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heme/themeOverride1.xml" ContentType="application/vnd.openxmlformats-officedocument.themeOverr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2"/>
  </p:notesMasterIdLst>
  <p:handoutMasterIdLst>
    <p:handoutMasterId r:id="rId93"/>
  </p:handoutMasterIdLst>
  <p:sldIdLst>
    <p:sldId id="320" r:id="rId2"/>
    <p:sldId id="309" r:id="rId3"/>
    <p:sldId id="319" r:id="rId4"/>
    <p:sldId id="312" r:id="rId5"/>
    <p:sldId id="490" r:id="rId6"/>
    <p:sldId id="325" r:id="rId7"/>
    <p:sldId id="324" r:id="rId8"/>
    <p:sldId id="477" r:id="rId9"/>
    <p:sldId id="479" r:id="rId10"/>
    <p:sldId id="480" r:id="rId11"/>
    <p:sldId id="481" r:id="rId12"/>
    <p:sldId id="482" r:id="rId13"/>
    <p:sldId id="483" r:id="rId14"/>
    <p:sldId id="485" r:id="rId15"/>
    <p:sldId id="499" r:id="rId16"/>
    <p:sldId id="408" r:id="rId17"/>
    <p:sldId id="347" r:id="rId18"/>
    <p:sldId id="470" r:id="rId19"/>
    <p:sldId id="471" r:id="rId20"/>
    <p:sldId id="487" r:id="rId21"/>
    <p:sldId id="488" r:id="rId22"/>
    <p:sldId id="388" r:id="rId23"/>
    <p:sldId id="369" r:id="rId24"/>
    <p:sldId id="491" r:id="rId25"/>
    <p:sldId id="492" r:id="rId26"/>
    <p:sldId id="532" r:id="rId27"/>
    <p:sldId id="533" r:id="rId28"/>
    <p:sldId id="534" r:id="rId29"/>
    <p:sldId id="535" r:id="rId30"/>
    <p:sldId id="536" r:id="rId31"/>
    <p:sldId id="537" r:id="rId32"/>
    <p:sldId id="410" r:id="rId33"/>
    <p:sldId id="321" r:id="rId34"/>
    <p:sldId id="333" r:id="rId35"/>
    <p:sldId id="507" r:id="rId36"/>
    <p:sldId id="332" r:id="rId37"/>
    <p:sldId id="335" r:id="rId38"/>
    <p:sldId id="452" r:id="rId39"/>
    <p:sldId id="453" r:id="rId40"/>
    <p:sldId id="458" r:id="rId41"/>
    <p:sldId id="462" r:id="rId42"/>
    <p:sldId id="446" r:id="rId43"/>
    <p:sldId id="331" r:id="rId44"/>
    <p:sldId id="497" r:id="rId45"/>
    <p:sldId id="337" r:id="rId46"/>
    <p:sldId id="338" r:id="rId47"/>
    <p:sldId id="513" r:id="rId48"/>
    <p:sldId id="518" r:id="rId49"/>
    <p:sldId id="411" r:id="rId50"/>
    <p:sldId id="430" r:id="rId51"/>
    <p:sldId id="494" r:id="rId52"/>
    <p:sldId id="495" r:id="rId53"/>
    <p:sldId id="433" r:id="rId54"/>
    <p:sldId id="353" r:id="rId55"/>
    <p:sldId id="389" r:id="rId56"/>
    <p:sldId id="498" r:id="rId57"/>
    <p:sldId id="436" r:id="rId58"/>
    <p:sldId id="435" r:id="rId59"/>
    <p:sldId id="434" r:id="rId60"/>
    <p:sldId id="437" r:id="rId61"/>
    <p:sldId id="438" r:id="rId62"/>
    <p:sldId id="468" r:id="rId63"/>
    <p:sldId id="398" r:id="rId64"/>
    <p:sldId id="521" r:id="rId65"/>
    <p:sldId id="530" r:id="rId66"/>
    <p:sldId id="400" r:id="rId67"/>
    <p:sldId id="531" r:id="rId68"/>
    <p:sldId id="523" r:id="rId69"/>
    <p:sldId id="362" r:id="rId70"/>
    <p:sldId id="502" r:id="rId71"/>
    <p:sldId id="524" r:id="rId72"/>
    <p:sldId id="505" r:id="rId73"/>
    <p:sldId id="506" r:id="rId74"/>
    <p:sldId id="508" r:id="rId75"/>
    <p:sldId id="526" r:id="rId76"/>
    <p:sldId id="439" r:id="rId77"/>
    <p:sldId id="511" r:id="rId78"/>
    <p:sldId id="527" r:id="rId79"/>
    <p:sldId id="514" r:id="rId80"/>
    <p:sldId id="528" r:id="rId81"/>
    <p:sldId id="519" r:id="rId82"/>
    <p:sldId id="525" r:id="rId83"/>
    <p:sldId id="529" r:id="rId84"/>
    <p:sldId id="493" r:id="rId85"/>
    <p:sldId id="412" r:id="rId86"/>
    <p:sldId id="455" r:id="rId87"/>
    <p:sldId id="413" r:id="rId88"/>
    <p:sldId id="370" r:id="rId89"/>
    <p:sldId id="425" r:id="rId90"/>
    <p:sldId id="538" r:id="rId91"/>
  </p:sldIdLst>
  <p:sldSz cx="12192000" cy="6858000"/>
  <p:notesSz cx="6858000" cy="9144000"/>
  <p:defaultTextStyle>
    <a:defPPr>
      <a:defRPr lang="de-DE"/>
    </a:defPPr>
    <a:lvl1pPr algn="l" rtl="0" eaLnBrk="0" fontAlgn="base" hangingPunct="0">
      <a:spcBef>
        <a:spcPct val="0"/>
      </a:spcBef>
      <a:spcAft>
        <a:spcPct val="0"/>
      </a:spcAft>
      <a:defRPr kern="1200">
        <a:solidFill>
          <a:schemeClr val="tx1"/>
        </a:solidFill>
        <a:latin typeface="Calibri" charset="0"/>
        <a:ea typeface="MS PGothic" charset="-128"/>
        <a:cs typeface="+mn-cs"/>
      </a:defRPr>
    </a:lvl1pPr>
    <a:lvl2pPr marL="457200" algn="l" rtl="0" eaLnBrk="0" fontAlgn="base" hangingPunct="0">
      <a:spcBef>
        <a:spcPct val="0"/>
      </a:spcBef>
      <a:spcAft>
        <a:spcPct val="0"/>
      </a:spcAft>
      <a:defRPr kern="1200">
        <a:solidFill>
          <a:schemeClr val="tx1"/>
        </a:solidFill>
        <a:latin typeface="Calibri" charset="0"/>
        <a:ea typeface="MS PGothic" charset="-128"/>
        <a:cs typeface="+mn-cs"/>
      </a:defRPr>
    </a:lvl2pPr>
    <a:lvl3pPr marL="914400" algn="l" rtl="0" eaLnBrk="0" fontAlgn="base" hangingPunct="0">
      <a:spcBef>
        <a:spcPct val="0"/>
      </a:spcBef>
      <a:spcAft>
        <a:spcPct val="0"/>
      </a:spcAft>
      <a:defRPr kern="1200">
        <a:solidFill>
          <a:schemeClr val="tx1"/>
        </a:solidFill>
        <a:latin typeface="Calibri" charset="0"/>
        <a:ea typeface="MS PGothic" charset="-128"/>
        <a:cs typeface="+mn-cs"/>
      </a:defRPr>
    </a:lvl3pPr>
    <a:lvl4pPr marL="1371600" algn="l" rtl="0" eaLnBrk="0" fontAlgn="base" hangingPunct="0">
      <a:spcBef>
        <a:spcPct val="0"/>
      </a:spcBef>
      <a:spcAft>
        <a:spcPct val="0"/>
      </a:spcAft>
      <a:defRPr kern="1200">
        <a:solidFill>
          <a:schemeClr val="tx1"/>
        </a:solidFill>
        <a:latin typeface="Calibri" charset="0"/>
        <a:ea typeface="MS PGothic" charset="-128"/>
        <a:cs typeface="+mn-cs"/>
      </a:defRPr>
    </a:lvl4pPr>
    <a:lvl5pPr marL="1828800" algn="l" rtl="0" eaLnBrk="0" fontAlgn="base" hangingPunct="0">
      <a:spcBef>
        <a:spcPct val="0"/>
      </a:spcBef>
      <a:spcAft>
        <a:spcPct val="0"/>
      </a:spcAft>
      <a:defRPr kern="1200">
        <a:solidFill>
          <a:schemeClr val="tx1"/>
        </a:solidFill>
        <a:latin typeface="Calibri" charset="0"/>
        <a:ea typeface="MS PGothic" charset="-128"/>
        <a:cs typeface="+mn-cs"/>
      </a:defRPr>
    </a:lvl5pPr>
    <a:lvl6pPr marL="2286000" algn="l" defTabSz="914400" rtl="0" eaLnBrk="1" latinLnBrk="0" hangingPunct="1">
      <a:defRPr kern="1200">
        <a:solidFill>
          <a:schemeClr val="tx1"/>
        </a:solidFill>
        <a:latin typeface="Calibri" charset="0"/>
        <a:ea typeface="MS PGothic" charset="-128"/>
        <a:cs typeface="+mn-cs"/>
      </a:defRPr>
    </a:lvl6pPr>
    <a:lvl7pPr marL="2743200" algn="l" defTabSz="914400" rtl="0" eaLnBrk="1" latinLnBrk="0" hangingPunct="1">
      <a:defRPr kern="1200">
        <a:solidFill>
          <a:schemeClr val="tx1"/>
        </a:solidFill>
        <a:latin typeface="Calibri" charset="0"/>
        <a:ea typeface="MS PGothic" charset="-128"/>
        <a:cs typeface="+mn-cs"/>
      </a:defRPr>
    </a:lvl7pPr>
    <a:lvl8pPr marL="3200400" algn="l" defTabSz="914400" rtl="0" eaLnBrk="1" latinLnBrk="0" hangingPunct="1">
      <a:defRPr kern="1200">
        <a:solidFill>
          <a:schemeClr val="tx1"/>
        </a:solidFill>
        <a:latin typeface="Calibri" charset="0"/>
        <a:ea typeface="MS PGothic" charset="-128"/>
        <a:cs typeface="+mn-cs"/>
      </a:defRPr>
    </a:lvl8pPr>
    <a:lvl9pPr marL="3657600" algn="l" defTabSz="914400" rtl="0" eaLnBrk="1" latinLnBrk="0" hangingPunct="1">
      <a:defRPr kern="1200">
        <a:solidFill>
          <a:schemeClr val="tx1"/>
        </a:solidFill>
        <a:latin typeface="Calibri" charset="0"/>
        <a:ea typeface="MS PGothic" charset="-128"/>
        <a:cs typeface="+mn-cs"/>
      </a:defRPr>
    </a:lvl9pPr>
  </p:defaultTextStyle>
  <p:extLst>
    <p:ext uri="{EFAFB233-063F-42B5-8137-9DF3F51BA10A}">
      <p15:sldGuideLst xmlns:p15="http://schemas.microsoft.com/office/powerpoint/2012/main">
        <p15:guide id="1" orient="horz" pos="3884" userDrawn="1">
          <p15:clr>
            <a:srgbClr val="A4A3A4"/>
          </p15:clr>
        </p15:guide>
        <p15:guide id="2" pos="272" userDrawn="1">
          <p15:clr>
            <a:srgbClr val="A4A3A4"/>
          </p15:clr>
        </p15:guide>
        <p15:guide id="3" orient="horz" pos="935"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14D3845-0F2E-8AE1-5713-78E1A563EB58}" name="Justine Buss" initials="JB" userId="8d5b0085cc57ea0f" providerId="Windows Live"/>
  <p188:author id="{685C5353-D6B6-4F32-A6FB-7D0A3485BA1D}" name="Gastbenutzer" initials="Ga" userId="Gastbenutzer" providerId="Windows Live"/>
  <p188:author id="{29C0AA75-4B4C-C8B0-9C87-1B397D8B5742}" name="Sven Roman Reinhard" initials="SR" userId="d918b0b6bf9c9ab7" providerId="Windows Live"/>
  <p188:author id="{2F8F6C8F-7F01-6639-EFB9-7074094D13AD}" name="Pascal Waldschmidt" initials="PW" userId="b7e5c8bfbfad3654" providerId="Windows Live"/>
  <p188:author id="{B6A0B4C6-7EA4-BD81-9BEA-4A3F7BEF849C}" name="Thorben Jones" initials="TJ" userId="5c62d8cc5c724971"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4A5B66"/>
    <a:srgbClr val="00C4F8"/>
    <a:srgbClr val="81BA23"/>
    <a:srgbClr val="85C9F0"/>
    <a:srgbClr val="4EC391"/>
    <a:srgbClr val="80BA27"/>
    <a:srgbClr val="B5C27E"/>
    <a:srgbClr val="FCD00C"/>
    <a:srgbClr val="80BA24"/>
    <a:srgbClr val="DCDC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92ACEC-940F-4507-AA28-3AC6E0050838}" v="3" dt="2024-07-11T03:26:33.422"/>
    <p1510:client id="{3FD1AD7A-0D00-4954-8415-A7FD1D1DD2AF}" v="29" dt="2024-07-10T16:50:36.548"/>
    <p1510:client id="{493EBA20-C203-4CF8-8DCA-C801E23AB22C}" v="1" dt="2024-07-11T01:34:56.313"/>
    <p1510:client id="{4D359B0F-0D37-4539-8FFD-63BF663EBA6A}" v="1319" dt="2024-07-11T05:16:48.245"/>
    <p1510:client id="{631B1767-EE9D-455A-82DD-4954F082320B}" v="1" dt="2024-07-11T03:30:59.326"/>
    <p1510:client id="{6BC9EFEF-D6F9-1740-B244-4F1B3E2EEA0C}" v="816" dt="2024-07-10T23:35:21.426"/>
    <p1510:client id="{B302A594-1859-497F-8A78-707A45E6326E}" v="1081" dt="2024-07-11T13:04:16.976"/>
    <p1510:client id="{CA25756F-6FD5-4FCF-A43F-43C4318B2AED}" v="2389" dt="2024-07-10T21:34:07.119"/>
    <p1510:client id="{CDC9EAF1-0161-4429-9E6A-D71E471E85EA}" v="891" dt="2024-07-10T23:15:14.092"/>
    <p1510:client id="{D4BB5CAB-FF79-489D-81BF-44D3E2F24478}" v="1" dt="2024-07-10T15:29:35.107"/>
  </p1510:revLst>
</p1510:revInfo>
</file>

<file path=ppt/tableStyles.xml><?xml version="1.0" encoding="utf-8"?>
<a:tblStyleLst xmlns:a="http://schemas.openxmlformats.org/drawingml/2006/main" def="{5C22544A-7EE6-4342-B048-85BDC9FD1C3A}">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62" autoAdjust="0"/>
    <p:restoredTop sz="94660"/>
  </p:normalViewPr>
  <p:slideViewPr>
    <p:cSldViewPr snapToGrid="0">
      <p:cViewPr varScale="1">
        <p:scale>
          <a:sx n="106" d="100"/>
          <a:sy n="106" d="100"/>
        </p:scale>
        <p:origin x="702" y="96"/>
      </p:cViewPr>
      <p:guideLst>
        <p:guide orient="horz" pos="3884"/>
        <p:guide pos="272"/>
        <p:guide orient="horz" pos="935"/>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9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microsoft.com/office/2018/10/relationships/authors" Targe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 Id="rId9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mar Karkotli" userId="4f93ff4a573bdad9" providerId="Windows Live" clId="Web-{CDC9EAF1-0161-4429-9E6A-D71E471E85EA}"/>
    <pc:docChg chg="addSld delSld modSld sldOrd">
      <pc:chgData name="Omar Karkotli" userId="4f93ff4a573bdad9" providerId="Windows Live" clId="Web-{CDC9EAF1-0161-4429-9E6A-D71E471E85EA}" dt="2024-07-10T23:15:14.092" v="858" actId="20577"/>
      <pc:docMkLst>
        <pc:docMk/>
      </pc:docMkLst>
      <pc:sldChg chg="modSp">
        <pc:chgData name="Omar Karkotli" userId="4f93ff4a573bdad9" providerId="Windows Live" clId="Web-{CDC9EAF1-0161-4429-9E6A-D71E471E85EA}" dt="2024-07-10T23:15:14.092" v="858" actId="20577"/>
        <pc:sldMkLst>
          <pc:docMk/>
          <pc:sldMk cId="3328686956" sldId="398"/>
        </pc:sldMkLst>
        <pc:spChg chg="mod">
          <ac:chgData name="Omar Karkotli" userId="4f93ff4a573bdad9" providerId="Windows Live" clId="Web-{CDC9EAF1-0161-4429-9E6A-D71E471E85EA}" dt="2024-07-10T23:15:14.092" v="858" actId="20577"/>
          <ac:spMkLst>
            <pc:docMk/>
            <pc:sldMk cId="3328686956" sldId="398"/>
            <ac:spMk id="20" creationId="{DF312FB5-2C32-049C-8714-7AA05E4D7881}"/>
          </ac:spMkLst>
        </pc:spChg>
      </pc:sldChg>
      <pc:sldChg chg="del">
        <pc:chgData name="Omar Karkotli" userId="4f93ff4a573bdad9" providerId="Windows Live" clId="Web-{CDC9EAF1-0161-4429-9E6A-D71E471E85EA}" dt="2024-07-10T21:49:28.404" v="15"/>
        <pc:sldMkLst>
          <pc:docMk/>
          <pc:sldMk cId="204168389" sldId="442"/>
        </pc:sldMkLst>
      </pc:sldChg>
      <pc:sldChg chg="ord">
        <pc:chgData name="Omar Karkotli" userId="4f93ff4a573bdad9" providerId="Windows Live" clId="Web-{CDC9EAF1-0161-4429-9E6A-D71E471E85EA}" dt="2024-07-10T22:37:14.122" v="810"/>
        <pc:sldMkLst>
          <pc:docMk/>
          <pc:sldMk cId="1707355276" sldId="500"/>
        </pc:sldMkLst>
      </pc:sldChg>
      <pc:sldChg chg="modSp">
        <pc:chgData name="Omar Karkotli" userId="4f93ff4a573bdad9" providerId="Windows Live" clId="Web-{CDC9EAF1-0161-4429-9E6A-D71E471E85EA}" dt="2024-07-10T21:36:40.188" v="7" actId="1076"/>
        <pc:sldMkLst>
          <pc:docMk/>
          <pc:sldMk cId="3895082605" sldId="508"/>
        </pc:sldMkLst>
        <pc:spChg chg="mod">
          <ac:chgData name="Omar Karkotli" userId="4f93ff4a573bdad9" providerId="Windows Live" clId="Web-{CDC9EAF1-0161-4429-9E6A-D71E471E85EA}" dt="2024-07-10T21:35:50.045" v="2" actId="1076"/>
          <ac:spMkLst>
            <pc:docMk/>
            <pc:sldMk cId="3895082605" sldId="508"/>
            <ac:spMk id="7" creationId="{CEA1B6AD-62C4-C495-E4AB-94FE64B21B31}"/>
          </ac:spMkLst>
        </pc:spChg>
        <pc:picChg chg="mod modCrop">
          <ac:chgData name="Omar Karkotli" userId="4f93ff4a573bdad9" providerId="Windows Live" clId="Web-{CDC9EAF1-0161-4429-9E6A-D71E471E85EA}" dt="2024-07-10T21:36:40.188" v="7" actId="1076"/>
          <ac:picMkLst>
            <pc:docMk/>
            <pc:sldMk cId="3895082605" sldId="508"/>
            <ac:picMk id="8" creationId="{80EBC7F1-31CB-0EB6-6844-F2B6285EFFBB}"/>
          </ac:picMkLst>
        </pc:picChg>
      </pc:sldChg>
      <pc:sldChg chg="modSp">
        <pc:chgData name="Omar Karkotli" userId="4f93ff4a573bdad9" providerId="Windows Live" clId="Web-{CDC9EAF1-0161-4429-9E6A-D71E471E85EA}" dt="2024-07-10T21:58:34.049" v="140" actId="14100"/>
        <pc:sldMkLst>
          <pc:docMk/>
          <pc:sldMk cId="1406197301" sldId="509"/>
        </pc:sldMkLst>
        <pc:spChg chg="mod">
          <ac:chgData name="Omar Karkotli" userId="4f93ff4a573bdad9" providerId="Windows Live" clId="Web-{CDC9EAF1-0161-4429-9E6A-D71E471E85EA}" dt="2024-07-10T21:58:34.049" v="140" actId="14100"/>
          <ac:spMkLst>
            <pc:docMk/>
            <pc:sldMk cId="1406197301" sldId="509"/>
            <ac:spMk id="4" creationId="{234D3C46-11CA-B930-7168-096E93CD14DA}"/>
          </ac:spMkLst>
        </pc:spChg>
        <pc:spChg chg="mod">
          <ac:chgData name="Omar Karkotli" userId="4f93ff4a573bdad9" providerId="Windows Live" clId="Web-{CDC9EAF1-0161-4429-9E6A-D71E471E85EA}" dt="2024-07-10T21:48:16.417" v="12" actId="1076"/>
          <ac:spMkLst>
            <pc:docMk/>
            <pc:sldMk cId="1406197301" sldId="509"/>
            <ac:spMk id="7" creationId="{CEA1B6AD-62C4-C495-E4AB-94FE64B21B31}"/>
          </ac:spMkLst>
        </pc:spChg>
        <pc:picChg chg="mod modCrop">
          <ac:chgData name="Omar Karkotli" userId="4f93ff4a573bdad9" providerId="Windows Live" clId="Web-{CDC9EAF1-0161-4429-9E6A-D71E471E85EA}" dt="2024-07-10T21:48:41.543" v="14"/>
          <ac:picMkLst>
            <pc:docMk/>
            <pc:sldMk cId="1406197301" sldId="509"/>
            <ac:picMk id="8" creationId="{80EBC7F1-31CB-0EB6-6844-F2B6285EFFBB}"/>
          </ac:picMkLst>
        </pc:picChg>
      </pc:sldChg>
      <pc:sldChg chg="addSp delSp modSp add del replId">
        <pc:chgData name="Omar Karkotli" userId="4f93ff4a573bdad9" providerId="Windows Live" clId="Web-{CDC9EAF1-0161-4429-9E6A-D71E471E85EA}" dt="2024-07-10T21:53:07.443" v="46"/>
        <pc:sldMkLst>
          <pc:docMk/>
          <pc:sldMk cId="2462686970" sldId="522"/>
        </pc:sldMkLst>
        <pc:spChg chg="mod">
          <ac:chgData name="Omar Karkotli" userId="4f93ff4a573bdad9" providerId="Windows Live" clId="Web-{CDC9EAF1-0161-4429-9E6A-D71E471E85EA}" dt="2024-07-10T21:52:49.583" v="41" actId="20577"/>
          <ac:spMkLst>
            <pc:docMk/>
            <pc:sldMk cId="2462686970" sldId="522"/>
            <ac:spMk id="3" creationId="{D6F9F005-21C5-0F4F-B2D5-0D255BDEBA3B}"/>
          </ac:spMkLst>
        </pc:spChg>
        <pc:spChg chg="add mod">
          <ac:chgData name="Omar Karkotli" userId="4f93ff4a573bdad9" providerId="Windows Live" clId="Web-{CDC9EAF1-0161-4429-9E6A-D71E471E85EA}" dt="2024-07-10T21:53:05.537" v="45"/>
          <ac:spMkLst>
            <pc:docMk/>
            <pc:sldMk cId="2462686970" sldId="522"/>
            <ac:spMk id="7" creationId="{845F8C9A-E217-AC28-F1F9-9E595F5CCA99}"/>
          </ac:spMkLst>
        </pc:spChg>
        <pc:spChg chg="mod">
          <ac:chgData name="Omar Karkotli" userId="4f93ff4a573bdad9" providerId="Windows Live" clId="Web-{CDC9EAF1-0161-4429-9E6A-D71E471E85EA}" dt="2024-07-10T21:51:38.159" v="19" actId="1076"/>
          <ac:spMkLst>
            <pc:docMk/>
            <pc:sldMk cId="2462686970" sldId="522"/>
            <ac:spMk id="9" creationId="{DE72C1C3-C3BE-A05D-F5E1-FDB0ACF098C5}"/>
          </ac:spMkLst>
        </pc:spChg>
        <pc:spChg chg="mod">
          <ac:chgData name="Omar Karkotli" userId="4f93ff4a573bdad9" providerId="Windows Live" clId="Web-{CDC9EAF1-0161-4429-9E6A-D71E471E85EA}" dt="2024-07-10T21:51:36.096" v="18" actId="1076"/>
          <ac:spMkLst>
            <pc:docMk/>
            <pc:sldMk cId="2462686970" sldId="522"/>
            <ac:spMk id="12" creationId="{DD909407-6148-BDBA-C538-805E23C36704}"/>
          </ac:spMkLst>
        </pc:spChg>
        <pc:picChg chg="del mod modCrop">
          <ac:chgData name="Omar Karkotli" userId="4f93ff4a573bdad9" providerId="Windows Live" clId="Web-{CDC9EAF1-0161-4429-9E6A-D71E471E85EA}" dt="2024-07-10T21:53:05.537" v="45"/>
          <ac:picMkLst>
            <pc:docMk/>
            <pc:sldMk cId="2462686970" sldId="522"/>
            <ac:picMk id="15" creationId="{22CC0388-B2CB-4829-1430-1886766DCE9F}"/>
          </ac:picMkLst>
        </pc:picChg>
      </pc:sldChg>
      <pc:sldChg chg="modSp add ord replId">
        <pc:chgData name="Omar Karkotli" userId="4f93ff4a573bdad9" providerId="Windows Live" clId="Web-{CDC9EAF1-0161-4429-9E6A-D71E471E85EA}" dt="2024-07-10T21:57:55.266" v="139" actId="20577"/>
        <pc:sldMkLst>
          <pc:docMk/>
          <pc:sldMk cId="558895521" sldId="523"/>
        </pc:sldMkLst>
        <pc:spChg chg="mod">
          <ac:chgData name="Omar Karkotli" userId="4f93ff4a573bdad9" providerId="Windows Live" clId="Web-{CDC9EAF1-0161-4429-9E6A-D71E471E85EA}" dt="2024-07-10T21:53:59.976" v="63" actId="20577"/>
          <ac:spMkLst>
            <pc:docMk/>
            <pc:sldMk cId="558895521" sldId="523"/>
            <ac:spMk id="3" creationId="{D6F9F005-21C5-0F4F-B2D5-0D255BDEBA3B}"/>
          </ac:spMkLst>
        </pc:spChg>
        <pc:spChg chg="mod">
          <ac:chgData name="Omar Karkotli" userId="4f93ff4a573bdad9" providerId="Windows Live" clId="Web-{CDC9EAF1-0161-4429-9E6A-D71E471E85EA}" dt="2024-07-10T21:57:55.266" v="139" actId="20577"/>
          <ac:spMkLst>
            <pc:docMk/>
            <pc:sldMk cId="558895521" sldId="523"/>
            <ac:spMk id="20" creationId="{DF312FB5-2C32-049C-8714-7AA05E4D7881}"/>
          </ac:spMkLst>
        </pc:spChg>
        <pc:picChg chg="mod modCrop">
          <ac:chgData name="Omar Karkotli" userId="4f93ff4a573bdad9" providerId="Windows Live" clId="Web-{CDC9EAF1-0161-4429-9E6A-D71E471E85EA}" dt="2024-07-10T21:55:48.621" v="137" actId="1076"/>
          <ac:picMkLst>
            <pc:docMk/>
            <pc:sldMk cId="558895521" sldId="523"/>
            <ac:picMk id="15" creationId="{22CC0388-B2CB-4829-1430-1886766DCE9F}"/>
          </ac:picMkLst>
        </pc:picChg>
      </pc:sldChg>
      <pc:sldChg chg="delSp modSp add replId">
        <pc:chgData name="Omar Karkotli" userId="4f93ff4a573bdad9" providerId="Windows Live" clId="Web-{CDC9EAF1-0161-4429-9E6A-D71E471E85EA}" dt="2024-07-10T22:17:47.306" v="337" actId="14100"/>
        <pc:sldMkLst>
          <pc:docMk/>
          <pc:sldMk cId="2867019532" sldId="525"/>
        </pc:sldMkLst>
        <pc:spChg chg="mod">
          <ac:chgData name="Omar Karkotli" userId="4f93ff4a573bdad9" providerId="Windows Live" clId="Web-{CDC9EAF1-0161-4429-9E6A-D71E471E85EA}" dt="2024-07-10T22:14:05.688" v="155" actId="20577"/>
          <ac:spMkLst>
            <pc:docMk/>
            <pc:sldMk cId="2867019532" sldId="525"/>
            <ac:spMk id="3" creationId="{D6F9F005-21C5-0F4F-B2D5-0D255BDEBA3B}"/>
          </ac:spMkLst>
        </pc:spChg>
        <pc:spChg chg="del">
          <ac:chgData name="Omar Karkotli" userId="4f93ff4a573bdad9" providerId="Windows Live" clId="Web-{CDC9EAF1-0161-4429-9E6A-D71E471E85EA}" dt="2024-07-10T22:14:13.797" v="157"/>
          <ac:spMkLst>
            <pc:docMk/>
            <pc:sldMk cId="2867019532" sldId="525"/>
            <ac:spMk id="6" creationId="{AA1E1C94-C7A4-40F8-17A4-10B5485C6C38}"/>
          </ac:spMkLst>
        </pc:spChg>
        <pc:spChg chg="del mod">
          <ac:chgData name="Omar Karkotli" userId="4f93ff4a573bdad9" providerId="Windows Live" clId="Web-{CDC9EAF1-0161-4429-9E6A-D71E471E85EA}" dt="2024-07-10T22:14:13.235" v="156"/>
          <ac:spMkLst>
            <pc:docMk/>
            <pc:sldMk cId="2867019532" sldId="525"/>
            <ac:spMk id="7" creationId="{A39AECDF-C523-F7DF-7B0F-CEF962F73FB5}"/>
          </ac:spMkLst>
        </pc:spChg>
        <pc:spChg chg="mod">
          <ac:chgData name="Omar Karkotli" userId="4f93ff4a573bdad9" providerId="Windows Live" clId="Web-{CDC9EAF1-0161-4429-9E6A-D71E471E85EA}" dt="2024-07-10T22:17:47.306" v="337" actId="14100"/>
          <ac:spMkLst>
            <pc:docMk/>
            <pc:sldMk cId="2867019532" sldId="525"/>
            <ac:spMk id="20" creationId="{DF312FB5-2C32-049C-8714-7AA05E4D7881}"/>
          </ac:spMkLst>
        </pc:spChg>
        <pc:picChg chg="mod">
          <ac:chgData name="Omar Karkotli" userId="4f93ff4a573bdad9" providerId="Windows Live" clId="Web-{CDC9EAF1-0161-4429-9E6A-D71E471E85EA}" dt="2024-07-10T22:12:56.835" v="142"/>
          <ac:picMkLst>
            <pc:docMk/>
            <pc:sldMk cId="2867019532" sldId="525"/>
            <ac:picMk id="8" creationId="{80EBC7F1-31CB-0EB6-6844-F2B6285EFFBB}"/>
          </ac:picMkLst>
        </pc:picChg>
      </pc:sldChg>
      <pc:sldChg chg="delSp modSp add ord replId">
        <pc:chgData name="Omar Karkotli" userId="4f93ff4a573bdad9" providerId="Windows Live" clId="Web-{CDC9EAF1-0161-4429-9E6A-D71E471E85EA}" dt="2024-07-10T22:25:00.762" v="447" actId="20577"/>
        <pc:sldMkLst>
          <pc:docMk/>
          <pc:sldMk cId="2798963044" sldId="527"/>
        </pc:sldMkLst>
        <pc:spChg chg="del">
          <ac:chgData name="Omar Karkotli" userId="4f93ff4a573bdad9" providerId="Windows Live" clId="Web-{CDC9EAF1-0161-4429-9E6A-D71E471E85EA}" dt="2024-07-10T22:21:12.501" v="342"/>
          <ac:spMkLst>
            <pc:docMk/>
            <pc:sldMk cId="2798963044" sldId="527"/>
            <ac:spMk id="6" creationId="{AA1E1C94-C7A4-40F8-17A4-10B5485C6C38}"/>
          </ac:spMkLst>
        </pc:spChg>
        <pc:spChg chg="del">
          <ac:chgData name="Omar Karkotli" userId="4f93ff4a573bdad9" providerId="Windows Live" clId="Web-{CDC9EAF1-0161-4429-9E6A-D71E471E85EA}" dt="2024-07-10T22:21:10.923" v="341"/>
          <ac:spMkLst>
            <pc:docMk/>
            <pc:sldMk cId="2798963044" sldId="527"/>
            <ac:spMk id="7" creationId="{A39AECDF-C523-F7DF-7B0F-CEF962F73FB5}"/>
          </ac:spMkLst>
        </pc:spChg>
        <pc:spChg chg="mod">
          <ac:chgData name="Omar Karkotli" userId="4f93ff4a573bdad9" providerId="Windows Live" clId="Web-{CDC9EAF1-0161-4429-9E6A-D71E471E85EA}" dt="2024-07-10T22:25:00.762" v="447" actId="20577"/>
          <ac:spMkLst>
            <pc:docMk/>
            <pc:sldMk cId="2798963044" sldId="527"/>
            <ac:spMk id="20" creationId="{DF312FB5-2C32-049C-8714-7AA05E4D7881}"/>
          </ac:spMkLst>
        </pc:spChg>
        <pc:picChg chg="mod">
          <ac:chgData name="Omar Karkotli" userId="4f93ff4a573bdad9" providerId="Windows Live" clId="Web-{CDC9EAF1-0161-4429-9E6A-D71E471E85EA}" dt="2024-07-10T22:21:17.423" v="343" actId="1076"/>
          <ac:picMkLst>
            <pc:docMk/>
            <pc:sldMk cId="2798963044" sldId="527"/>
            <ac:picMk id="8" creationId="{80EBC7F1-31CB-0EB6-6844-F2B6285EFFBB}"/>
          </ac:picMkLst>
        </pc:picChg>
      </pc:sldChg>
      <pc:sldChg chg="modSp add replId">
        <pc:chgData name="Omar Karkotli" userId="4f93ff4a573bdad9" providerId="Windows Live" clId="Web-{CDC9EAF1-0161-4429-9E6A-D71E471E85EA}" dt="2024-07-10T22:26:48.704" v="559" actId="14100"/>
        <pc:sldMkLst>
          <pc:docMk/>
          <pc:sldMk cId="1146701175" sldId="528"/>
        </pc:sldMkLst>
        <pc:spChg chg="mod">
          <ac:chgData name="Omar Karkotli" userId="4f93ff4a573bdad9" providerId="Windows Live" clId="Web-{CDC9EAF1-0161-4429-9E6A-D71E471E85EA}" dt="2024-07-10T22:26:19.249" v="557" actId="20577"/>
          <ac:spMkLst>
            <pc:docMk/>
            <pc:sldMk cId="1146701175" sldId="528"/>
            <ac:spMk id="20" creationId="{DF312FB5-2C32-049C-8714-7AA05E4D7881}"/>
          </ac:spMkLst>
        </pc:spChg>
        <pc:picChg chg="mod">
          <ac:chgData name="Omar Karkotli" userId="4f93ff4a573bdad9" providerId="Windows Live" clId="Web-{CDC9EAF1-0161-4429-9E6A-D71E471E85EA}" dt="2024-07-10T22:26:48.704" v="559" actId="14100"/>
          <ac:picMkLst>
            <pc:docMk/>
            <pc:sldMk cId="1146701175" sldId="528"/>
            <ac:picMk id="8" creationId="{80EBC7F1-31CB-0EB6-6844-F2B6285EFFBB}"/>
          </ac:picMkLst>
        </pc:picChg>
      </pc:sldChg>
      <pc:sldChg chg="addSp delSp modSp add replId">
        <pc:chgData name="Omar Karkotli" userId="4f93ff4a573bdad9" providerId="Windows Live" clId="Web-{CDC9EAF1-0161-4429-9E6A-D71E471E85EA}" dt="2024-07-10T22:35:51.322" v="809" actId="20577"/>
        <pc:sldMkLst>
          <pc:docMk/>
          <pc:sldMk cId="426768620" sldId="529"/>
        </pc:sldMkLst>
        <pc:spChg chg="mod">
          <ac:chgData name="Omar Karkotli" userId="4f93ff4a573bdad9" providerId="Windows Live" clId="Web-{CDC9EAF1-0161-4429-9E6A-D71E471E85EA}" dt="2024-07-10T22:31:37.121" v="583" actId="20577"/>
          <ac:spMkLst>
            <pc:docMk/>
            <pc:sldMk cId="426768620" sldId="529"/>
            <ac:spMk id="3" creationId="{D6F9F005-21C5-0F4F-B2D5-0D255BDEBA3B}"/>
          </ac:spMkLst>
        </pc:spChg>
        <pc:spChg chg="add mod">
          <ac:chgData name="Omar Karkotli" userId="4f93ff4a573bdad9" providerId="Windows Live" clId="Web-{CDC9EAF1-0161-4429-9E6A-D71E471E85EA}" dt="2024-07-10T22:34:04.709" v="735" actId="14100"/>
          <ac:spMkLst>
            <pc:docMk/>
            <pc:sldMk cId="426768620" sldId="529"/>
            <ac:spMk id="7" creationId="{B7C0B50C-3122-5AAC-99EE-156EB27B18F7}"/>
          </ac:spMkLst>
        </pc:spChg>
        <pc:spChg chg="del">
          <ac:chgData name="Omar Karkotli" userId="4f93ff4a573bdad9" providerId="Windows Live" clId="Web-{CDC9EAF1-0161-4429-9E6A-D71E471E85EA}" dt="2024-07-10T22:31:05.026" v="564"/>
          <ac:spMkLst>
            <pc:docMk/>
            <pc:sldMk cId="426768620" sldId="529"/>
            <ac:spMk id="9" creationId="{1D2D4EF7-976F-E4DE-32CD-B573C0CB0259}"/>
          </ac:spMkLst>
        </pc:spChg>
        <pc:spChg chg="del mod">
          <ac:chgData name="Omar Karkotli" userId="4f93ff4a573bdad9" providerId="Windows Live" clId="Web-{CDC9EAF1-0161-4429-9E6A-D71E471E85EA}" dt="2024-07-10T22:31:27.870" v="570"/>
          <ac:spMkLst>
            <pc:docMk/>
            <pc:sldMk cId="426768620" sldId="529"/>
            <ac:spMk id="10" creationId="{A2C72841-7A78-DFDB-E2A1-AD401614878A}"/>
          </ac:spMkLst>
        </pc:spChg>
        <pc:spChg chg="add mod">
          <ac:chgData name="Omar Karkotli" userId="4f93ff4a573bdad9" providerId="Windows Live" clId="Web-{CDC9EAF1-0161-4429-9E6A-D71E471E85EA}" dt="2024-07-10T22:34:38.725" v="749" actId="20577"/>
          <ac:spMkLst>
            <pc:docMk/>
            <pc:sldMk cId="426768620" sldId="529"/>
            <ac:spMk id="12" creationId="{2F0757D9-B2E0-2CB3-A4BF-3B4303C26804}"/>
          </ac:spMkLst>
        </pc:spChg>
        <pc:spChg chg="mod">
          <ac:chgData name="Omar Karkotli" userId="4f93ff4a573bdad9" providerId="Windows Live" clId="Web-{CDC9EAF1-0161-4429-9E6A-D71E471E85EA}" dt="2024-07-10T22:35:51.322" v="809" actId="20577"/>
          <ac:spMkLst>
            <pc:docMk/>
            <pc:sldMk cId="426768620" sldId="529"/>
            <ac:spMk id="20" creationId="{DF312FB5-2C32-049C-8714-7AA05E4D7881}"/>
          </ac:spMkLst>
        </pc:spChg>
        <pc:picChg chg="mod modCrop">
          <ac:chgData name="Omar Karkotli" userId="4f93ff4a573bdad9" providerId="Windows Live" clId="Web-{CDC9EAF1-0161-4429-9E6A-D71E471E85EA}" dt="2024-07-10T22:31:18.807" v="567" actId="14100"/>
          <ac:picMkLst>
            <pc:docMk/>
            <pc:sldMk cId="426768620" sldId="529"/>
            <ac:picMk id="8" creationId="{80EBC7F1-31CB-0EB6-6844-F2B6285EFFBB}"/>
          </ac:picMkLst>
        </pc:picChg>
      </pc:sldChg>
    </pc:docChg>
  </pc:docChgLst>
  <pc:docChgLst>
    <pc:chgData name="Maximilian Bachmann" userId="9ebea43fd30cfebc" providerId="Windows Live" clId="Web-{631B1767-EE9D-455A-82DD-4954F082320B}"/>
    <pc:docChg chg="modSld">
      <pc:chgData name="Maximilian Bachmann" userId="9ebea43fd30cfebc" providerId="Windows Live" clId="Web-{631B1767-EE9D-455A-82DD-4954F082320B}" dt="2024-07-11T03:30:59.326" v="0"/>
      <pc:docMkLst>
        <pc:docMk/>
      </pc:docMkLst>
      <pc:sldChg chg="modTransition">
        <pc:chgData name="Maximilian Bachmann" userId="9ebea43fd30cfebc" providerId="Windows Live" clId="Web-{631B1767-EE9D-455A-82DD-4954F082320B}" dt="2024-07-11T03:30:59.326" v="0"/>
        <pc:sldMkLst>
          <pc:docMk/>
          <pc:sldMk cId="3954971294" sldId="428"/>
        </pc:sldMkLst>
      </pc:sldChg>
    </pc:docChg>
  </pc:docChgLst>
  <pc:docChgLst>
    <pc:chgData name="Thorben Jones" userId="5c62d8cc5c724971" providerId="LiveId" clId="{1FA9A77B-7906-4553-A186-111B04E13D70}"/>
    <pc:docChg chg="undo redo custSel delSld modSld">
      <pc:chgData name="Thorben Jones" userId="5c62d8cc5c724971" providerId="LiveId" clId="{1FA9A77B-7906-4553-A186-111B04E13D70}" dt="2024-06-02T15:20:41.768" v="196"/>
      <pc:docMkLst>
        <pc:docMk/>
      </pc:docMkLst>
      <pc:sldChg chg="addSp modSp mod modAnim">
        <pc:chgData name="Thorben Jones" userId="5c62d8cc5c724971" providerId="LiveId" clId="{1FA9A77B-7906-4553-A186-111B04E13D70}" dt="2024-05-31T09:04:16.515" v="107" actId="1076"/>
        <pc:sldMkLst>
          <pc:docMk/>
          <pc:sldMk cId="1401074128" sldId="312"/>
        </pc:sldMkLst>
        <pc:spChg chg="mod">
          <ac:chgData name="Thorben Jones" userId="5c62d8cc5c724971" providerId="LiveId" clId="{1FA9A77B-7906-4553-A186-111B04E13D70}" dt="2024-05-31T08:41:35.172" v="59" actId="1076"/>
          <ac:spMkLst>
            <pc:docMk/>
            <pc:sldMk cId="1401074128" sldId="312"/>
            <ac:spMk id="11" creationId="{DECA140A-24AF-A528-E366-48AA33C2E0CA}"/>
          </ac:spMkLst>
        </pc:spChg>
        <pc:spChg chg="add mod">
          <ac:chgData name="Thorben Jones" userId="5c62d8cc5c724971" providerId="LiveId" clId="{1FA9A77B-7906-4553-A186-111B04E13D70}" dt="2024-05-31T09:04:13.332" v="102" actId="1076"/>
          <ac:spMkLst>
            <pc:docMk/>
            <pc:sldMk cId="1401074128" sldId="312"/>
            <ac:spMk id="24" creationId="{1828C8FE-F967-7C05-2E7C-54D8E7C1A4F9}"/>
          </ac:spMkLst>
        </pc:spChg>
        <pc:picChg chg="add mod">
          <ac:chgData name="Thorben Jones" userId="5c62d8cc5c724971" providerId="LiveId" clId="{1FA9A77B-7906-4553-A186-111B04E13D70}" dt="2024-05-31T09:04:16.515" v="107" actId="1076"/>
          <ac:picMkLst>
            <pc:docMk/>
            <pc:sldMk cId="1401074128" sldId="312"/>
            <ac:picMk id="5" creationId="{439DFEA7-3D30-DFAE-7995-FCC52CD90B3E}"/>
          </ac:picMkLst>
        </pc:picChg>
        <pc:picChg chg="add mod">
          <ac:chgData name="Thorben Jones" userId="5c62d8cc5c724971" providerId="LiveId" clId="{1FA9A77B-7906-4553-A186-111B04E13D70}" dt="2024-05-31T09:04:15.854" v="106" actId="1076"/>
          <ac:picMkLst>
            <pc:docMk/>
            <pc:sldMk cId="1401074128" sldId="312"/>
            <ac:picMk id="7" creationId="{77D9FD33-4124-1F0D-0C08-B11A1AE1AE87}"/>
          </ac:picMkLst>
        </pc:picChg>
        <pc:picChg chg="add mod">
          <ac:chgData name="Thorben Jones" userId="5c62d8cc5c724971" providerId="LiveId" clId="{1FA9A77B-7906-4553-A186-111B04E13D70}" dt="2024-05-31T08:14:00.816" v="23" actId="931"/>
          <ac:picMkLst>
            <pc:docMk/>
            <pc:sldMk cId="1401074128" sldId="312"/>
            <ac:picMk id="10" creationId="{79C3064A-A4AB-4F9E-1AC2-CB300C3A6F72}"/>
          </ac:picMkLst>
        </pc:picChg>
        <pc:picChg chg="add mod">
          <ac:chgData name="Thorben Jones" userId="5c62d8cc5c724971" providerId="LiveId" clId="{1FA9A77B-7906-4553-A186-111B04E13D70}" dt="2024-05-31T08:22:12.690" v="24" actId="931"/>
          <ac:picMkLst>
            <pc:docMk/>
            <pc:sldMk cId="1401074128" sldId="312"/>
            <ac:picMk id="13" creationId="{D69A751D-F22F-3A69-4BA3-FA725FE65274}"/>
          </ac:picMkLst>
        </pc:picChg>
        <pc:picChg chg="add mod">
          <ac:chgData name="Thorben Jones" userId="5c62d8cc5c724971" providerId="LiveId" clId="{1FA9A77B-7906-4553-A186-111B04E13D70}" dt="2024-05-31T08:25:55.836" v="27" actId="931"/>
          <ac:picMkLst>
            <pc:docMk/>
            <pc:sldMk cId="1401074128" sldId="312"/>
            <ac:picMk id="17" creationId="{6289537F-A4FA-687E-474E-511B99C8A006}"/>
          </ac:picMkLst>
        </pc:picChg>
        <pc:picChg chg="add mod">
          <ac:chgData name="Thorben Jones" userId="5c62d8cc5c724971" providerId="LiveId" clId="{1FA9A77B-7906-4553-A186-111B04E13D70}" dt="2024-05-31T08:26:38.367" v="28" actId="931"/>
          <ac:picMkLst>
            <pc:docMk/>
            <pc:sldMk cId="1401074128" sldId="312"/>
            <ac:picMk id="19" creationId="{F6396597-F977-427D-1671-E57C15FC3347}"/>
          </ac:picMkLst>
        </pc:picChg>
        <pc:picChg chg="add mod">
          <ac:chgData name="Thorben Jones" userId="5c62d8cc5c724971" providerId="LiveId" clId="{1FA9A77B-7906-4553-A186-111B04E13D70}" dt="2024-05-31T08:29:08.450" v="33" actId="931"/>
          <ac:picMkLst>
            <pc:docMk/>
            <pc:sldMk cId="1401074128" sldId="312"/>
            <ac:picMk id="21" creationId="{AEA80DE3-33B7-E9DA-AD6A-158F7E8438DA}"/>
          </ac:picMkLst>
        </pc:picChg>
        <pc:picChg chg="add mod">
          <ac:chgData name="Thorben Jones" userId="5c62d8cc5c724971" providerId="LiveId" clId="{1FA9A77B-7906-4553-A186-111B04E13D70}" dt="2024-05-31T08:29:34.871" v="34" actId="931"/>
          <ac:picMkLst>
            <pc:docMk/>
            <pc:sldMk cId="1401074128" sldId="312"/>
            <ac:picMk id="23" creationId="{AB42A0E1-BCD8-69B2-2557-80462CFC1D87}"/>
          </ac:picMkLst>
        </pc:picChg>
      </pc:sldChg>
      <pc:sldChg chg="addSp modSp mod">
        <pc:chgData name="Thorben Jones" userId="5c62d8cc5c724971" providerId="LiveId" clId="{1FA9A77B-7906-4553-A186-111B04E13D70}" dt="2024-05-23T08:21:01.979" v="22" actId="1076"/>
        <pc:sldMkLst>
          <pc:docMk/>
          <pc:sldMk cId="1254611416" sldId="317"/>
        </pc:sldMkLst>
        <pc:picChg chg="add mod">
          <ac:chgData name="Thorben Jones" userId="5c62d8cc5c724971" providerId="LiveId" clId="{1FA9A77B-7906-4553-A186-111B04E13D70}" dt="2024-05-23T08:21:01.979" v="22" actId="1076"/>
          <ac:picMkLst>
            <pc:docMk/>
            <pc:sldMk cId="1254611416" sldId="317"/>
            <ac:picMk id="7" creationId="{34EF31AB-EBA8-8671-2890-7365AA45450E}"/>
          </ac:picMkLst>
        </pc:picChg>
      </pc:sldChg>
      <pc:sldChg chg="modSp mod">
        <pc:chgData name="Thorben Jones" userId="5c62d8cc5c724971" providerId="LiveId" clId="{1FA9A77B-7906-4553-A186-111B04E13D70}" dt="2024-05-23T08:09:49.456" v="18" actId="20577"/>
        <pc:sldMkLst>
          <pc:docMk/>
          <pc:sldMk cId="2357038282" sldId="367"/>
        </pc:sldMkLst>
        <pc:spChg chg="mod">
          <ac:chgData name="Thorben Jones" userId="5c62d8cc5c724971" providerId="LiveId" clId="{1FA9A77B-7906-4553-A186-111B04E13D70}" dt="2024-05-23T08:09:49.456" v="18" actId="20577"/>
          <ac:spMkLst>
            <pc:docMk/>
            <pc:sldMk cId="2357038282" sldId="367"/>
            <ac:spMk id="2" creationId="{F5DF80F7-E2F4-DF84-0374-C8B0443AE36E}"/>
          </ac:spMkLst>
        </pc:spChg>
      </pc:sldChg>
      <pc:sldChg chg="del">
        <pc:chgData name="Thorben Jones" userId="5c62d8cc5c724971" providerId="LiveId" clId="{1FA9A77B-7906-4553-A186-111B04E13D70}" dt="2024-05-31T09:04:57.453" v="108" actId="2696"/>
        <pc:sldMkLst>
          <pc:docMk/>
          <pc:sldMk cId="865813174" sldId="386"/>
        </pc:sldMkLst>
      </pc:sldChg>
      <pc:sldChg chg="modAnim">
        <pc:chgData name="Thorben Jones" userId="5c62d8cc5c724971" providerId="LiveId" clId="{1FA9A77B-7906-4553-A186-111B04E13D70}" dt="2024-06-02T15:05:50.836" v="115"/>
        <pc:sldMkLst>
          <pc:docMk/>
          <pc:sldMk cId="1308092574" sldId="416"/>
        </pc:sldMkLst>
      </pc:sldChg>
      <pc:sldChg chg="addSp delSp modSp mod modAnim">
        <pc:chgData name="Thorben Jones" userId="5c62d8cc5c724971" providerId="LiveId" clId="{1FA9A77B-7906-4553-A186-111B04E13D70}" dt="2024-06-02T15:20:41.768" v="196"/>
        <pc:sldMkLst>
          <pc:docMk/>
          <pc:sldMk cId="3137604438" sldId="420"/>
        </pc:sldMkLst>
        <pc:spChg chg="mod">
          <ac:chgData name="Thorben Jones" userId="5c62d8cc5c724971" providerId="LiveId" clId="{1FA9A77B-7906-4553-A186-111B04E13D70}" dt="2024-06-02T15:10:45.071" v="127" actId="1076"/>
          <ac:spMkLst>
            <pc:docMk/>
            <pc:sldMk cId="3137604438" sldId="420"/>
            <ac:spMk id="3" creationId="{00000000-0000-0000-0000-000000000000}"/>
          </ac:spMkLst>
        </pc:spChg>
        <pc:spChg chg="mod">
          <ac:chgData name="Thorben Jones" userId="5c62d8cc5c724971" providerId="LiveId" clId="{1FA9A77B-7906-4553-A186-111B04E13D70}" dt="2024-06-02T15:19:03.472" v="172" actId="14100"/>
          <ac:spMkLst>
            <pc:docMk/>
            <pc:sldMk cId="3137604438" sldId="420"/>
            <ac:spMk id="6" creationId="{99AC37F7-BA99-FA04-AB6B-E7A7B27877EF}"/>
          </ac:spMkLst>
        </pc:spChg>
        <pc:spChg chg="add del">
          <ac:chgData name="Thorben Jones" userId="5c62d8cc5c724971" providerId="LiveId" clId="{1FA9A77B-7906-4553-A186-111B04E13D70}" dt="2024-06-02T15:19:11.964" v="180" actId="22"/>
          <ac:spMkLst>
            <pc:docMk/>
            <pc:sldMk cId="3137604438" sldId="420"/>
            <ac:spMk id="25" creationId="{8FF13660-CBD9-230C-CD1A-1B44E2FDE9A7}"/>
          </ac:spMkLst>
        </pc:spChg>
        <pc:spChg chg="add del">
          <ac:chgData name="Thorben Jones" userId="5c62d8cc5c724971" providerId="LiveId" clId="{1FA9A77B-7906-4553-A186-111B04E13D70}" dt="2024-06-02T15:19:14.775" v="184" actId="22"/>
          <ac:spMkLst>
            <pc:docMk/>
            <pc:sldMk cId="3137604438" sldId="420"/>
            <ac:spMk id="27" creationId="{5B9A1FA6-2EA8-51DD-057E-869DDA952FFA}"/>
          </ac:spMkLst>
        </pc:spChg>
        <pc:spChg chg="add mod">
          <ac:chgData name="Thorben Jones" userId="5c62d8cc5c724971" providerId="LiveId" clId="{1FA9A77B-7906-4553-A186-111B04E13D70}" dt="2024-06-02T15:19:39.956" v="190" actId="1076"/>
          <ac:spMkLst>
            <pc:docMk/>
            <pc:sldMk cId="3137604438" sldId="420"/>
            <ac:spMk id="29" creationId="{16F0CA60-C99F-54AE-0C29-A017564977EC}"/>
          </ac:spMkLst>
        </pc:spChg>
      </pc:sldChg>
    </pc:docChg>
  </pc:docChgLst>
  <pc:docChgLst>
    <pc:chgData name="Omar Karkotli" userId="4f93ff4a573bdad9" providerId="Windows Live" clId="Web-{7E6B48F7-AE43-4103-9E43-0CF558C1E725}"/>
    <pc:docChg chg="modSld">
      <pc:chgData name="Omar Karkotli" userId="4f93ff4a573bdad9" providerId="Windows Live" clId="Web-{7E6B48F7-AE43-4103-9E43-0CF558C1E725}" dt="2024-07-09T22:41:34.129" v="7" actId="1076"/>
      <pc:docMkLst>
        <pc:docMk/>
      </pc:docMkLst>
      <pc:sldChg chg="addSp delSp modSp">
        <pc:chgData name="Omar Karkotli" userId="4f93ff4a573bdad9" providerId="Windows Live" clId="Web-{7E6B48F7-AE43-4103-9E43-0CF558C1E725}" dt="2024-07-09T22:41:34.129" v="7" actId="1076"/>
        <pc:sldMkLst>
          <pc:docMk/>
          <pc:sldMk cId="3328686956" sldId="398"/>
        </pc:sldMkLst>
        <pc:spChg chg="add del mod">
          <ac:chgData name="Omar Karkotli" userId="4f93ff4a573bdad9" providerId="Windows Live" clId="Web-{7E6B48F7-AE43-4103-9E43-0CF558C1E725}" dt="2024-07-09T22:39:25.109" v="1"/>
          <ac:spMkLst>
            <pc:docMk/>
            <pc:sldMk cId="3328686956" sldId="398"/>
            <ac:spMk id="6" creationId="{1AED187F-BB3F-17DD-83A3-C204FC15CB6C}"/>
          </ac:spMkLst>
        </pc:spChg>
        <pc:spChg chg="add del mod">
          <ac:chgData name="Omar Karkotli" userId="4f93ff4a573bdad9" providerId="Windows Live" clId="Web-{7E6B48F7-AE43-4103-9E43-0CF558C1E725}" dt="2024-07-09T22:39:38.906" v="5"/>
          <ac:spMkLst>
            <pc:docMk/>
            <pc:sldMk cId="3328686956" sldId="398"/>
            <ac:spMk id="7" creationId="{710A0791-7D38-FD79-1DC4-93595D8E5CF4}"/>
          </ac:spMkLst>
        </pc:spChg>
        <pc:picChg chg="add del mod">
          <ac:chgData name="Omar Karkotli" userId="4f93ff4a573bdad9" providerId="Windows Live" clId="Web-{7E6B48F7-AE43-4103-9E43-0CF558C1E725}" dt="2024-07-09T22:41:34.129" v="7" actId="1076"/>
          <ac:picMkLst>
            <pc:docMk/>
            <pc:sldMk cId="3328686956" sldId="398"/>
            <ac:picMk id="15" creationId="{22CC0388-B2CB-4829-1430-1886766DCE9F}"/>
          </ac:picMkLst>
        </pc:picChg>
      </pc:sldChg>
    </pc:docChg>
  </pc:docChgLst>
  <pc:docChgLst>
    <pc:chgData name="Thorben Jones" userId="5c62d8cc5c724971" providerId="LiveId" clId="{834B6944-7C38-43E5-AAF5-D2A415BF066D}"/>
    <pc:docChg chg="undo custSel addSld delSld modSld sldOrd">
      <pc:chgData name="Thorben Jones" userId="5c62d8cc5c724971" providerId="LiveId" clId="{834B6944-7C38-43E5-AAF5-D2A415BF066D}" dt="2024-05-22T16:13:37.467" v="417" actId="20577"/>
      <pc:docMkLst>
        <pc:docMk/>
      </pc:docMkLst>
      <pc:sldChg chg="addSp modSp mod">
        <pc:chgData name="Thorben Jones" userId="5c62d8cc5c724971" providerId="LiveId" clId="{834B6944-7C38-43E5-AAF5-D2A415BF066D}" dt="2024-05-22T16:13:37.467" v="417" actId="20577"/>
        <pc:sldMkLst>
          <pc:docMk/>
          <pc:sldMk cId="1401074128" sldId="312"/>
        </pc:sldMkLst>
        <pc:spChg chg="mod">
          <ac:chgData name="Thorben Jones" userId="5c62d8cc5c724971" providerId="LiveId" clId="{834B6944-7C38-43E5-AAF5-D2A415BF066D}" dt="2024-05-22T16:12:47.004" v="361" actId="20577"/>
          <ac:spMkLst>
            <pc:docMk/>
            <pc:sldMk cId="1401074128" sldId="312"/>
            <ac:spMk id="2" creationId="{00000000-0000-0000-0000-000000000000}"/>
          </ac:spMkLst>
        </pc:spChg>
        <pc:spChg chg="add mod">
          <ac:chgData name="Thorben Jones" userId="5c62d8cc5c724971" providerId="LiveId" clId="{834B6944-7C38-43E5-AAF5-D2A415BF066D}" dt="2024-05-22T16:07:46.477" v="284" actId="767"/>
          <ac:spMkLst>
            <pc:docMk/>
            <pc:sldMk cId="1401074128" sldId="312"/>
            <ac:spMk id="5" creationId="{EA0E3526-EE1B-1858-69FD-6D82E15F8239}"/>
          </ac:spMkLst>
        </pc:spChg>
        <pc:spChg chg="add mod">
          <ac:chgData name="Thorben Jones" userId="5c62d8cc5c724971" providerId="LiveId" clId="{834B6944-7C38-43E5-AAF5-D2A415BF066D}" dt="2024-05-22T16:13:37.467" v="417" actId="20577"/>
          <ac:spMkLst>
            <pc:docMk/>
            <pc:sldMk cId="1401074128" sldId="312"/>
            <ac:spMk id="6" creationId="{8ACEF6ED-A906-5191-113B-1B32062EE749}"/>
          </ac:spMkLst>
        </pc:spChg>
        <pc:spChg chg="add mod">
          <ac:chgData name="Thorben Jones" userId="5c62d8cc5c724971" providerId="LiveId" clId="{834B6944-7C38-43E5-AAF5-D2A415BF066D}" dt="2024-05-22T16:12:59.948" v="380" actId="20577"/>
          <ac:spMkLst>
            <pc:docMk/>
            <pc:sldMk cId="1401074128" sldId="312"/>
            <ac:spMk id="7" creationId="{65619983-7E63-5B8A-98B5-0561F534F06D}"/>
          </ac:spMkLst>
        </pc:spChg>
      </pc:sldChg>
      <pc:sldChg chg="modSp ord">
        <pc:chgData name="Thorben Jones" userId="5c62d8cc5c724971" providerId="LiveId" clId="{834B6944-7C38-43E5-AAF5-D2A415BF066D}" dt="2024-05-22T15:52:47.038" v="164" actId="14100"/>
        <pc:sldMkLst>
          <pc:docMk/>
          <pc:sldMk cId="2238709173" sldId="323"/>
        </pc:sldMkLst>
        <pc:spChg chg="mod">
          <ac:chgData name="Thorben Jones" userId="5c62d8cc5c724971" providerId="LiveId" clId="{834B6944-7C38-43E5-AAF5-D2A415BF066D}" dt="2024-05-22T15:52:47.038" v="164" actId="14100"/>
          <ac:spMkLst>
            <pc:docMk/>
            <pc:sldMk cId="2238709173" sldId="323"/>
            <ac:spMk id="3" creationId="{00000000-0000-0000-0000-000000000000}"/>
          </ac:spMkLst>
        </pc:spChg>
        <pc:picChg chg="mod">
          <ac:chgData name="Thorben Jones" userId="5c62d8cc5c724971" providerId="LiveId" clId="{834B6944-7C38-43E5-AAF5-D2A415BF066D}" dt="2024-05-22T15:52:31.120" v="161" actId="1076"/>
          <ac:picMkLst>
            <pc:docMk/>
            <pc:sldMk cId="2238709173" sldId="323"/>
            <ac:picMk id="6" creationId="{62426B00-C4A2-AEA2-5980-070CA83C63A7}"/>
          </ac:picMkLst>
        </pc:picChg>
      </pc:sldChg>
      <pc:sldChg chg="modSp del">
        <pc:chgData name="Thorben Jones" userId="5c62d8cc5c724971" providerId="LiveId" clId="{834B6944-7C38-43E5-AAF5-D2A415BF066D}" dt="2024-05-22T15:36:32.558" v="64" actId="2696"/>
        <pc:sldMkLst>
          <pc:docMk/>
          <pc:sldMk cId="1098255046" sldId="326"/>
        </pc:sldMkLst>
        <pc:graphicFrameChg chg="mod">
          <ac:chgData name="Thorben Jones" userId="5c62d8cc5c724971" providerId="LiveId" clId="{834B6944-7C38-43E5-AAF5-D2A415BF066D}" dt="2024-05-22T15:30:49.792" v="30"/>
          <ac:graphicFrameMkLst>
            <pc:docMk/>
            <pc:sldMk cId="1098255046" sldId="326"/>
            <ac:graphicFrameMk id="7" creationId="{88E5B07A-65DC-229D-C588-2FF8B4606CAF}"/>
          </ac:graphicFrameMkLst>
        </pc:graphicFrameChg>
      </pc:sldChg>
      <pc:sldChg chg="modSp">
        <pc:chgData name="Thorben Jones" userId="5c62d8cc5c724971" providerId="LiveId" clId="{834B6944-7C38-43E5-AAF5-D2A415BF066D}" dt="2024-05-22T15:42:15.810" v="119" actId="207"/>
        <pc:sldMkLst>
          <pc:docMk/>
          <pc:sldMk cId="1536681305" sldId="327"/>
        </pc:sldMkLst>
        <pc:graphicFrameChg chg="mod">
          <ac:chgData name="Thorben Jones" userId="5c62d8cc5c724971" providerId="LiveId" clId="{834B6944-7C38-43E5-AAF5-D2A415BF066D}" dt="2024-05-22T15:42:15.810" v="119" actId="207"/>
          <ac:graphicFrameMkLst>
            <pc:docMk/>
            <pc:sldMk cId="1536681305" sldId="327"/>
            <ac:graphicFrameMk id="7" creationId="{88E5B07A-65DC-229D-C588-2FF8B4606CAF}"/>
          </ac:graphicFrameMkLst>
        </pc:graphicFrameChg>
      </pc:sldChg>
      <pc:sldChg chg="modSp ord">
        <pc:chgData name="Thorben Jones" userId="5c62d8cc5c724971" providerId="LiveId" clId="{834B6944-7C38-43E5-AAF5-D2A415BF066D}" dt="2024-05-22T15:42:40.160" v="121" actId="207"/>
        <pc:sldMkLst>
          <pc:docMk/>
          <pc:sldMk cId="3847896518" sldId="328"/>
        </pc:sldMkLst>
        <pc:graphicFrameChg chg="mod">
          <ac:chgData name="Thorben Jones" userId="5c62d8cc5c724971" providerId="LiveId" clId="{834B6944-7C38-43E5-AAF5-D2A415BF066D}" dt="2024-05-22T15:42:40.160" v="121" actId="207"/>
          <ac:graphicFrameMkLst>
            <pc:docMk/>
            <pc:sldMk cId="3847896518" sldId="328"/>
            <ac:graphicFrameMk id="7" creationId="{88E5B07A-65DC-229D-C588-2FF8B4606CAF}"/>
          </ac:graphicFrameMkLst>
        </pc:graphicFrameChg>
      </pc:sldChg>
      <pc:sldChg chg="del">
        <pc:chgData name="Thorben Jones" userId="5c62d8cc5c724971" providerId="LiveId" clId="{834B6944-7C38-43E5-AAF5-D2A415BF066D}" dt="2024-05-22T15:32:53.850" v="52" actId="2696"/>
        <pc:sldMkLst>
          <pc:docMk/>
          <pc:sldMk cId="1074882066" sldId="329"/>
        </pc:sldMkLst>
      </pc:sldChg>
      <pc:sldChg chg="add ord">
        <pc:chgData name="Thorben Jones" userId="5c62d8cc5c724971" providerId="LiveId" clId="{834B6944-7C38-43E5-AAF5-D2A415BF066D}" dt="2024-05-22T15:33:06.136" v="55"/>
        <pc:sldMkLst>
          <pc:docMk/>
          <pc:sldMk cId="4207170948" sldId="329"/>
        </pc:sldMkLst>
      </pc:sldChg>
      <pc:sldChg chg="add">
        <pc:chgData name="Thorben Jones" userId="5c62d8cc5c724971" providerId="LiveId" clId="{834B6944-7C38-43E5-AAF5-D2A415BF066D}" dt="2024-05-22T15:33:15.164" v="57"/>
        <pc:sldMkLst>
          <pc:docMk/>
          <pc:sldMk cId="1071897142" sldId="330"/>
        </pc:sldMkLst>
      </pc:sldChg>
      <pc:sldChg chg="del">
        <pc:chgData name="Thorben Jones" userId="5c62d8cc5c724971" providerId="LiveId" clId="{834B6944-7C38-43E5-AAF5-D2A415BF066D}" dt="2024-05-22T15:33:11.198" v="56" actId="2696"/>
        <pc:sldMkLst>
          <pc:docMk/>
          <pc:sldMk cId="2235462692" sldId="330"/>
        </pc:sldMkLst>
      </pc:sldChg>
      <pc:sldChg chg="del">
        <pc:chgData name="Thorben Jones" userId="5c62d8cc5c724971" providerId="LiveId" clId="{834B6944-7C38-43E5-AAF5-D2A415BF066D}" dt="2024-05-22T15:33:40.359" v="62" actId="2696"/>
        <pc:sldMkLst>
          <pc:docMk/>
          <pc:sldMk cId="2432289331" sldId="336"/>
        </pc:sldMkLst>
      </pc:sldChg>
      <pc:sldChg chg="add">
        <pc:chgData name="Thorben Jones" userId="5c62d8cc5c724971" providerId="LiveId" clId="{834B6944-7C38-43E5-AAF5-D2A415BF066D}" dt="2024-05-22T15:33:44.531" v="63"/>
        <pc:sldMkLst>
          <pc:docMk/>
          <pc:sldMk cId="2913769530" sldId="336"/>
        </pc:sldMkLst>
      </pc:sldChg>
      <pc:sldChg chg="add">
        <pc:chgData name="Thorben Jones" userId="5c62d8cc5c724971" providerId="LiveId" clId="{834B6944-7C38-43E5-AAF5-D2A415BF066D}" dt="2024-05-22T15:33:24.173" v="59"/>
        <pc:sldMkLst>
          <pc:docMk/>
          <pc:sldMk cId="4108715828" sldId="337"/>
        </pc:sldMkLst>
      </pc:sldChg>
      <pc:sldChg chg="del">
        <pc:chgData name="Thorben Jones" userId="5c62d8cc5c724971" providerId="LiveId" clId="{834B6944-7C38-43E5-AAF5-D2A415BF066D}" dt="2024-05-22T15:33:20.312" v="58" actId="2696"/>
        <pc:sldMkLst>
          <pc:docMk/>
          <pc:sldMk cId="4112543319" sldId="337"/>
        </pc:sldMkLst>
      </pc:sldChg>
      <pc:sldChg chg="del">
        <pc:chgData name="Thorben Jones" userId="5c62d8cc5c724971" providerId="LiveId" clId="{834B6944-7C38-43E5-AAF5-D2A415BF066D}" dt="2024-05-22T15:33:28.742" v="60" actId="2696"/>
        <pc:sldMkLst>
          <pc:docMk/>
          <pc:sldMk cId="1257149403" sldId="338"/>
        </pc:sldMkLst>
      </pc:sldChg>
      <pc:sldChg chg="add">
        <pc:chgData name="Thorben Jones" userId="5c62d8cc5c724971" providerId="LiveId" clId="{834B6944-7C38-43E5-AAF5-D2A415BF066D}" dt="2024-05-22T15:33:34.325" v="61"/>
        <pc:sldMkLst>
          <pc:docMk/>
          <pc:sldMk cId="2871441127" sldId="338"/>
        </pc:sldMkLst>
      </pc:sldChg>
      <pc:sldChg chg="modSp ord">
        <pc:chgData name="Thorben Jones" userId="5c62d8cc5c724971" providerId="LiveId" clId="{834B6944-7C38-43E5-AAF5-D2A415BF066D}" dt="2024-05-22T15:43:05.129" v="124" actId="207"/>
        <pc:sldMkLst>
          <pc:docMk/>
          <pc:sldMk cId="2263710281" sldId="339"/>
        </pc:sldMkLst>
        <pc:graphicFrameChg chg="mod">
          <ac:chgData name="Thorben Jones" userId="5c62d8cc5c724971" providerId="LiveId" clId="{834B6944-7C38-43E5-AAF5-D2A415BF066D}" dt="2024-05-22T15:43:05.129" v="124" actId="207"/>
          <ac:graphicFrameMkLst>
            <pc:docMk/>
            <pc:sldMk cId="2263710281" sldId="339"/>
            <ac:graphicFrameMk id="7" creationId="{88E5B07A-65DC-229D-C588-2FF8B4606CAF}"/>
          </ac:graphicFrameMkLst>
        </pc:graphicFrameChg>
      </pc:sldChg>
      <pc:sldChg chg="modSp">
        <pc:chgData name="Thorben Jones" userId="5c62d8cc5c724971" providerId="LiveId" clId="{834B6944-7C38-43E5-AAF5-D2A415BF066D}" dt="2024-05-22T15:44:40.548" v="132" actId="14100"/>
        <pc:sldMkLst>
          <pc:docMk/>
          <pc:sldMk cId="3312595119" sldId="341"/>
        </pc:sldMkLst>
        <pc:picChg chg="mod">
          <ac:chgData name="Thorben Jones" userId="5c62d8cc5c724971" providerId="LiveId" clId="{834B6944-7C38-43E5-AAF5-D2A415BF066D}" dt="2024-05-22T15:44:40.548" v="132" actId="14100"/>
          <ac:picMkLst>
            <pc:docMk/>
            <pc:sldMk cId="3312595119" sldId="341"/>
            <ac:picMk id="9" creationId="{3F0CB4FA-E8FC-D2B9-A42E-817668452379}"/>
          </ac:picMkLst>
        </pc:picChg>
      </pc:sldChg>
      <pc:sldChg chg="modSp add ord">
        <pc:chgData name="Thorben Jones" userId="5c62d8cc5c724971" providerId="LiveId" clId="{834B6944-7C38-43E5-AAF5-D2A415BF066D}" dt="2024-05-22T15:43:30.046" v="128" actId="207"/>
        <pc:sldMkLst>
          <pc:docMk/>
          <pc:sldMk cId="767764052" sldId="342"/>
        </pc:sldMkLst>
        <pc:graphicFrameChg chg="mod">
          <ac:chgData name="Thorben Jones" userId="5c62d8cc5c724971" providerId="LiveId" clId="{834B6944-7C38-43E5-AAF5-D2A415BF066D}" dt="2024-05-22T15:43:30.046" v="128" actId="207"/>
          <ac:graphicFrameMkLst>
            <pc:docMk/>
            <pc:sldMk cId="767764052" sldId="342"/>
            <ac:graphicFrameMk id="7" creationId="{88E5B07A-65DC-229D-C588-2FF8B4606CAF}"/>
          </ac:graphicFrameMkLst>
        </pc:graphicFrameChg>
      </pc:sldChg>
      <pc:sldChg chg="modSp add">
        <pc:chgData name="Thorben Jones" userId="5c62d8cc5c724971" providerId="LiveId" clId="{834B6944-7C38-43E5-AAF5-D2A415BF066D}" dt="2024-05-22T15:43:56.646" v="131" actId="207"/>
        <pc:sldMkLst>
          <pc:docMk/>
          <pc:sldMk cId="3882034523" sldId="343"/>
        </pc:sldMkLst>
        <pc:graphicFrameChg chg="mod">
          <ac:chgData name="Thorben Jones" userId="5c62d8cc5c724971" providerId="LiveId" clId="{834B6944-7C38-43E5-AAF5-D2A415BF066D}" dt="2024-05-22T15:43:56.646" v="131" actId="207"/>
          <ac:graphicFrameMkLst>
            <pc:docMk/>
            <pc:sldMk cId="3882034523" sldId="343"/>
            <ac:graphicFrameMk id="7" creationId="{88E5B07A-65DC-229D-C588-2FF8B4606CAF}"/>
          </ac:graphicFrameMkLst>
        </pc:graphicFrameChg>
      </pc:sldChg>
      <pc:sldChg chg="addSp delSp modSp add del mod">
        <pc:chgData name="Thorben Jones" userId="5c62d8cc5c724971" providerId="LiveId" clId="{834B6944-7C38-43E5-AAF5-D2A415BF066D}" dt="2024-05-22T15:58:09.016" v="175"/>
        <pc:sldMkLst>
          <pc:docMk/>
          <pc:sldMk cId="0" sldId="344"/>
        </pc:sldMkLst>
        <pc:spChg chg="mod">
          <ac:chgData name="Thorben Jones" userId="5c62d8cc5c724971" providerId="LiveId" clId="{834B6944-7C38-43E5-AAF5-D2A415BF066D}" dt="2024-05-22T15:56:57.046" v="171" actId="6549"/>
          <ac:spMkLst>
            <pc:docMk/>
            <pc:sldMk cId="0" sldId="344"/>
            <ac:spMk id="3" creationId="{F77E065E-D37A-73DA-E02D-42C5D81227F1}"/>
          </ac:spMkLst>
        </pc:spChg>
        <pc:spChg chg="add del">
          <ac:chgData name="Thorben Jones" userId="5c62d8cc5c724971" providerId="LiveId" clId="{834B6944-7C38-43E5-AAF5-D2A415BF066D}" dt="2024-05-22T15:56:59.224" v="172" actId="22"/>
          <ac:spMkLst>
            <pc:docMk/>
            <pc:sldMk cId="0" sldId="344"/>
            <ac:spMk id="8" creationId="{C3F1BBB3-99CA-9F81-4D44-87E0148252A2}"/>
          </ac:spMkLst>
        </pc:spChg>
      </pc:sldChg>
      <pc:sldChg chg="modSp add del mod">
        <pc:chgData name="Thorben Jones" userId="5c62d8cc5c724971" providerId="LiveId" clId="{834B6944-7C38-43E5-AAF5-D2A415BF066D}" dt="2024-05-22T15:58:33.939" v="176"/>
        <pc:sldMkLst>
          <pc:docMk/>
          <pc:sldMk cId="0" sldId="345"/>
        </pc:sldMkLst>
        <pc:spChg chg="mod">
          <ac:chgData name="Thorben Jones" userId="5c62d8cc5c724971" providerId="LiveId" clId="{834B6944-7C38-43E5-AAF5-D2A415BF066D}" dt="2024-05-22T15:56:19.707" v="168" actId="1076"/>
          <ac:spMkLst>
            <pc:docMk/>
            <pc:sldMk cId="0" sldId="345"/>
            <ac:spMk id="4" creationId="{A726FF79-A06D-6E19-755F-9BC7CA2E92AA}"/>
          </ac:spMkLst>
        </pc:spChg>
      </pc:sldChg>
      <pc:sldMasterChg chg="delSldLayout">
        <pc:chgData name="Thorben Jones" userId="5c62d8cc5c724971" providerId="LiveId" clId="{834B6944-7C38-43E5-AAF5-D2A415BF066D}" dt="2024-05-22T15:57:12.142" v="174" actId="2696"/>
        <pc:sldMasterMkLst>
          <pc:docMk/>
          <pc:sldMasterMk cId="0" sldId="2147483648"/>
        </pc:sldMasterMkLst>
        <pc:sldLayoutChg chg="del">
          <pc:chgData name="Thorben Jones" userId="5c62d8cc5c724971" providerId="LiveId" clId="{834B6944-7C38-43E5-AAF5-D2A415BF066D}" dt="2024-05-22T15:57:12.142" v="174" actId="2696"/>
          <pc:sldLayoutMkLst>
            <pc:docMk/>
            <pc:sldMasterMk cId="0" sldId="2147483648"/>
            <pc:sldLayoutMk cId="1923564110" sldId="2147484430"/>
          </pc:sldLayoutMkLst>
        </pc:sldLayoutChg>
      </pc:sldMasterChg>
    </pc:docChg>
  </pc:docChgLst>
  <pc:docChgLst>
    <pc:chgData name="Maximilian Bachmann" userId="9ebea43fd30cfebc" providerId="Windows Live" clId="Web-{9313A899-C1EC-4FA4-8985-1C1ECF0C63D6}"/>
    <pc:docChg chg="addSld modSld">
      <pc:chgData name="Maximilian Bachmann" userId="9ebea43fd30cfebc" providerId="Windows Live" clId="Web-{9313A899-C1EC-4FA4-8985-1C1ECF0C63D6}" dt="2024-05-29T19:23:06.277" v="135"/>
      <pc:docMkLst>
        <pc:docMk/>
      </pc:docMkLst>
      <pc:sldChg chg="modSp addAnim delAnim modAnim">
        <pc:chgData name="Maximilian Bachmann" userId="9ebea43fd30cfebc" providerId="Windows Live" clId="Web-{9313A899-C1EC-4FA4-8985-1C1ECF0C63D6}" dt="2024-05-29T19:19:18.745" v="112"/>
        <pc:sldMkLst>
          <pc:docMk/>
          <pc:sldMk cId="2913769530" sldId="336"/>
        </pc:sldMkLst>
        <pc:spChg chg="mod modVis">
          <ac:chgData name="Maximilian Bachmann" userId="9ebea43fd30cfebc" providerId="Windows Live" clId="Web-{9313A899-C1EC-4FA4-8985-1C1ECF0C63D6}" dt="2024-05-29T19:10:31.003" v="71"/>
          <ac:spMkLst>
            <pc:docMk/>
            <pc:sldMk cId="2913769530" sldId="336"/>
            <ac:spMk id="4" creationId="{601764A9-944D-BAA0-EB91-2AAD9D265F58}"/>
          </ac:spMkLst>
        </pc:spChg>
        <pc:spChg chg="mod modVis">
          <ac:chgData name="Maximilian Bachmann" userId="9ebea43fd30cfebc" providerId="Windows Live" clId="Web-{9313A899-C1EC-4FA4-8985-1C1ECF0C63D6}" dt="2024-05-29T19:10:25.081" v="62"/>
          <ac:spMkLst>
            <pc:docMk/>
            <pc:sldMk cId="2913769530" sldId="336"/>
            <ac:spMk id="76" creationId="{E621749E-3A9F-5867-DB03-848C3B359F22}"/>
          </ac:spMkLst>
        </pc:spChg>
        <pc:spChg chg="mod modVis">
          <ac:chgData name="Maximilian Bachmann" userId="9ebea43fd30cfebc" providerId="Windows Live" clId="Web-{9313A899-C1EC-4FA4-8985-1C1ECF0C63D6}" dt="2024-05-29T19:10:25.956" v="63"/>
          <ac:spMkLst>
            <pc:docMk/>
            <pc:sldMk cId="2913769530" sldId="336"/>
            <ac:spMk id="77" creationId="{92915AD9-5087-7007-BFE1-DE2BB4B4C75B}"/>
          </ac:spMkLst>
        </pc:spChg>
        <pc:spChg chg="mod modVis">
          <ac:chgData name="Maximilian Bachmann" userId="9ebea43fd30cfebc" providerId="Windows Live" clId="Web-{9313A899-C1EC-4FA4-8985-1C1ECF0C63D6}" dt="2024-05-29T19:10:26.393" v="64"/>
          <ac:spMkLst>
            <pc:docMk/>
            <pc:sldMk cId="2913769530" sldId="336"/>
            <ac:spMk id="78" creationId="{25F400B9-971C-B1A7-0F27-4D0A3B094A1C}"/>
          </ac:spMkLst>
        </pc:spChg>
        <pc:spChg chg="mod modVis">
          <ac:chgData name="Maximilian Bachmann" userId="9ebea43fd30cfebc" providerId="Windows Live" clId="Web-{9313A899-C1EC-4FA4-8985-1C1ECF0C63D6}" dt="2024-05-29T19:10:26.940" v="65"/>
          <ac:spMkLst>
            <pc:docMk/>
            <pc:sldMk cId="2913769530" sldId="336"/>
            <ac:spMk id="79" creationId="{EC9881FB-FB67-BF29-955C-38B74500CDE0}"/>
          </ac:spMkLst>
        </pc:spChg>
        <pc:spChg chg="mod modVis">
          <ac:chgData name="Maximilian Bachmann" userId="9ebea43fd30cfebc" providerId="Windows Live" clId="Web-{9313A899-C1EC-4FA4-8985-1C1ECF0C63D6}" dt="2024-05-29T19:10:27.300" v="66"/>
          <ac:spMkLst>
            <pc:docMk/>
            <pc:sldMk cId="2913769530" sldId="336"/>
            <ac:spMk id="80" creationId="{3C479F8D-AD22-BEEA-C5F2-F4E10D724AE9}"/>
          </ac:spMkLst>
        </pc:spChg>
        <pc:spChg chg="mod modVis">
          <ac:chgData name="Maximilian Bachmann" userId="9ebea43fd30cfebc" providerId="Windows Live" clId="Web-{9313A899-C1EC-4FA4-8985-1C1ECF0C63D6}" dt="2024-05-29T19:14:46.475" v="94"/>
          <ac:spMkLst>
            <pc:docMk/>
            <pc:sldMk cId="2913769530" sldId="336"/>
            <ac:spMk id="84" creationId="{E8FA726A-04C3-4B1B-8DD1-AEB3D33AC358}"/>
          </ac:spMkLst>
        </pc:spChg>
        <pc:spChg chg="mod modVis">
          <ac:chgData name="Maximilian Bachmann" userId="9ebea43fd30cfebc" providerId="Windows Live" clId="Web-{9313A899-C1EC-4FA4-8985-1C1ECF0C63D6}" dt="2024-05-29T19:10:34.503" v="73"/>
          <ac:spMkLst>
            <pc:docMk/>
            <pc:sldMk cId="2913769530" sldId="336"/>
            <ac:spMk id="85" creationId="{BC57AEC4-2527-44A6-C4D8-D8636A5E64C4}"/>
          </ac:spMkLst>
        </pc:spChg>
        <pc:grpChg chg="mod modVis">
          <ac:chgData name="Maximilian Bachmann" userId="9ebea43fd30cfebc" providerId="Windows Live" clId="Web-{9313A899-C1EC-4FA4-8985-1C1ECF0C63D6}" dt="2024-05-29T19:14:42.678" v="93"/>
          <ac:grpSpMkLst>
            <pc:docMk/>
            <pc:sldMk cId="2913769530" sldId="336"/>
            <ac:grpSpMk id="26" creationId="{2B07DAA2-2696-7887-5BAF-7B4480239035}"/>
          </ac:grpSpMkLst>
        </pc:grpChg>
        <pc:picChg chg="mod modVis">
          <ac:chgData name="Maximilian Bachmann" userId="9ebea43fd30cfebc" providerId="Windows Live" clId="Web-{9313A899-C1EC-4FA4-8985-1C1ECF0C63D6}" dt="2024-05-29T19:10:29.909" v="70"/>
          <ac:picMkLst>
            <pc:docMk/>
            <pc:sldMk cId="2913769530" sldId="336"/>
            <ac:picMk id="6" creationId="{6822B9E2-49D5-8E63-6FEF-4CC290D5CEB0}"/>
          </ac:picMkLst>
        </pc:picChg>
        <pc:picChg chg="mod modVis">
          <ac:chgData name="Maximilian Bachmann" userId="9ebea43fd30cfebc" providerId="Windows Live" clId="Web-{9313A899-C1EC-4FA4-8985-1C1ECF0C63D6}" dt="2024-05-29T19:10:14.736" v="53"/>
          <ac:picMkLst>
            <pc:docMk/>
            <pc:sldMk cId="2913769530" sldId="336"/>
            <ac:picMk id="30" creationId="{847117DF-8B09-4851-2984-28C11D663FDF}"/>
          </ac:picMkLst>
        </pc:picChg>
        <pc:picChg chg="mod modVis">
          <ac:chgData name="Maximilian Bachmann" userId="9ebea43fd30cfebc" providerId="Windows Live" clId="Web-{9313A899-C1EC-4FA4-8985-1C1ECF0C63D6}" dt="2024-05-29T19:10:18.033" v="54"/>
          <ac:picMkLst>
            <pc:docMk/>
            <pc:sldMk cId="2913769530" sldId="336"/>
            <ac:picMk id="32" creationId="{C536BA2C-D403-E500-6572-CFBB5B363B29}"/>
          </ac:picMkLst>
        </pc:picChg>
        <pc:picChg chg="mod modVis">
          <ac:chgData name="Maximilian Bachmann" userId="9ebea43fd30cfebc" providerId="Windows Live" clId="Web-{9313A899-C1EC-4FA4-8985-1C1ECF0C63D6}" dt="2024-05-29T19:10:20.362" v="55"/>
          <ac:picMkLst>
            <pc:docMk/>
            <pc:sldMk cId="2913769530" sldId="336"/>
            <ac:picMk id="40" creationId="{A37D67F0-F151-323E-71BA-754CB5767BB2}"/>
          </ac:picMkLst>
        </pc:picChg>
        <pc:picChg chg="mod modVis">
          <ac:chgData name="Maximilian Bachmann" userId="9ebea43fd30cfebc" providerId="Windows Live" clId="Web-{9313A899-C1EC-4FA4-8985-1C1ECF0C63D6}" dt="2024-05-29T19:10:21.065" v="56"/>
          <ac:picMkLst>
            <pc:docMk/>
            <pc:sldMk cId="2913769530" sldId="336"/>
            <ac:picMk id="42" creationId="{1EF17C92-3615-3AD5-6EC7-B9F73603FBE4}"/>
          </ac:picMkLst>
        </pc:picChg>
        <pc:picChg chg="mod modVis">
          <ac:chgData name="Maximilian Bachmann" userId="9ebea43fd30cfebc" providerId="Windows Live" clId="Web-{9313A899-C1EC-4FA4-8985-1C1ECF0C63D6}" dt="2024-05-29T19:10:21.580" v="57"/>
          <ac:picMkLst>
            <pc:docMk/>
            <pc:sldMk cId="2913769530" sldId="336"/>
            <ac:picMk id="44" creationId="{1A4110D6-DE57-AA1C-DB6E-8D14BA379FED}"/>
          </ac:picMkLst>
        </pc:picChg>
        <pc:picChg chg="mod modVis">
          <ac:chgData name="Maximilian Bachmann" userId="9ebea43fd30cfebc" providerId="Windows Live" clId="Web-{9313A899-C1EC-4FA4-8985-1C1ECF0C63D6}" dt="2024-05-29T19:10:22.159" v="58"/>
          <ac:picMkLst>
            <pc:docMk/>
            <pc:sldMk cId="2913769530" sldId="336"/>
            <ac:picMk id="50" creationId="{4874496C-13E7-4717-8B5A-14451261C172}"/>
          </ac:picMkLst>
        </pc:picChg>
        <pc:picChg chg="mod modVis">
          <ac:chgData name="Maximilian Bachmann" userId="9ebea43fd30cfebc" providerId="Windows Live" clId="Web-{9313A899-C1EC-4FA4-8985-1C1ECF0C63D6}" dt="2024-05-29T19:10:23.456" v="59"/>
          <ac:picMkLst>
            <pc:docMk/>
            <pc:sldMk cId="2913769530" sldId="336"/>
            <ac:picMk id="52" creationId="{0544C5C0-31B0-8946-0902-D7C2AB87BBEF}"/>
          </ac:picMkLst>
        </pc:picChg>
        <pc:picChg chg="mod modVis">
          <ac:chgData name="Maximilian Bachmann" userId="9ebea43fd30cfebc" providerId="Windows Live" clId="Web-{9313A899-C1EC-4FA4-8985-1C1ECF0C63D6}" dt="2024-05-29T19:10:24.049" v="60"/>
          <ac:picMkLst>
            <pc:docMk/>
            <pc:sldMk cId="2913769530" sldId="336"/>
            <ac:picMk id="60" creationId="{86C4F080-AF0A-136B-F893-240BE629803E}"/>
          </ac:picMkLst>
        </pc:picChg>
        <pc:picChg chg="mod modVis">
          <ac:chgData name="Maximilian Bachmann" userId="9ebea43fd30cfebc" providerId="Windows Live" clId="Web-{9313A899-C1EC-4FA4-8985-1C1ECF0C63D6}" dt="2024-05-29T19:10:24.409" v="61"/>
          <ac:picMkLst>
            <pc:docMk/>
            <pc:sldMk cId="2913769530" sldId="336"/>
            <ac:picMk id="64" creationId="{58AE0AB9-928E-804E-74CD-747E1BDD6C3D}"/>
          </ac:picMkLst>
        </pc:picChg>
      </pc:sldChg>
      <pc:sldChg chg="mod modShow">
        <pc:chgData name="Maximilian Bachmann" userId="9ebea43fd30cfebc" providerId="Windows Live" clId="Web-{9313A899-C1EC-4FA4-8985-1C1ECF0C63D6}" dt="2024-05-29T19:20:24.984" v="113"/>
        <pc:sldMkLst>
          <pc:docMk/>
          <pc:sldMk cId="2871441127" sldId="338"/>
        </pc:sldMkLst>
      </pc:sldChg>
      <pc:sldChg chg="modSp modAnim">
        <pc:chgData name="Maximilian Bachmann" userId="9ebea43fd30cfebc" providerId="Windows Live" clId="Web-{9313A899-C1EC-4FA4-8985-1C1ECF0C63D6}" dt="2024-05-29T19:09:01.340" v="52" actId="20577"/>
        <pc:sldMkLst>
          <pc:docMk/>
          <pc:sldMk cId="1074882066" sldId="381"/>
        </pc:sldMkLst>
        <pc:spChg chg="mod">
          <ac:chgData name="Maximilian Bachmann" userId="9ebea43fd30cfebc" providerId="Windows Live" clId="Web-{9313A899-C1EC-4FA4-8985-1C1ECF0C63D6}" dt="2024-05-29T19:01:50.554" v="28" actId="1076"/>
          <ac:spMkLst>
            <pc:docMk/>
            <pc:sldMk cId="1074882066" sldId="381"/>
            <ac:spMk id="11" creationId="{B7257882-CC04-2C9C-2C17-2EF9F55685CE}"/>
          </ac:spMkLst>
        </pc:spChg>
        <pc:spChg chg="mod modVis">
          <ac:chgData name="Maximilian Bachmann" userId="9ebea43fd30cfebc" providerId="Windows Live" clId="Web-{9313A899-C1EC-4FA4-8985-1C1ECF0C63D6}" dt="2024-05-29T19:07:11.577" v="35"/>
          <ac:spMkLst>
            <pc:docMk/>
            <pc:sldMk cId="1074882066" sldId="381"/>
            <ac:spMk id="29" creationId="{51BB653C-53A8-2AEA-983B-8912D5C61396}"/>
          </ac:spMkLst>
        </pc:spChg>
        <pc:spChg chg="mod modVis">
          <ac:chgData name="Maximilian Bachmann" userId="9ebea43fd30cfebc" providerId="Windows Live" clId="Web-{9313A899-C1EC-4FA4-8985-1C1ECF0C63D6}" dt="2024-05-29T19:09:01.340" v="52" actId="20577"/>
          <ac:spMkLst>
            <pc:docMk/>
            <pc:sldMk cId="1074882066" sldId="381"/>
            <ac:spMk id="31" creationId="{D680DB2A-B0E0-1557-425C-1A4149BA4A7D}"/>
          </ac:spMkLst>
        </pc:spChg>
        <pc:spChg chg="mod modVis">
          <ac:chgData name="Maximilian Bachmann" userId="9ebea43fd30cfebc" providerId="Windows Live" clId="Web-{9313A899-C1EC-4FA4-8985-1C1ECF0C63D6}" dt="2024-05-29T19:07:08.437" v="33"/>
          <ac:spMkLst>
            <pc:docMk/>
            <pc:sldMk cId="1074882066" sldId="381"/>
            <ac:spMk id="32" creationId="{2C682B9B-55B7-94C8-B206-9C746EDD77FA}"/>
          </ac:spMkLst>
        </pc:spChg>
        <pc:spChg chg="mod modVis">
          <ac:chgData name="Maximilian Bachmann" userId="9ebea43fd30cfebc" providerId="Windows Live" clId="Web-{9313A899-C1EC-4FA4-8985-1C1ECF0C63D6}" dt="2024-05-29T19:07:08.530" v="34"/>
          <ac:spMkLst>
            <pc:docMk/>
            <pc:sldMk cId="1074882066" sldId="381"/>
            <ac:spMk id="33" creationId="{4DA9DA3C-5078-1D7B-343B-C848CDE8C55B}"/>
          </ac:spMkLst>
        </pc:spChg>
        <pc:cxnChg chg="mod">
          <ac:chgData name="Maximilian Bachmann" userId="9ebea43fd30cfebc" providerId="Windows Live" clId="Web-{9313A899-C1EC-4FA4-8985-1C1ECF0C63D6}" dt="2024-05-29T19:01:05.285" v="25" actId="1076"/>
          <ac:cxnSpMkLst>
            <pc:docMk/>
            <pc:sldMk cId="1074882066" sldId="381"/>
            <ac:cxnSpMk id="37" creationId="{88881284-D652-DE98-A5D5-EB155683FBB8}"/>
          </ac:cxnSpMkLst>
        </pc:cxnChg>
      </pc:sldChg>
      <pc:sldChg chg="addSp delSp modSp new">
        <pc:chgData name="Maximilian Bachmann" userId="9ebea43fd30cfebc" providerId="Windows Live" clId="Web-{9313A899-C1EC-4FA4-8985-1C1ECF0C63D6}" dt="2024-05-29T19:23:06.277" v="135"/>
        <pc:sldMkLst>
          <pc:docMk/>
          <pc:sldMk cId="844482947" sldId="426"/>
        </pc:sldMkLst>
        <pc:spChg chg="del mod">
          <ac:chgData name="Maximilian Bachmann" userId="9ebea43fd30cfebc" providerId="Windows Live" clId="Web-{9313A899-C1EC-4FA4-8985-1C1ECF0C63D6}" dt="2024-05-29T19:22:40.541" v="129"/>
          <ac:spMkLst>
            <pc:docMk/>
            <pc:sldMk cId="844482947" sldId="426"/>
            <ac:spMk id="3" creationId="{FA8188DF-CB83-8AFF-A646-67851D045DFB}"/>
          </ac:spMkLst>
        </pc:spChg>
        <pc:spChg chg="del">
          <ac:chgData name="Maximilian Bachmann" userId="9ebea43fd30cfebc" providerId="Windows Live" clId="Web-{9313A899-C1EC-4FA4-8985-1C1ECF0C63D6}" dt="2024-05-29T19:22:04.804" v="115"/>
          <ac:spMkLst>
            <pc:docMk/>
            <pc:sldMk cId="844482947" sldId="426"/>
            <ac:spMk id="4" creationId="{F496B265-0364-0D5F-92E0-7E96AB0F9952}"/>
          </ac:spMkLst>
        </pc:spChg>
        <pc:spChg chg="add del mod">
          <ac:chgData name="Maximilian Bachmann" userId="9ebea43fd30cfebc" providerId="Windows Live" clId="Web-{9313A899-C1EC-4FA4-8985-1C1ECF0C63D6}" dt="2024-05-29T19:22:50.245" v="132"/>
          <ac:spMkLst>
            <pc:docMk/>
            <pc:sldMk cId="844482947" sldId="426"/>
            <ac:spMk id="6" creationId="{8915E282-8C19-4FD6-D1E2-795E14EBEB37}"/>
          </ac:spMkLst>
        </pc:spChg>
        <pc:spChg chg="add del">
          <ac:chgData name="Maximilian Bachmann" userId="9ebea43fd30cfebc" providerId="Windows Live" clId="Web-{9313A899-C1EC-4FA4-8985-1C1ECF0C63D6}" dt="2024-05-29T19:22:46.745" v="131"/>
          <ac:spMkLst>
            <pc:docMk/>
            <pc:sldMk cId="844482947" sldId="426"/>
            <ac:spMk id="8" creationId="{7C046DAC-7E5B-BAA9-EF62-B6AE0E0A929B}"/>
          </ac:spMkLst>
        </pc:spChg>
        <pc:spChg chg="add mod">
          <ac:chgData name="Maximilian Bachmann" userId="9ebea43fd30cfebc" providerId="Windows Live" clId="Web-{9313A899-C1EC-4FA4-8985-1C1ECF0C63D6}" dt="2024-05-29T19:22:50.870" v="133"/>
          <ac:spMkLst>
            <pc:docMk/>
            <pc:sldMk cId="844482947" sldId="426"/>
            <ac:spMk id="10" creationId="{FD4E10F2-B0CD-E906-8910-0D3D1582F680}"/>
          </ac:spMkLst>
        </pc:spChg>
        <pc:spChg chg="add del">
          <ac:chgData name="Maximilian Bachmann" userId="9ebea43fd30cfebc" providerId="Windows Live" clId="Web-{9313A899-C1EC-4FA4-8985-1C1ECF0C63D6}" dt="2024-05-29T19:23:06.277" v="135"/>
          <ac:spMkLst>
            <pc:docMk/>
            <pc:sldMk cId="844482947" sldId="426"/>
            <ac:spMk id="12" creationId="{275328B0-008B-C5E4-75FF-FB951827849F}"/>
          </ac:spMkLst>
        </pc:spChg>
      </pc:sldChg>
    </pc:docChg>
  </pc:docChgLst>
  <pc:docChgLst>
    <pc:chgData name="Pascal Waldschmidt" userId="b7e5c8bfbfad3654" providerId="Windows Live" clId="Web-{CDD25A96-CB05-452F-B5E8-1932907EF02A}"/>
    <pc:docChg chg="modSld">
      <pc:chgData name="Pascal Waldschmidt" userId="b7e5c8bfbfad3654" providerId="Windows Live" clId="Web-{CDD25A96-CB05-452F-B5E8-1932907EF02A}" dt="2024-07-07T15:15:28.626" v="13"/>
      <pc:docMkLst>
        <pc:docMk/>
      </pc:docMkLst>
      <pc:sldChg chg="modSp">
        <pc:chgData name="Pascal Waldschmidt" userId="b7e5c8bfbfad3654" providerId="Windows Live" clId="Web-{CDD25A96-CB05-452F-B5E8-1932907EF02A}" dt="2024-07-07T15:15:28.626" v="13"/>
        <pc:sldMkLst>
          <pc:docMk/>
          <pc:sldMk cId="433986197" sldId="347"/>
        </pc:sldMkLst>
        <pc:spChg chg="mod modVis">
          <ac:chgData name="Pascal Waldschmidt" userId="b7e5c8bfbfad3654" providerId="Windows Live" clId="Web-{CDD25A96-CB05-452F-B5E8-1932907EF02A}" dt="2024-07-07T15:15:15.095" v="3"/>
          <ac:spMkLst>
            <pc:docMk/>
            <pc:sldMk cId="433986197" sldId="347"/>
            <ac:spMk id="3" creationId="{00000000-0000-0000-0000-000000000000}"/>
          </ac:spMkLst>
        </pc:spChg>
        <pc:spChg chg="mod modVis">
          <ac:chgData name="Pascal Waldschmidt" userId="b7e5c8bfbfad3654" providerId="Windows Live" clId="Web-{CDD25A96-CB05-452F-B5E8-1932907EF02A}" dt="2024-07-07T15:15:16.173" v="5"/>
          <ac:spMkLst>
            <pc:docMk/>
            <pc:sldMk cId="433986197" sldId="347"/>
            <ac:spMk id="4" creationId="{00000000-0000-0000-0000-000000000000}"/>
          </ac:spMkLst>
        </pc:spChg>
        <pc:spChg chg="mod modVis">
          <ac:chgData name="Pascal Waldschmidt" userId="b7e5c8bfbfad3654" providerId="Windows Live" clId="Web-{CDD25A96-CB05-452F-B5E8-1932907EF02A}" dt="2024-07-07T15:15:17.407" v="7"/>
          <ac:spMkLst>
            <pc:docMk/>
            <pc:sldMk cId="433986197" sldId="347"/>
            <ac:spMk id="7" creationId="{D551B016-9426-C39D-44C8-8F4711CA39BC}"/>
          </ac:spMkLst>
        </pc:spChg>
        <pc:spChg chg="mod modVis">
          <ac:chgData name="Pascal Waldschmidt" userId="b7e5c8bfbfad3654" providerId="Windows Live" clId="Web-{CDD25A96-CB05-452F-B5E8-1932907EF02A}" dt="2024-07-07T15:15:28.626" v="13"/>
          <ac:spMkLst>
            <pc:docMk/>
            <pc:sldMk cId="433986197" sldId="347"/>
            <ac:spMk id="14" creationId="{DAEF8E9E-4449-54AB-2807-8BC69F0566B1}"/>
          </ac:spMkLst>
        </pc:spChg>
        <pc:picChg chg="mod modVis">
          <ac:chgData name="Pascal Waldschmidt" userId="b7e5c8bfbfad3654" providerId="Windows Live" clId="Web-{CDD25A96-CB05-452F-B5E8-1932907EF02A}" dt="2024-07-07T15:15:22.251" v="12"/>
          <ac:picMkLst>
            <pc:docMk/>
            <pc:sldMk cId="433986197" sldId="347"/>
            <ac:picMk id="9" creationId="{95B51F09-E5E5-B642-69CE-645ACC99DCBD}"/>
          </ac:picMkLst>
        </pc:picChg>
      </pc:sldChg>
    </pc:docChg>
  </pc:docChgLst>
  <pc:docChgLst>
    <pc:chgData name="Pascal Waldschmidt" userId="b7e5c8bfbfad3654" providerId="Windows Live" clId="Web-{D6C2C979-091C-4532-A324-D46806D1F9A7}"/>
    <pc:docChg chg="mod">
      <pc:chgData name="Pascal Waldschmidt" userId="b7e5c8bfbfad3654" providerId="Windows Live" clId="Web-{D6C2C979-091C-4532-A324-D46806D1F9A7}" dt="2024-05-31T11:31:13.645" v="2"/>
      <pc:docMkLst>
        <pc:docMk/>
      </pc:docMkLst>
      <pc:sldChg chg="addCm modCm">
        <pc:chgData name="Pascal Waldschmidt" userId="b7e5c8bfbfad3654" providerId="Windows Live" clId="Web-{D6C2C979-091C-4532-A324-D46806D1F9A7}" dt="2024-05-31T11:31:13.645" v="2"/>
        <pc:sldMkLst>
          <pc:docMk/>
          <pc:sldMk cId="944973916" sldId="324"/>
        </pc:sldMkLst>
        <pc:extLst>
          <p:ext xmlns:p="http://schemas.openxmlformats.org/presentationml/2006/main" uri="{D6D511B9-2390-475A-947B-AFAB55BFBCF1}">
            <pc226:cmChg xmlns:pc226="http://schemas.microsoft.com/office/powerpoint/2022/06/main/command" chg="add mod">
              <pc226:chgData name="Pascal Waldschmidt" userId="b7e5c8bfbfad3654" providerId="Windows Live" clId="Web-{D6C2C979-091C-4532-A324-D46806D1F9A7}" dt="2024-05-31T11:31:13.645" v="2"/>
              <pc2:cmMkLst xmlns:pc2="http://schemas.microsoft.com/office/powerpoint/2019/9/main/command">
                <pc:docMk/>
                <pc:sldMk cId="944973916" sldId="324"/>
                <pc2:cmMk id="{38EC6FFC-6CCD-4415-862F-7C3FD1D60482}"/>
              </pc2:cmMkLst>
            </pc226:cmChg>
          </p:ext>
        </pc:extLst>
      </pc:sldChg>
    </pc:docChg>
  </pc:docChgLst>
  <pc:docChgLst>
    <pc:chgData name="Guest User" providerId="Windows Live" clId="Web-{9D69208F-0C5D-483E-A673-22DCEC3841D0}"/>
    <pc:docChg chg="modSld">
      <pc:chgData name="Guest User" userId="" providerId="Windows Live" clId="Web-{9D69208F-0C5D-483E-A673-22DCEC3841D0}" dt="2024-07-08T12:24:55.211" v="75"/>
      <pc:docMkLst>
        <pc:docMk/>
      </pc:docMkLst>
      <pc:sldChg chg="modSp">
        <pc:chgData name="Guest User" userId="" providerId="Windows Live" clId="Web-{9D69208F-0C5D-483E-A673-22DCEC3841D0}" dt="2024-07-08T11:53:52.854" v="9" actId="20577"/>
        <pc:sldMkLst>
          <pc:docMk/>
          <pc:sldMk cId="1401074128" sldId="312"/>
        </pc:sldMkLst>
        <pc:spChg chg="mod">
          <ac:chgData name="Guest User" userId="" providerId="Windows Live" clId="Web-{9D69208F-0C5D-483E-A673-22DCEC3841D0}" dt="2024-07-08T11:53:52.854" v="9" actId="20577"/>
          <ac:spMkLst>
            <pc:docMk/>
            <pc:sldMk cId="1401074128" sldId="312"/>
            <ac:spMk id="2" creationId="{AF06ACCD-367F-1534-60C6-0DCA2FB68A3A}"/>
          </ac:spMkLst>
        </pc:spChg>
      </pc:sldChg>
      <pc:sldChg chg="modSp">
        <pc:chgData name="Guest User" userId="" providerId="Windows Live" clId="Web-{9D69208F-0C5D-483E-A673-22DCEC3841D0}" dt="2024-07-08T11:51:45.692" v="5" actId="20577"/>
        <pc:sldMkLst>
          <pc:docMk/>
          <pc:sldMk cId="2913769530" sldId="336"/>
        </pc:sldMkLst>
        <pc:spChg chg="mod">
          <ac:chgData name="Guest User" userId="" providerId="Windows Live" clId="Web-{9D69208F-0C5D-483E-A673-22DCEC3841D0}" dt="2024-07-08T11:51:45.692" v="5" actId="20577"/>
          <ac:spMkLst>
            <pc:docMk/>
            <pc:sldMk cId="2913769530" sldId="336"/>
            <ac:spMk id="5" creationId="{3A327052-5CAE-EAC6-43F0-66597A3CDBA0}"/>
          </ac:spMkLst>
        </pc:spChg>
        <pc:spChg chg="mod">
          <ac:chgData name="Guest User" userId="" providerId="Windows Live" clId="Web-{9D69208F-0C5D-483E-A673-22DCEC3841D0}" dt="2024-07-08T11:51:44.411" v="4" actId="20577"/>
          <ac:spMkLst>
            <pc:docMk/>
            <pc:sldMk cId="2913769530" sldId="336"/>
            <ac:spMk id="10" creationId="{1B39D823-C47D-BE82-863C-E9E98C80EE84}"/>
          </ac:spMkLst>
        </pc:spChg>
        <pc:spChg chg="mod">
          <ac:chgData name="Guest User" userId="" providerId="Windows Live" clId="Web-{9D69208F-0C5D-483E-A673-22DCEC3841D0}" dt="2024-07-08T11:51:42.442" v="3" actId="20577"/>
          <ac:spMkLst>
            <pc:docMk/>
            <pc:sldMk cId="2913769530" sldId="336"/>
            <ac:spMk id="12" creationId="{A5F0DF71-DFF6-ABE5-B014-74115137E935}"/>
          </ac:spMkLst>
        </pc:spChg>
        <pc:spChg chg="mod">
          <ac:chgData name="Guest User" userId="" providerId="Windows Live" clId="Web-{9D69208F-0C5D-483E-A673-22DCEC3841D0}" dt="2024-07-08T11:51:40.489" v="2" actId="20577"/>
          <ac:spMkLst>
            <pc:docMk/>
            <pc:sldMk cId="2913769530" sldId="336"/>
            <ac:spMk id="16" creationId="{69DC99A4-5948-07BA-18FD-F26D918D836D}"/>
          </ac:spMkLst>
        </pc:spChg>
      </pc:sldChg>
      <pc:sldChg chg="modSp">
        <pc:chgData name="Guest User" userId="" providerId="Windows Live" clId="Web-{9D69208F-0C5D-483E-A673-22DCEC3841D0}" dt="2024-07-08T11:49:39.922" v="0" actId="20577"/>
        <pc:sldMkLst>
          <pc:docMk/>
          <pc:sldMk cId="4112543319" sldId="427"/>
        </pc:sldMkLst>
        <pc:spChg chg="mod">
          <ac:chgData name="Guest User" userId="" providerId="Windows Live" clId="Web-{9D69208F-0C5D-483E-A673-22DCEC3841D0}" dt="2024-07-08T11:49:39.922" v="0" actId="20577"/>
          <ac:spMkLst>
            <pc:docMk/>
            <pc:sldMk cId="4112543319" sldId="427"/>
            <ac:spMk id="45" creationId="{BEF000D2-87FE-5C9A-6E48-1496E1FEA0F0}"/>
          </ac:spMkLst>
        </pc:spChg>
      </pc:sldChg>
      <pc:sldChg chg="modSp addAnim delAnim">
        <pc:chgData name="Guest User" userId="" providerId="Windows Live" clId="Web-{9D69208F-0C5D-483E-A673-22DCEC3841D0}" dt="2024-07-08T12:24:55.211" v="75"/>
        <pc:sldMkLst>
          <pc:docMk/>
          <pc:sldMk cId="3954971294" sldId="428"/>
        </pc:sldMkLst>
        <pc:spChg chg="mod modVis">
          <ac:chgData name="Guest User" userId="" providerId="Windows Live" clId="Web-{9D69208F-0C5D-483E-A673-22DCEC3841D0}" dt="2024-07-08T12:20:34.420" v="64"/>
          <ac:spMkLst>
            <pc:docMk/>
            <pc:sldMk cId="3954971294" sldId="428"/>
            <ac:spMk id="2" creationId="{4A9F4DC9-9D3C-044E-95BB-2069769C7BB9}"/>
          </ac:spMkLst>
        </pc:spChg>
        <pc:spChg chg="mod modVis">
          <ac:chgData name="Guest User" userId="" providerId="Windows Live" clId="Web-{9D69208F-0C5D-483E-A673-22DCEC3841D0}" dt="2024-07-08T12:24:55.211" v="75"/>
          <ac:spMkLst>
            <pc:docMk/>
            <pc:sldMk cId="3954971294" sldId="428"/>
            <ac:spMk id="29" creationId="{51BB653C-53A8-2AEA-983B-8912D5C61396}"/>
          </ac:spMkLst>
        </pc:spChg>
        <pc:spChg chg="mod modVis">
          <ac:chgData name="Guest User" userId="" providerId="Windows Live" clId="Web-{9D69208F-0C5D-483E-A673-22DCEC3841D0}" dt="2024-07-08T12:24:41.805" v="68"/>
          <ac:spMkLst>
            <pc:docMk/>
            <pc:sldMk cId="3954971294" sldId="428"/>
            <ac:spMk id="31" creationId="{D680DB2A-B0E0-1557-425C-1A4149BA4A7D}"/>
          </ac:spMkLst>
        </pc:spChg>
        <pc:spChg chg="mod modVis">
          <ac:chgData name="Guest User" userId="" providerId="Windows Live" clId="Web-{9D69208F-0C5D-483E-A673-22DCEC3841D0}" dt="2024-07-08T12:24:54.711" v="74" actId="20577"/>
          <ac:spMkLst>
            <pc:docMk/>
            <pc:sldMk cId="3954971294" sldId="428"/>
            <ac:spMk id="32" creationId="{2C682B9B-55B7-94C8-B206-9C746EDD77FA}"/>
          </ac:spMkLst>
        </pc:spChg>
        <pc:spChg chg="mod modVis">
          <ac:chgData name="Guest User" userId="" providerId="Windows Live" clId="Web-{9D69208F-0C5D-483E-A673-22DCEC3841D0}" dt="2024-07-08T12:24:47.445" v="71"/>
          <ac:spMkLst>
            <pc:docMk/>
            <pc:sldMk cId="3954971294" sldId="428"/>
            <ac:spMk id="33" creationId="{4DA9DA3C-5078-1D7B-343B-C848CDE8C55B}"/>
          </ac:spMkLst>
        </pc:spChg>
      </pc:sldChg>
      <pc:sldChg chg="modSp">
        <pc:chgData name="Guest User" userId="" providerId="Windows Live" clId="Web-{9D69208F-0C5D-483E-A673-22DCEC3841D0}" dt="2024-07-08T11:58:52.382" v="11" actId="20577"/>
        <pc:sldMkLst>
          <pc:docMk/>
          <pc:sldMk cId="2717184677" sldId="485"/>
        </pc:sldMkLst>
        <pc:spChg chg="mod">
          <ac:chgData name="Guest User" userId="" providerId="Windows Live" clId="Web-{9D69208F-0C5D-483E-A673-22DCEC3841D0}" dt="2024-07-08T11:58:52.382" v="11" actId="20577"/>
          <ac:spMkLst>
            <pc:docMk/>
            <pc:sldMk cId="2717184677" sldId="485"/>
            <ac:spMk id="2" creationId="{4B211C7E-AF0D-D869-EEDB-B55119C638D7}"/>
          </ac:spMkLst>
        </pc:spChg>
      </pc:sldChg>
      <pc:sldChg chg="modSp">
        <pc:chgData name="Guest User" userId="" providerId="Windows Live" clId="Web-{9D69208F-0C5D-483E-A673-22DCEC3841D0}" dt="2024-07-08T12:04:33.802" v="17" actId="20577"/>
        <pc:sldMkLst>
          <pc:docMk/>
          <pc:sldMk cId="963557546" sldId="492"/>
        </pc:sldMkLst>
        <pc:spChg chg="mod">
          <ac:chgData name="Guest User" userId="" providerId="Windows Live" clId="Web-{9D69208F-0C5D-483E-A673-22DCEC3841D0}" dt="2024-07-08T12:01:13.513" v="15" actId="20577"/>
          <ac:spMkLst>
            <pc:docMk/>
            <pc:sldMk cId="963557546" sldId="492"/>
            <ac:spMk id="3" creationId="{D6F9F005-21C5-0F4F-B2D5-0D255BDEBA3B}"/>
          </ac:spMkLst>
        </pc:spChg>
        <pc:spChg chg="mod">
          <ac:chgData name="Guest User" userId="" providerId="Windows Live" clId="Web-{9D69208F-0C5D-483E-A673-22DCEC3841D0}" dt="2024-07-08T12:04:33.802" v="17" actId="20577"/>
          <ac:spMkLst>
            <pc:docMk/>
            <pc:sldMk cId="963557546" sldId="492"/>
            <ac:spMk id="14" creationId="{2C9DA82D-A705-7964-F0E0-07D54E63903E}"/>
          </ac:spMkLst>
        </pc:spChg>
      </pc:sldChg>
    </pc:docChg>
  </pc:docChgLst>
  <pc:docChgLst>
    <pc:chgData name="Justine Buss" userId="8d5b0085cc57ea0f" providerId="LiveId" clId="{B302A594-1859-497F-8A78-707A45E6326E}"/>
    <pc:docChg chg="undo redo custSel addSld delSld modSld sldOrd">
      <pc:chgData name="Justine Buss" userId="8d5b0085cc57ea0f" providerId="LiveId" clId="{B302A594-1859-497F-8A78-707A45E6326E}" dt="2024-07-11T13:09:06.755" v="2719" actId="20577"/>
      <pc:docMkLst>
        <pc:docMk/>
      </pc:docMkLst>
      <pc:sldChg chg="modSp mod">
        <pc:chgData name="Justine Buss" userId="8d5b0085cc57ea0f" providerId="LiveId" clId="{B302A594-1859-497F-8A78-707A45E6326E}" dt="2024-07-08T12:39:26.559" v="138" actId="14100"/>
        <pc:sldMkLst>
          <pc:docMk/>
          <pc:sldMk cId="1401074128" sldId="312"/>
        </pc:sldMkLst>
        <pc:spChg chg="mod">
          <ac:chgData name="Justine Buss" userId="8d5b0085cc57ea0f" providerId="LiveId" clId="{B302A594-1859-497F-8A78-707A45E6326E}" dt="2024-07-08T12:39:26.559" v="138" actId="14100"/>
          <ac:spMkLst>
            <pc:docMk/>
            <pc:sldMk cId="1401074128" sldId="312"/>
            <ac:spMk id="2" creationId="{AF06ACCD-367F-1534-60C6-0DCA2FB68A3A}"/>
          </ac:spMkLst>
        </pc:spChg>
      </pc:sldChg>
      <pc:sldChg chg="modSp">
        <pc:chgData name="Justine Buss" userId="8d5b0085cc57ea0f" providerId="LiveId" clId="{B302A594-1859-497F-8A78-707A45E6326E}" dt="2024-07-06T14:49:25.679" v="91" actId="20577"/>
        <pc:sldMkLst>
          <pc:docMk/>
          <pc:sldMk cId="1482146113" sldId="319"/>
        </pc:sldMkLst>
        <pc:graphicFrameChg chg="mod">
          <ac:chgData name="Justine Buss" userId="8d5b0085cc57ea0f" providerId="LiveId" clId="{B302A594-1859-497F-8A78-707A45E6326E}" dt="2024-07-06T14:49:25.679" v="91" actId="20577"/>
          <ac:graphicFrameMkLst>
            <pc:docMk/>
            <pc:sldMk cId="1482146113" sldId="319"/>
            <ac:graphicFrameMk id="8" creationId="{74AEEBC9-CC1C-1C7C-D57B-09455C407A74}"/>
          </ac:graphicFrameMkLst>
        </pc:graphicFrameChg>
      </pc:sldChg>
      <pc:sldChg chg="modSp">
        <pc:chgData name="Justine Buss" userId="8d5b0085cc57ea0f" providerId="LiveId" clId="{B302A594-1859-497F-8A78-707A45E6326E}" dt="2024-07-08T13:01:50.349" v="354" actId="12"/>
        <pc:sldMkLst>
          <pc:docMk/>
          <pc:sldMk cId="126425728" sldId="321"/>
        </pc:sldMkLst>
        <pc:spChg chg="mod">
          <ac:chgData name="Justine Buss" userId="8d5b0085cc57ea0f" providerId="LiveId" clId="{B302A594-1859-497F-8A78-707A45E6326E}" dt="2024-07-08T13:01:50.349" v="354" actId="12"/>
          <ac:spMkLst>
            <pc:docMk/>
            <pc:sldMk cId="126425728" sldId="321"/>
            <ac:spMk id="13" creationId="{776C2299-FBE4-2147-6F51-EEEA36BB2559}"/>
          </ac:spMkLst>
        </pc:spChg>
      </pc:sldChg>
      <pc:sldChg chg="del">
        <pc:chgData name="Justine Buss" userId="8d5b0085cc57ea0f" providerId="LiveId" clId="{B302A594-1859-497F-8A78-707A45E6326E}" dt="2024-07-11T04:49:45.215" v="2165" actId="47"/>
        <pc:sldMkLst>
          <pc:docMk/>
          <pc:sldMk cId="1257149403" sldId="322"/>
        </pc:sldMkLst>
      </pc:sldChg>
      <pc:sldChg chg="addSp modSp mod modAnim">
        <pc:chgData name="Justine Buss" userId="8d5b0085cc57ea0f" providerId="LiveId" clId="{B302A594-1859-497F-8A78-707A45E6326E}" dt="2024-07-10T19:43:08.489" v="1156" actId="20577"/>
        <pc:sldMkLst>
          <pc:docMk/>
          <pc:sldMk cId="944973916" sldId="324"/>
        </pc:sldMkLst>
        <pc:spChg chg="mod">
          <ac:chgData name="Justine Buss" userId="8d5b0085cc57ea0f" providerId="LiveId" clId="{B302A594-1859-497F-8A78-707A45E6326E}" dt="2024-07-06T14:30:24.226" v="44" actId="1076"/>
          <ac:spMkLst>
            <pc:docMk/>
            <pc:sldMk cId="944973916" sldId="324"/>
            <ac:spMk id="8" creationId="{E094FA1A-23B2-C1D9-D255-4F57586B08A4}"/>
          </ac:spMkLst>
        </pc:spChg>
        <pc:spChg chg="mod">
          <ac:chgData name="Justine Buss" userId="8d5b0085cc57ea0f" providerId="LiveId" clId="{B302A594-1859-497F-8A78-707A45E6326E}" dt="2024-07-10T19:43:08.489" v="1156" actId="20577"/>
          <ac:spMkLst>
            <pc:docMk/>
            <pc:sldMk cId="944973916" sldId="324"/>
            <ac:spMk id="11" creationId="{B4C0B3C0-1BA5-F9E4-4C51-33BC65B16BFC}"/>
          </ac:spMkLst>
        </pc:spChg>
        <pc:spChg chg="mod">
          <ac:chgData name="Justine Buss" userId="8d5b0085cc57ea0f" providerId="LiveId" clId="{B302A594-1859-497F-8A78-707A45E6326E}" dt="2024-07-06T14:30:33.786" v="46" actId="1076"/>
          <ac:spMkLst>
            <pc:docMk/>
            <pc:sldMk cId="944973916" sldId="324"/>
            <ac:spMk id="12" creationId="{C09D8BD1-5643-20BB-060D-4910A5136484}"/>
          </ac:spMkLst>
        </pc:spChg>
        <pc:spChg chg="add mod">
          <ac:chgData name="Justine Buss" userId="8d5b0085cc57ea0f" providerId="LiveId" clId="{B302A594-1859-497F-8A78-707A45E6326E}" dt="2024-07-06T14:30:29.724" v="45" actId="1076"/>
          <ac:spMkLst>
            <pc:docMk/>
            <pc:sldMk cId="944973916" sldId="324"/>
            <ac:spMk id="13" creationId="{C8152889-A0E7-C1BB-1937-79E33F122E2B}"/>
          </ac:spMkLst>
        </pc:spChg>
        <pc:spChg chg="add mod">
          <ac:chgData name="Justine Buss" userId="8d5b0085cc57ea0f" providerId="LiveId" clId="{B302A594-1859-497F-8A78-707A45E6326E}" dt="2024-07-06T14:30:55.352" v="48" actId="1076"/>
          <ac:spMkLst>
            <pc:docMk/>
            <pc:sldMk cId="944973916" sldId="324"/>
            <ac:spMk id="14" creationId="{740EDBB7-77B9-9C34-2B34-AED36C639841}"/>
          </ac:spMkLst>
        </pc:spChg>
        <pc:spChg chg="add mod">
          <ac:chgData name="Justine Buss" userId="8d5b0085cc57ea0f" providerId="LiveId" clId="{B302A594-1859-497F-8A78-707A45E6326E}" dt="2024-07-08T13:10:25.762" v="412" actId="6549"/>
          <ac:spMkLst>
            <pc:docMk/>
            <pc:sldMk cId="944973916" sldId="324"/>
            <ac:spMk id="16" creationId="{77D38953-E260-26B1-8A59-92918B6AEC4A}"/>
          </ac:spMkLst>
        </pc:spChg>
      </pc:sldChg>
      <pc:sldChg chg="addSp delSp modSp mod">
        <pc:chgData name="Justine Buss" userId="8d5b0085cc57ea0f" providerId="LiveId" clId="{B302A594-1859-497F-8A78-707A45E6326E}" dt="2024-07-08T12:45:23.938" v="165" actId="1076"/>
        <pc:sldMkLst>
          <pc:docMk/>
          <pc:sldMk cId="2371213948" sldId="325"/>
        </pc:sldMkLst>
        <pc:spChg chg="mod">
          <ac:chgData name="Justine Buss" userId="8d5b0085cc57ea0f" providerId="LiveId" clId="{B302A594-1859-497F-8A78-707A45E6326E}" dt="2024-07-08T12:42:15.469" v="164" actId="166"/>
          <ac:spMkLst>
            <pc:docMk/>
            <pc:sldMk cId="2371213948" sldId="325"/>
            <ac:spMk id="3" creationId="{312B175B-3545-6530-CB5A-07944A7DEE4D}"/>
          </ac:spMkLst>
        </pc:spChg>
        <pc:spChg chg="add del mod">
          <ac:chgData name="Justine Buss" userId="8d5b0085cc57ea0f" providerId="LiveId" clId="{B302A594-1859-497F-8A78-707A45E6326E}" dt="2024-07-08T12:41:23.478" v="155" actId="478"/>
          <ac:spMkLst>
            <pc:docMk/>
            <pc:sldMk cId="2371213948" sldId="325"/>
            <ac:spMk id="10" creationId="{49ADA369-2B0A-C8FB-56ED-41EC348275E3}"/>
          </ac:spMkLst>
        </pc:spChg>
        <pc:picChg chg="mod modCrop">
          <ac:chgData name="Justine Buss" userId="8d5b0085cc57ea0f" providerId="LiveId" clId="{B302A594-1859-497F-8A78-707A45E6326E}" dt="2024-07-08T12:42:09.756" v="163" actId="1076"/>
          <ac:picMkLst>
            <pc:docMk/>
            <pc:sldMk cId="2371213948" sldId="325"/>
            <ac:picMk id="7" creationId="{9707BE96-8492-C15F-BFB5-5932B4CA017E}"/>
          </ac:picMkLst>
        </pc:picChg>
        <pc:picChg chg="mod">
          <ac:chgData name="Justine Buss" userId="8d5b0085cc57ea0f" providerId="LiveId" clId="{B302A594-1859-497F-8A78-707A45E6326E}" dt="2024-07-08T12:45:23.938" v="165" actId="1076"/>
          <ac:picMkLst>
            <pc:docMk/>
            <pc:sldMk cId="2371213948" sldId="325"/>
            <ac:picMk id="9" creationId="{8C3D8F6B-21AF-9B2A-19E2-6363C2CB2B00}"/>
          </ac:picMkLst>
        </pc:picChg>
        <pc:picChg chg="ord">
          <ac:chgData name="Justine Buss" userId="8d5b0085cc57ea0f" providerId="LiveId" clId="{B302A594-1859-497F-8A78-707A45E6326E}" dt="2024-07-08T12:42:06.841" v="162" actId="166"/>
          <ac:picMkLst>
            <pc:docMk/>
            <pc:sldMk cId="2371213948" sldId="325"/>
            <ac:picMk id="20" creationId="{0678B079-45C9-5CC5-9843-3C541A5A3FEC}"/>
          </ac:picMkLst>
        </pc:picChg>
      </pc:sldChg>
      <pc:sldChg chg="del">
        <pc:chgData name="Justine Buss" userId="8d5b0085cc57ea0f" providerId="LiveId" clId="{B302A594-1859-497F-8A78-707A45E6326E}" dt="2024-07-11T04:49:45.215" v="2165" actId="47"/>
        <pc:sldMkLst>
          <pc:docMk/>
          <pc:sldMk cId="1071897142" sldId="330"/>
        </pc:sldMkLst>
      </pc:sldChg>
      <pc:sldChg chg="modTransition">
        <pc:chgData name="Justine Buss" userId="8d5b0085cc57ea0f" providerId="LiveId" clId="{B302A594-1859-497F-8A78-707A45E6326E}" dt="2024-07-10T21:08:26.315" v="1178"/>
        <pc:sldMkLst>
          <pc:docMk/>
          <pc:sldMk cId="1037565473" sldId="331"/>
        </pc:sldMkLst>
      </pc:sldChg>
      <pc:sldChg chg="addSp delSp modSp mod modTransition">
        <pc:chgData name="Justine Buss" userId="8d5b0085cc57ea0f" providerId="LiveId" clId="{B302A594-1859-497F-8A78-707A45E6326E}" dt="2024-07-08T13:22:06.516" v="579"/>
        <pc:sldMkLst>
          <pc:docMk/>
          <pc:sldMk cId="1818516078" sldId="332"/>
        </pc:sldMkLst>
        <pc:spChg chg="add mod">
          <ac:chgData name="Justine Buss" userId="8d5b0085cc57ea0f" providerId="LiveId" clId="{B302A594-1859-497F-8A78-707A45E6326E}" dt="2024-07-08T12:58:13.295" v="315" actId="478"/>
          <ac:spMkLst>
            <pc:docMk/>
            <pc:sldMk cId="1818516078" sldId="332"/>
            <ac:spMk id="2" creationId="{91291E86-9EC1-2CFA-F66D-E1811E5F6385}"/>
          </ac:spMkLst>
        </pc:spChg>
        <pc:spChg chg="add del mod">
          <ac:chgData name="Justine Buss" userId="8d5b0085cc57ea0f" providerId="LiveId" clId="{B302A594-1859-497F-8A78-707A45E6326E}" dt="2024-07-08T12:58:17.513" v="319"/>
          <ac:spMkLst>
            <pc:docMk/>
            <pc:sldMk cId="1818516078" sldId="332"/>
            <ac:spMk id="3" creationId="{2D470663-F428-2009-371A-6CF80180224E}"/>
          </ac:spMkLst>
        </pc:spChg>
        <pc:spChg chg="add mod">
          <ac:chgData name="Justine Buss" userId="8d5b0085cc57ea0f" providerId="LiveId" clId="{B302A594-1859-497F-8A78-707A45E6326E}" dt="2024-07-08T12:58:27.104" v="323" actId="403"/>
          <ac:spMkLst>
            <pc:docMk/>
            <pc:sldMk cId="1818516078" sldId="332"/>
            <ac:spMk id="4" creationId="{F04C4064-B65F-BEF2-E715-2C14E35ABC0F}"/>
          </ac:spMkLst>
        </pc:spChg>
        <pc:spChg chg="add del">
          <ac:chgData name="Justine Buss" userId="8d5b0085cc57ea0f" providerId="LiveId" clId="{B302A594-1859-497F-8A78-707A45E6326E}" dt="2024-07-08T12:58:22.389" v="321" actId="478"/>
          <ac:spMkLst>
            <pc:docMk/>
            <pc:sldMk cId="1818516078" sldId="332"/>
            <ac:spMk id="7" creationId="{10D27B2A-E5E4-DDB9-F0D8-D08C3512331C}"/>
          </ac:spMkLst>
        </pc:spChg>
        <pc:graphicFrameChg chg="mod">
          <ac:chgData name="Justine Buss" userId="8d5b0085cc57ea0f" providerId="LiveId" clId="{B302A594-1859-497F-8A78-707A45E6326E}" dt="2024-07-08T13:05:22.146" v="390" actId="1076"/>
          <ac:graphicFrameMkLst>
            <pc:docMk/>
            <pc:sldMk cId="1818516078" sldId="332"/>
            <ac:graphicFrameMk id="18" creationId="{518EA16C-BACD-BECF-887A-8340F0FA50BF}"/>
          </ac:graphicFrameMkLst>
        </pc:graphicFrameChg>
        <pc:picChg chg="add mod">
          <ac:chgData name="Justine Buss" userId="8d5b0085cc57ea0f" providerId="LiveId" clId="{B302A594-1859-497F-8A78-707A45E6326E}" dt="2024-07-08T12:59:00.880" v="334"/>
          <ac:picMkLst>
            <pc:docMk/>
            <pc:sldMk cId="1818516078" sldId="332"/>
            <ac:picMk id="6" creationId="{48E69A71-BE8E-941B-9F3D-8B0CB073540B}"/>
          </ac:picMkLst>
        </pc:picChg>
      </pc:sldChg>
      <pc:sldChg chg="addSp modSp mod modTransition">
        <pc:chgData name="Justine Buss" userId="8d5b0085cc57ea0f" providerId="LiveId" clId="{B302A594-1859-497F-8A78-707A45E6326E}" dt="2024-07-10T21:08:13.574" v="1170"/>
        <pc:sldMkLst>
          <pc:docMk/>
          <pc:sldMk cId="2384117001" sldId="333"/>
        </pc:sldMkLst>
        <pc:spChg chg="mod">
          <ac:chgData name="Justine Buss" userId="8d5b0085cc57ea0f" providerId="LiveId" clId="{B302A594-1859-497F-8A78-707A45E6326E}" dt="2024-07-08T12:57:53.776" v="314" actId="403"/>
          <ac:spMkLst>
            <pc:docMk/>
            <pc:sldMk cId="2384117001" sldId="333"/>
            <ac:spMk id="4" creationId="{73505767-CC4C-E46B-FA28-E8FCC904E157}"/>
          </ac:spMkLst>
        </pc:spChg>
        <pc:graphicFrameChg chg="mod">
          <ac:chgData name="Justine Buss" userId="8d5b0085cc57ea0f" providerId="LiveId" clId="{B302A594-1859-497F-8A78-707A45E6326E}" dt="2024-07-08T13:02:11.698" v="355" actId="1076"/>
          <ac:graphicFrameMkLst>
            <pc:docMk/>
            <pc:sldMk cId="2384117001" sldId="333"/>
            <ac:graphicFrameMk id="8" creationId="{C694E148-A0D1-7F6C-2366-B1F5CB8FC052}"/>
          </ac:graphicFrameMkLst>
        </pc:graphicFrameChg>
        <pc:picChg chg="add mod">
          <ac:chgData name="Justine Buss" userId="8d5b0085cc57ea0f" providerId="LiveId" clId="{B302A594-1859-497F-8A78-707A45E6326E}" dt="2024-07-08T12:58:53.852" v="333"/>
          <ac:picMkLst>
            <pc:docMk/>
            <pc:sldMk cId="2384117001" sldId="333"/>
            <ac:picMk id="2" creationId="{C1CDA6D5-63E1-427F-2161-89CC0BF023C8}"/>
          </ac:picMkLst>
        </pc:picChg>
      </pc:sldChg>
      <pc:sldChg chg="addSp delSp modSp mod modTransition">
        <pc:chgData name="Justine Buss" userId="8d5b0085cc57ea0f" providerId="LiveId" clId="{B302A594-1859-497F-8A78-707A45E6326E}" dt="2024-07-08T13:22:09.124" v="583"/>
        <pc:sldMkLst>
          <pc:docMk/>
          <pc:sldMk cId="3689456739" sldId="335"/>
        </pc:sldMkLst>
        <pc:spChg chg="add mod">
          <ac:chgData name="Justine Buss" userId="8d5b0085cc57ea0f" providerId="LiveId" clId="{B302A594-1859-497F-8A78-707A45E6326E}" dt="2024-07-08T12:58:40.916" v="332" actId="20577"/>
          <ac:spMkLst>
            <pc:docMk/>
            <pc:sldMk cId="3689456739" sldId="335"/>
            <ac:spMk id="2" creationId="{D94F4992-6408-0474-D9BF-8158C67D23DB}"/>
          </ac:spMkLst>
        </pc:spChg>
        <pc:spChg chg="del mod">
          <ac:chgData name="Justine Buss" userId="8d5b0085cc57ea0f" providerId="LiveId" clId="{B302A594-1859-497F-8A78-707A45E6326E}" dt="2024-07-08T12:58:33.055" v="325" actId="478"/>
          <ac:spMkLst>
            <pc:docMk/>
            <pc:sldMk cId="3689456739" sldId="335"/>
            <ac:spMk id="7" creationId="{10D27B2A-E5E4-DDB9-F0D8-D08C3512331C}"/>
          </ac:spMkLst>
        </pc:spChg>
        <pc:graphicFrameChg chg="mod">
          <ac:chgData name="Justine Buss" userId="8d5b0085cc57ea0f" providerId="LiveId" clId="{B302A594-1859-497F-8A78-707A45E6326E}" dt="2024-07-08T13:02:25.728" v="357" actId="1076"/>
          <ac:graphicFrameMkLst>
            <pc:docMk/>
            <pc:sldMk cId="3689456739" sldId="335"/>
            <ac:graphicFrameMk id="18" creationId="{518EA16C-BACD-BECF-887A-8340F0FA50BF}"/>
          </ac:graphicFrameMkLst>
        </pc:graphicFrameChg>
        <pc:picChg chg="add del mod">
          <ac:chgData name="Justine Buss" userId="8d5b0085cc57ea0f" providerId="LiveId" clId="{B302A594-1859-497F-8A78-707A45E6326E}" dt="2024-07-08T13:00:44.761" v="351" actId="478"/>
          <ac:picMkLst>
            <pc:docMk/>
            <pc:sldMk cId="3689456739" sldId="335"/>
            <ac:picMk id="3" creationId="{EDEBFB3E-EADF-A13B-D419-2B3ECE28328D}"/>
          </ac:picMkLst>
        </pc:picChg>
        <pc:picChg chg="add mod">
          <ac:chgData name="Justine Buss" userId="8d5b0085cc57ea0f" providerId="LiveId" clId="{B302A594-1859-497F-8A78-707A45E6326E}" dt="2024-07-08T13:00:48.470" v="352" actId="1076"/>
          <ac:picMkLst>
            <pc:docMk/>
            <pc:sldMk cId="3689456739" sldId="335"/>
            <ac:picMk id="12" creationId="{E04B0322-19B8-BB19-D58F-CB208D5CD040}"/>
          </ac:picMkLst>
        </pc:picChg>
      </pc:sldChg>
      <pc:sldChg chg="del">
        <pc:chgData name="Justine Buss" userId="8d5b0085cc57ea0f" providerId="LiveId" clId="{B302A594-1859-497F-8A78-707A45E6326E}" dt="2024-07-11T04:49:45.215" v="2165" actId="47"/>
        <pc:sldMkLst>
          <pc:docMk/>
          <pc:sldMk cId="2913769530" sldId="336"/>
        </pc:sldMkLst>
      </pc:sldChg>
      <pc:sldChg chg="addSp modSp mod modTransition">
        <pc:chgData name="Justine Buss" userId="8d5b0085cc57ea0f" providerId="LiveId" clId="{B302A594-1859-497F-8A78-707A45E6326E}" dt="2024-07-10T21:11:36.985" v="1187" actId="14100"/>
        <pc:sldMkLst>
          <pc:docMk/>
          <pc:sldMk cId="179295384" sldId="337"/>
        </pc:sldMkLst>
        <pc:spChg chg="mod">
          <ac:chgData name="Justine Buss" userId="8d5b0085cc57ea0f" providerId="LiveId" clId="{B302A594-1859-497F-8A78-707A45E6326E}" dt="2024-07-08T13:06:26.339" v="392" actId="403"/>
          <ac:spMkLst>
            <pc:docMk/>
            <pc:sldMk cId="179295384" sldId="337"/>
            <ac:spMk id="3" creationId="{5CE66BBE-CFC6-92B0-C80B-64FC72E4CD93}"/>
          </ac:spMkLst>
        </pc:spChg>
        <pc:spChg chg="mod">
          <ac:chgData name="Justine Buss" userId="8d5b0085cc57ea0f" providerId="LiveId" clId="{B302A594-1859-497F-8A78-707A45E6326E}" dt="2024-07-10T21:11:36.985" v="1187" actId="14100"/>
          <ac:spMkLst>
            <pc:docMk/>
            <pc:sldMk cId="179295384" sldId="337"/>
            <ac:spMk id="6" creationId="{3D74D45C-A0F8-8A02-188C-607B5A965C0F}"/>
          </ac:spMkLst>
        </pc:spChg>
        <pc:picChg chg="add mod">
          <ac:chgData name="Justine Buss" userId="8d5b0085cc57ea0f" providerId="LiveId" clId="{B302A594-1859-497F-8A78-707A45E6326E}" dt="2024-07-08T13:06:43.260" v="395"/>
          <ac:picMkLst>
            <pc:docMk/>
            <pc:sldMk cId="179295384" sldId="337"/>
            <ac:picMk id="2" creationId="{81453C0A-2F09-D6A8-E724-9FAD4E413B51}"/>
          </ac:picMkLst>
        </pc:picChg>
      </pc:sldChg>
      <pc:sldChg chg="addSp modSp mod">
        <pc:chgData name="Justine Buss" userId="8d5b0085cc57ea0f" providerId="LiveId" clId="{B302A594-1859-497F-8A78-707A45E6326E}" dt="2024-07-08T13:07:08.574" v="398" actId="255"/>
        <pc:sldMkLst>
          <pc:docMk/>
          <pc:sldMk cId="3576508239" sldId="338"/>
        </pc:sldMkLst>
        <pc:spChg chg="mod">
          <ac:chgData name="Justine Buss" userId="8d5b0085cc57ea0f" providerId="LiveId" clId="{B302A594-1859-497F-8A78-707A45E6326E}" dt="2024-07-08T13:06:31.094" v="393" actId="403"/>
          <ac:spMkLst>
            <pc:docMk/>
            <pc:sldMk cId="3576508239" sldId="338"/>
            <ac:spMk id="3" creationId="{09FA1359-A2BA-AF32-499E-C524E4D5F320}"/>
          </ac:spMkLst>
        </pc:spChg>
        <pc:spChg chg="mod">
          <ac:chgData name="Justine Buss" userId="8d5b0085cc57ea0f" providerId="LiveId" clId="{B302A594-1859-497F-8A78-707A45E6326E}" dt="2024-07-08T13:07:08.574" v="398" actId="255"/>
          <ac:spMkLst>
            <pc:docMk/>
            <pc:sldMk cId="3576508239" sldId="338"/>
            <ac:spMk id="5" creationId="{7C3AAE7F-C2A9-94E5-42C0-B2DBAD6EA9C5}"/>
          </ac:spMkLst>
        </pc:spChg>
        <pc:picChg chg="add mod">
          <ac:chgData name="Justine Buss" userId="8d5b0085cc57ea0f" providerId="LiveId" clId="{B302A594-1859-497F-8A78-707A45E6326E}" dt="2024-07-08T13:06:57.443" v="396"/>
          <ac:picMkLst>
            <pc:docMk/>
            <pc:sldMk cId="3576508239" sldId="338"/>
            <ac:picMk id="6" creationId="{85AA32C8-F484-B513-3780-E9D9A84826D6}"/>
          </ac:picMkLst>
        </pc:picChg>
      </pc:sldChg>
      <pc:sldChg chg="addSp modSp mod">
        <pc:chgData name="Justine Buss" userId="8d5b0085cc57ea0f" providerId="LiveId" clId="{B302A594-1859-497F-8A78-707A45E6326E}" dt="2024-07-10T22:21:02.483" v="1839" actId="20577"/>
        <pc:sldMkLst>
          <pc:docMk/>
          <pc:sldMk cId="1798084386" sldId="362"/>
        </pc:sldMkLst>
        <pc:spChg chg="mod">
          <ac:chgData name="Justine Buss" userId="8d5b0085cc57ea0f" providerId="LiveId" clId="{B302A594-1859-497F-8A78-707A45E6326E}" dt="2024-07-10T22:21:02.483" v="1839" actId="20577"/>
          <ac:spMkLst>
            <pc:docMk/>
            <pc:sldMk cId="1798084386" sldId="362"/>
            <ac:spMk id="20" creationId="{DF312FB5-2C32-049C-8714-7AA05E4D7881}"/>
          </ac:spMkLst>
        </pc:spChg>
        <pc:picChg chg="add mod">
          <ac:chgData name="Justine Buss" userId="8d5b0085cc57ea0f" providerId="LiveId" clId="{B302A594-1859-497F-8A78-707A45E6326E}" dt="2024-07-10T21:31:54.904" v="1422"/>
          <ac:picMkLst>
            <pc:docMk/>
            <pc:sldMk cId="1798084386" sldId="362"/>
            <ac:picMk id="4" creationId="{89392696-226C-CB12-0852-A0CB8DF49D75}"/>
          </ac:picMkLst>
        </pc:picChg>
      </pc:sldChg>
      <pc:sldChg chg="addSp delSp modSp mod modAnim">
        <pc:chgData name="Justine Buss" userId="8d5b0085cc57ea0f" providerId="LiveId" clId="{B302A594-1859-497F-8A78-707A45E6326E}" dt="2024-07-11T12:51:49.651" v="2199" actId="1076"/>
        <pc:sldMkLst>
          <pc:docMk/>
          <pc:sldMk cId="3225045004" sldId="369"/>
        </pc:sldMkLst>
        <pc:spChg chg="mod">
          <ac:chgData name="Justine Buss" userId="8d5b0085cc57ea0f" providerId="LiveId" clId="{B302A594-1859-497F-8A78-707A45E6326E}" dt="2024-07-08T12:52:36.559" v="276" actId="20577"/>
          <ac:spMkLst>
            <pc:docMk/>
            <pc:sldMk cId="3225045004" sldId="369"/>
            <ac:spMk id="5" creationId="{220C113D-EB8B-4454-3BB1-7E5E33D4BD00}"/>
          </ac:spMkLst>
        </pc:spChg>
        <pc:spChg chg="add mod">
          <ac:chgData name="Justine Buss" userId="8d5b0085cc57ea0f" providerId="LiveId" clId="{B302A594-1859-497F-8A78-707A45E6326E}" dt="2024-07-11T12:51:49.651" v="2199" actId="1076"/>
          <ac:spMkLst>
            <pc:docMk/>
            <pc:sldMk cId="3225045004" sldId="369"/>
            <ac:spMk id="6" creationId="{FA8F5A3D-8CBB-E244-6BB0-059A8AC26138}"/>
          </ac:spMkLst>
        </pc:spChg>
        <pc:spChg chg="add del mod">
          <ac:chgData name="Justine Buss" userId="8d5b0085cc57ea0f" providerId="LiveId" clId="{B302A594-1859-497F-8A78-707A45E6326E}" dt="2024-07-08T12:51:31.003" v="267" actId="1076"/>
          <ac:spMkLst>
            <pc:docMk/>
            <pc:sldMk cId="3225045004" sldId="369"/>
            <ac:spMk id="16" creationId="{989ACF77-40E2-B70D-0986-BE19EB9D2939}"/>
          </ac:spMkLst>
        </pc:spChg>
        <pc:picChg chg="mod">
          <ac:chgData name="Justine Buss" userId="8d5b0085cc57ea0f" providerId="LiveId" clId="{B302A594-1859-497F-8A78-707A45E6326E}" dt="2024-07-08T12:51:43.096" v="271" actId="1076"/>
          <ac:picMkLst>
            <pc:docMk/>
            <pc:sldMk cId="3225045004" sldId="369"/>
            <ac:picMk id="11" creationId="{E2C9F165-3C89-9C57-1998-FBF0EEF09C81}"/>
          </ac:picMkLst>
        </pc:picChg>
        <pc:picChg chg="mod">
          <ac:chgData name="Justine Buss" userId="8d5b0085cc57ea0f" providerId="LiveId" clId="{B302A594-1859-497F-8A78-707A45E6326E}" dt="2024-07-08T12:51:54.691" v="272" actId="1076"/>
          <ac:picMkLst>
            <pc:docMk/>
            <pc:sldMk cId="3225045004" sldId="369"/>
            <ac:picMk id="14" creationId="{F3FDB527-08EE-3D19-AA65-AE91B3E3A4EA}"/>
          </ac:picMkLst>
        </pc:picChg>
      </pc:sldChg>
      <pc:sldChg chg="modSp mod">
        <pc:chgData name="Justine Buss" userId="8d5b0085cc57ea0f" providerId="LiveId" clId="{B302A594-1859-497F-8A78-707A45E6326E}" dt="2024-07-11T13:02:04.066" v="2493" actId="20577"/>
        <pc:sldMkLst>
          <pc:docMk/>
          <pc:sldMk cId="2314012396" sldId="370"/>
        </pc:sldMkLst>
        <pc:spChg chg="mod">
          <ac:chgData name="Justine Buss" userId="8d5b0085cc57ea0f" providerId="LiveId" clId="{B302A594-1859-497F-8A78-707A45E6326E}" dt="2024-07-11T13:02:04.066" v="2493" actId="20577"/>
          <ac:spMkLst>
            <pc:docMk/>
            <pc:sldMk cId="2314012396" sldId="370"/>
            <ac:spMk id="2" creationId="{5F20FBC1-2C70-C7D8-04FF-37EDFE4CA40B}"/>
          </ac:spMkLst>
        </pc:spChg>
      </pc:sldChg>
      <pc:sldChg chg="del">
        <pc:chgData name="Justine Buss" userId="8d5b0085cc57ea0f" providerId="LiveId" clId="{B302A594-1859-497F-8A78-707A45E6326E}" dt="2024-07-06T14:46:59.124" v="66" actId="2696"/>
        <pc:sldMkLst>
          <pc:docMk/>
          <pc:sldMk cId="3284175422" sldId="378"/>
        </pc:sldMkLst>
      </pc:sldChg>
      <pc:sldChg chg="del">
        <pc:chgData name="Justine Buss" userId="8d5b0085cc57ea0f" providerId="LiveId" clId="{B302A594-1859-497F-8A78-707A45E6326E}" dt="2024-07-11T04:49:45.215" v="2165" actId="47"/>
        <pc:sldMkLst>
          <pc:docMk/>
          <pc:sldMk cId="2890240127" sldId="387"/>
        </pc:sldMkLst>
      </pc:sldChg>
      <pc:sldChg chg="del">
        <pc:chgData name="Justine Buss" userId="8d5b0085cc57ea0f" providerId="LiveId" clId="{B302A594-1859-497F-8A78-707A45E6326E}" dt="2024-07-11T12:50:52.784" v="2192" actId="2696"/>
        <pc:sldMkLst>
          <pc:docMk/>
          <pc:sldMk cId="3496969542" sldId="390"/>
        </pc:sldMkLst>
      </pc:sldChg>
      <pc:sldChg chg="del">
        <pc:chgData name="Justine Buss" userId="8d5b0085cc57ea0f" providerId="LiveId" clId="{B302A594-1859-497F-8A78-707A45E6326E}" dt="2024-07-11T12:50:52.784" v="2192" actId="2696"/>
        <pc:sldMkLst>
          <pc:docMk/>
          <pc:sldMk cId="4158692802" sldId="391"/>
        </pc:sldMkLst>
      </pc:sldChg>
      <pc:sldChg chg="addSp delSp modSp mod">
        <pc:chgData name="Justine Buss" userId="8d5b0085cc57ea0f" providerId="LiveId" clId="{B302A594-1859-497F-8A78-707A45E6326E}" dt="2024-07-10T22:20:06.797" v="1835" actId="255"/>
        <pc:sldMkLst>
          <pc:docMk/>
          <pc:sldMk cId="3328686956" sldId="398"/>
        </pc:sldMkLst>
        <pc:spChg chg="mod">
          <ac:chgData name="Justine Buss" userId="8d5b0085cc57ea0f" providerId="LiveId" clId="{B302A594-1859-497F-8A78-707A45E6326E}" dt="2024-07-10T22:20:06.797" v="1835" actId="255"/>
          <ac:spMkLst>
            <pc:docMk/>
            <pc:sldMk cId="3328686956" sldId="398"/>
            <ac:spMk id="20" creationId="{DF312FB5-2C32-049C-8714-7AA05E4D7881}"/>
          </ac:spMkLst>
        </pc:spChg>
        <pc:picChg chg="add del mod">
          <ac:chgData name="Justine Buss" userId="8d5b0085cc57ea0f" providerId="LiveId" clId="{B302A594-1859-497F-8A78-707A45E6326E}" dt="2024-07-10T21:31:37.842" v="1412" actId="478"/>
          <ac:picMkLst>
            <pc:docMk/>
            <pc:sldMk cId="3328686956" sldId="398"/>
            <ac:picMk id="6" creationId="{218B206E-06A0-F391-D333-DFA4787EED6C}"/>
          </ac:picMkLst>
        </pc:picChg>
        <pc:picChg chg="add mod">
          <ac:chgData name="Justine Buss" userId="8d5b0085cc57ea0f" providerId="LiveId" clId="{B302A594-1859-497F-8A78-707A45E6326E}" dt="2024-07-10T21:31:38.726" v="1413"/>
          <ac:picMkLst>
            <pc:docMk/>
            <pc:sldMk cId="3328686956" sldId="398"/>
            <ac:picMk id="7" creationId="{807504E6-ECDC-B138-A89C-7F1C8A4F63B9}"/>
          </ac:picMkLst>
        </pc:picChg>
      </pc:sldChg>
      <pc:sldChg chg="addSp delSp modSp mod ord modTransition delAnim">
        <pc:chgData name="Justine Buss" userId="8d5b0085cc57ea0f" providerId="LiveId" clId="{B302A594-1859-497F-8A78-707A45E6326E}" dt="2024-07-10T22:47:31.057" v="2028" actId="1076"/>
        <pc:sldMkLst>
          <pc:docMk/>
          <pc:sldMk cId="1317471838" sldId="400"/>
        </pc:sldMkLst>
        <pc:spChg chg="del">
          <ac:chgData name="Justine Buss" userId="8d5b0085cc57ea0f" providerId="LiveId" clId="{B302A594-1859-497F-8A78-707A45E6326E}" dt="2024-07-10T21:45:28.329" v="1492" actId="478"/>
          <ac:spMkLst>
            <pc:docMk/>
            <pc:sldMk cId="1317471838" sldId="400"/>
            <ac:spMk id="6" creationId="{7755A177-9831-870E-1992-8A88B68AA68E}"/>
          </ac:spMkLst>
        </pc:spChg>
        <pc:spChg chg="add del mod">
          <ac:chgData name="Justine Buss" userId="8d5b0085cc57ea0f" providerId="LiveId" clId="{B302A594-1859-497F-8A78-707A45E6326E}" dt="2024-07-10T21:46:41.245" v="1507" actId="478"/>
          <ac:spMkLst>
            <pc:docMk/>
            <pc:sldMk cId="1317471838" sldId="400"/>
            <ac:spMk id="9" creationId="{23EFED1A-3175-8378-BA6D-4A0AAE6CF96C}"/>
          </ac:spMkLst>
        </pc:spChg>
        <pc:spChg chg="add mod">
          <ac:chgData name="Justine Buss" userId="8d5b0085cc57ea0f" providerId="LiveId" clId="{B302A594-1859-497F-8A78-707A45E6326E}" dt="2024-07-10T22:47:27.577" v="2026" actId="1076"/>
          <ac:spMkLst>
            <pc:docMk/>
            <pc:sldMk cId="1317471838" sldId="400"/>
            <ac:spMk id="10" creationId="{E7D4A22A-EB84-4E58-05DB-1197BC83C288}"/>
          </ac:spMkLst>
        </pc:spChg>
        <pc:picChg chg="mod ord">
          <ac:chgData name="Justine Buss" userId="8d5b0085cc57ea0f" providerId="LiveId" clId="{B302A594-1859-497F-8A78-707A45E6326E}" dt="2024-07-10T22:47:31.057" v="2028" actId="1076"/>
          <ac:picMkLst>
            <pc:docMk/>
            <pc:sldMk cId="1317471838" sldId="400"/>
            <ac:picMk id="4" creationId="{549B46AB-1BEF-F83A-59FE-2384C7020229}"/>
          </ac:picMkLst>
        </pc:picChg>
        <pc:picChg chg="add mod">
          <ac:chgData name="Justine Buss" userId="8d5b0085cc57ea0f" providerId="LiveId" clId="{B302A594-1859-497F-8A78-707A45E6326E}" dt="2024-07-10T21:31:46.107" v="1417"/>
          <ac:picMkLst>
            <pc:docMk/>
            <pc:sldMk cId="1317471838" sldId="400"/>
            <ac:picMk id="7" creationId="{2536C26D-4B3F-86F1-57E4-E9F275A7081D}"/>
          </ac:picMkLst>
        </pc:picChg>
        <pc:picChg chg="del">
          <ac:chgData name="Justine Buss" userId="8d5b0085cc57ea0f" providerId="LiveId" clId="{B302A594-1859-497F-8A78-707A45E6326E}" dt="2024-07-10T21:31:45.897" v="1416" actId="478"/>
          <ac:picMkLst>
            <pc:docMk/>
            <pc:sldMk cId="1317471838" sldId="400"/>
            <ac:picMk id="8" creationId="{DBA579D4-D256-5980-1158-30C63A3D9841}"/>
          </ac:picMkLst>
        </pc:picChg>
        <pc:picChg chg="mod">
          <ac:chgData name="Justine Buss" userId="8d5b0085cc57ea0f" providerId="LiveId" clId="{B302A594-1859-497F-8A78-707A45E6326E}" dt="2024-07-10T22:47:24.088" v="2025" actId="1076"/>
          <ac:picMkLst>
            <pc:docMk/>
            <pc:sldMk cId="1317471838" sldId="400"/>
            <ac:picMk id="15" creationId="{22CC0388-B2CB-4829-1430-1886766DCE9F}"/>
          </ac:picMkLst>
        </pc:picChg>
      </pc:sldChg>
      <pc:sldChg chg="modSp">
        <pc:chgData name="Justine Buss" userId="8d5b0085cc57ea0f" providerId="LiveId" clId="{B302A594-1859-497F-8A78-707A45E6326E}" dt="2024-07-06T14:49:20.257" v="90" actId="20577"/>
        <pc:sldMkLst>
          <pc:docMk/>
          <pc:sldMk cId="1772463880" sldId="408"/>
        </pc:sldMkLst>
        <pc:graphicFrameChg chg="mod">
          <ac:chgData name="Justine Buss" userId="8d5b0085cc57ea0f" providerId="LiveId" clId="{B302A594-1859-497F-8A78-707A45E6326E}" dt="2024-07-06T14:49:20.257" v="90" actId="20577"/>
          <ac:graphicFrameMkLst>
            <pc:docMk/>
            <pc:sldMk cId="1772463880" sldId="408"/>
            <ac:graphicFrameMk id="8" creationId="{74AEEBC9-CC1C-1C7C-D57B-09455C407A74}"/>
          </ac:graphicFrameMkLst>
        </pc:graphicFrameChg>
      </pc:sldChg>
      <pc:sldChg chg="addSp delSp modSp mod">
        <pc:chgData name="Justine Buss" userId="8d5b0085cc57ea0f" providerId="LiveId" clId="{B302A594-1859-497F-8A78-707A45E6326E}" dt="2024-07-08T13:00:03.592" v="344" actId="21"/>
        <pc:sldMkLst>
          <pc:docMk/>
          <pc:sldMk cId="2574584496" sldId="410"/>
        </pc:sldMkLst>
        <pc:graphicFrameChg chg="mod">
          <ac:chgData name="Justine Buss" userId="8d5b0085cc57ea0f" providerId="LiveId" clId="{B302A594-1859-497F-8A78-707A45E6326E}" dt="2024-07-06T14:49:12.968" v="87" actId="20577"/>
          <ac:graphicFrameMkLst>
            <pc:docMk/>
            <pc:sldMk cId="2574584496" sldId="410"/>
            <ac:graphicFrameMk id="8" creationId="{74AEEBC9-CC1C-1C7C-D57B-09455C407A74}"/>
          </ac:graphicFrameMkLst>
        </pc:graphicFrameChg>
        <pc:picChg chg="add del mod">
          <ac:chgData name="Justine Buss" userId="8d5b0085cc57ea0f" providerId="LiveId" clId="{B302A594-1859-497F-8A78-707A45E6326E}" dt="2024-07-08T12:59:31.991" v="338" actId="478"/>
          <ac:picMkLst>
            <pc:docMk/>
            <pc:sldMk cId="2574584496" sldId="410"/>
            <ac:picMk id="9" creationId="{77D70010-4333-D9E1-4B63-919400187742}"/>
          </ac:picMkLst>
        </pc:picChg>
        <pc:picChg chg="add del mod">
          <ac:chgData name="Justine Buss" userId="8d5b0085cc57ea0f" providerId="LiveId" clId="{B302A594-1859-497F-8A78-707A45E6326E}" dt="2024-07-08T13:00:03.592" v="344" actId="21"/>
          <ac:picMkLst>
            <pc:docMk/>
            <pc:sldMk cId="2574584496" sldId="410"/>
            <ac:picMk id="12" creationId="{E04B0322-19B8-BB19-D58F-CB208D5CD040}"/>
          </ac:picMkLst>
        </pc:picChg>
      </pc:sldChg>
      <pc:sldChg chg="modSp">
        <pc:chgData name="Justine Buss" userId="8d5b0085cc57ea0f" providerId="LiveId" clId="{B302A594-1859-497F-8A78-707A45E6326E}" dt="2024-07-06T14:49:08.039" v="86" actId="20577"/>
        <pc:sldMkLst>
          <pc:docMk/>
          <pc:sldMk cId="1585265752" sldId="411"/>
        </pc:sldMkLst>
        <pc:graphicFrameChg chg="mod">
          <ac:chgData name="Justine Buss" userId="8d5b0085cc57ea0f" providerId="LiveId" clId="{B302A594-1859-497F-8A78-707A45E6326E}" dt="2024-07-06T14:49:08.039" v="86" actId="20577"/>
          <ac:graphicFrameMkLst>
            <pc:docMk/>
            <pc:sldMk cId="1585265752" sldId="411"/>
            <ac:graphicFrameMk id="8" creationId="{74AEEBC9-CC1C-1C7C-D57B-09455C407A74}"/>
          </ac:graphicFrameMkLst>
        </pc:graphicFrameChg>
      </pc:sldChg>
      <pc:sldChg chg="modSp">
        <pc:chgData name="Justine Buss" userId="8d5b0085cc57ea0f" providerId="LiveId" clId="{B302A594-1859-497F-8A78-707A45E6326E}" dt="2024-07-06T14:48:59.129" v="83" actId="20577"/>
        <pc:sldMkLst>
          <pc:docMk/>
          <pc:sldMk cId="529415105" sldId="412"/>
        </pc:sldMkLst>
        <pc:graphicFrameChg chg="mod">
          <ac:chgData name="Justine Buss" userId="8d5b0085cc57ea0f" providerId="LiveId" clId="{B302A594-1859-497F-8A78-707A45E6326E}" dt="2024-07-06T14:48:59.129" v="83" actId="20577"/>
          <ac:graphicFrameMkLst>
            <pc:docMk/>
            <pc:sldMk cId="529415105" sldId="412"/>
            <ac:graphicFrameMk id="8" creationId="{74AEEBC9-CC1C-1C7C-D57B-09455C407A74}"/>
          </ac:graphicFrameMkLst>
        </pc:graphicFrameChg>
      </pc:sldChg>
      <pc:sldChg chg="modSp">
        <pc:chgData name="Justine Buss" userId="8d5b0085cc57ea0f" providerId="LiveId" clId="{B302A594-1859-497F-8A78-707A45E6326E}" dt="2024-07-06T14:48:53.463" v="80" actId="20577"/>
        <pc:sldMkLst>
          <pc:docMk/>
          <pc:sldMk cId="2861422408" sldId="413"/>
        </pc:sldMkLst>
        <pc:graphicFrameChg chg="mod">
          <ac:chgData name="Justine Buss" userId="8d5b0085cc57ea0f" providerId="LiveId" clId="{B302A594-1859-497F-8A78-707A45E6326E}" dt="2024-07-06T14:48:53.463" v="80" actId="20577"/>
          <ac:graphicFrameMkLst>
            <pc:docMk/>
            <pc:sldMk cId="2861422408" sldId="413"/>
            <ac:graphicFrameMk id="8" creationId="{74AEEBC9-CC1C-1C7C-D57B-09455C407A74}"/>
          </ac:graphicFrameMkLst>
        </pc:graphicFrameChg>
      </pc:sldChg>
      <pc:sldChg chg="modSp mod">
        <pc:chgData name="Justine Buss" userId="8d5b0085cc57ea0f" providerId="LiveId" clId="{B302A594-1859-497F-8A78-707A45E6326E}" dt="2024-07-11T13:09:06.755" v="2719" actId="20577"/>
        <pc:sldMkLst>
          <pc:docMk/>
          <pc:sldMk cId="2968327660" sldId="425"/>
        </pc:sldMkLst>
        <pc:spChg chg="mod">
          <ac:chgData name="Justine Buss" userId="8d5b0085cc57ea0f" providerId="LiveId" clId="{B302A594-1859-497F-8A78-707A45E6326E}" dt="2024-07-11T13:09:06.755" v="2719" actId="20577"/>
          <ac:spMkLst>
            <pc:docMk/>
            <pc:sldMk cId="2968327660" sldId="425"/>
            <ac:spMk id="2" creationId="{5F20FBC1-2C70-C7D8-04FF-37EDFE4CA40B}"/>
          </ac:spMkLst>
        </pc:spChg>
      </pc:sldChg>
      <pc:sldChg chg="del">
        <pc:chgData name="Justine Buss" userId="8d5b0085cc57ea0f" providerId="LiveId" clId="{B302A594-1859-497F-8A78-707A45E6326E}" dt="2024-07-11T04:49:45.215" v="2165" actId="47"/>
        <pc:sldMkLst>
          <pc:docMk/>
          <pc:sldMk cId="4112543319" sldId="427"/>
        </pc:sldMkLst>
      </pc:sldChg>
      <pc:sldChg chg="del">
        <pc:chgData name="Justine Buss" userId="8d5b0085cc57ea0f" providerId="LiveId" clId="{B302A594-1859-497F-8A78-707A45E6326E}" dt="2024-07-11T04:49:45.215" v="2165" actId="47"/>
        <pc:sldMkLst>
          <pc:docMk/>
          <pc:sldMk cId="3954971294" sldId="428"/>
        </pc:sldMkLst>
      </pc:sldChg>
      <pc:sldChg chg="del mod modShow">
        <pc:chgData name="Justine Buss" userId="8d5b0085cc57ea0f" providerId="LiveId" clId="{B302A594-1859-497F-8A78-707A45E6326E}" dt="2024-07-08T13:30:31.823" v="622" actId="2696"/>
        <pc:sldMkLst>
          <pc:docMk/>
          <pc:sldMk cId="2303691919" sldId="431"/>
        </pc:sldMkLst>
      </pc:sldChg>
      <pc:sldChg chg="del">
        <pc:chgData name="Justine Buss" userId="8d5b0085cc57ea0f" providerId="LiveId" clId="{B302A594-1859-497F-8A78-707A45E6326E}" dt="2024-07-08T13:32:01.642" v="633" actId="2696"/>
        <pc:sldMkLst>
          <pc:docMk/>
          <pc:sldMk cId="3828447920" sldId="432"/>
        </pc:sldMkLst>
      </pc:sldChg>
      <pc:sldChg chg="modSp mod modAnim">
        <pc:chgData name="Justine Buss" userId="8d5b0085cc57ea0f" providerId="LiveId" clId="{B302A594-1859-497F-8A78-707A45E6326E}" dt="2024-07-08T13:30:03.092" v="621"/>
        <pc:sldMkLst>
          <pc:docMk/>
          <pc:sldMk cId="1244814499" sldId="433"/>
        </pc:sldMkLst>
        <pc:spChg chg="mod">
          <ac:chgData name="Justine Buss" userId="8d5b0085cc57ea0f" providerId="LiveId" clId="{B302A594-1859-497F-8A78-707A45E6326E}" dt="2024-07-08T13:29:36.934" v="619" actId="14100"/>
          <ac:spMkLst>
            <pc:docMk/>
            <pc:sldMk cId="1244814499" sldId="433"/>
            <ac:spMk id="4" creationId="{F29C8CE9-F019-1F47-D851-C88469662809}"/>
          </ac:spMkLst>
        </pc:spChg>
        <pc:picChg chg="mod modCrop">
          <ac:chgData name="Justine Buss" userId="8d5b0085cc57ea0f" providerId="LiveId" clId="{B302A594-1859-497F-8A78-707A45E6326E}" dt="2024-07-08T13:29:08.057" v="615" actId="14100"/>
          <ac:picMkLst>
            <pc:docMk/>
            <pc:sldMk cId="1244814499" sldId="433"/>
            <ac:picMk id="8" creationId="{DC0BD84F-B296-52F3-260D-DE6FC047C2BA}"/>
          </ac:picMkLst>
        </pc:picChg>
      </pc:sldChg>
      <pc:sldChg chg="modSp mod">
        <pc:chgData name="Justine Buss" userId="8d5b0085cc57ea0f" providerId="LiveId" clId="{B302A594-1859-497F-8A78-707A45E6326E}" dt="2024-07-08T13:32:19.545" v="634" actId="1076"/>
        <pc:sldMkLst>
          <pc:docMk/>
          <pc:sldMk cId="1178386400" sldId="434"/>
        </pc:sldMkLst>
        <pc:picChg chg="mod">
          <ac:chgData name="Justine Buss" userId="8d5b0085cc57ea0f" providerId="LiveId" clId="{B302A594-1859-497F-8A78-707A45E6326E}" dt="2024-07-08T13:32:19.545" v="634" actId="1076"/>
          <ac:picMkLst>
            <pc:docMk/>
            <pc:sldMk cId="1178386400" sldId="434"/>
            <ac:picMk id="19" creationId="{BB0BC7BA-ADEB-FA70-5B76-9FDF39203AAE}"/>
          </ac:picMkLst>
        </pc:picChg>
      </pc:sldChg>
      <pc:sldChg chg="addSp modSp mod">
        <pc:chgData name="Justine Buss" userId="8d5b0085cc57ea0f" providerId="LiveId" clId="{B302A594-1859-497F-8A78-707A45E6326E}" dt="2024-07-10T22:21:43.023" v="1840" actId="403"/>
        <pc:sldMkLst>
          <pc:docMk/>
          <pc:sldMk cId="3396108523" sldId="439"/>
        </pc:sldMkLst>
        <pc:spChg chg="mod">
          <ac:chgData name="Justine Buss" userId="8d5b0085cc57ea0f" providerId="LiveId" clId="{B302A594-1859-497F-8A78-707A45E6326E}" dt="2024-07-10T22:21:43.023" v="1840" actId="403"/>
          <ac:spMkLst>
            <pc:docMk/>
            <pc:sldMk cId="3396108523" sldId="439"/>
            <ac:spMk id="20" creationId="{DF312FB5-2C32-049C-8714-7AA05E4D7881}"/>
          </ac:spMkLst>
        </pc:spChg>
        <pc:picChg chg="add mod">
          <ac:chgData name="Justine Buss" userId="8d5b0085cc57ea0f" providerId="LiveId" clId="{B302A594-1859-497F-8A78-707A45E6326E}" dt="2024-07-10T21:32:07.776" v="1429"/>
          <ac:picMkLst>
            <pc:docMk/>
            <pc:sldMk cId="3396108523" sldId="439"/>
            <ac:picMk id="4" creationId="{138FF0B5-E812-C9B8-C958-370E8576DF4D}"/>
          </ac:picMkLst>
        </pc:picChg>
      </pc:sldChg>
      <pc:sldChg chg="mod modShow">
        <pc:chgData name="Justine Buss" userId="8d5b0085cc57ea0f" providerId="LiveId" clId="{B302A594-1859-497F-8A78-707A45E6326E}" dt="2024-07-10T21:33:39.046" v="1437" actId="729"/>
        <pc:sldMkLst>
          <pc:docMk/>
          <pc:sldMk cId="204168389" sldId="442"/>
        </pc:sldMkLst>
      </pc:sldChg>
      <pc:sldChg chg="modTransition">
        <pc:chgData name="Justine Buss" userId="8d5b0085cc57ea0f" providerId="LiveId" clId="{B302A594-1859-497F-8A78-707A45E6326E}" dt="2024-07-10T21:08:23.710" v="1174"/>
        <pc:sldMkLst>
          <pc:docMk/>
          <pc:sldMk cId="1170681207" sldId="446"/>
        </pc:sldMkLst>
      </pc:sldChg>
      <pc:sldChg chg="modSp mod">
        <pc:chgData name="Justine Buss" userId="8d5b0085cc57ea0f" providerId="LiveId" clId="{B302A594-1859-497F-8A78-707A45E6326E}" dt="2024-07-11T12:54:01.153" v="2246" actId="14100"/>
        <pc:sldMkLst>
          <pc:docMk/>
          <pc:sldMk cId="3421411358" sldId="455"/>
        </pc:sldMkLst>
        <pc:spChg chg="mod">
          <ac:chgData name="Justine Buss" userId="8d5b0085cc57ea0f" providerId="LiveId" clId="{B302A594-1859-497F-8A78-707A45E6326E}" dt="2024-07-06T14:48:34.832" v="71" actId="14100"/>
          <ac:spMkLst>
            <pc:docMk/>
            <pc:sldMk cId="3421411358" sldId="455"/>
            <ac:spMk id="3" creationId="{00000000-0000-0000-0000-000000000000}"/>
          </ac:spMkLst>
        </pc:spChg>
        <pc:picChg chg="mod modCrop">
          <ac:chgData name="Justine Buss" userId="8d5b0085cc57ea0f" providerId="LiveId" clId="{B302A594-1859-497F-8A78-707A45E6326E}" dt="2024-07-11T12:53:35.895" v="2240" actId="732"/>
          <ac:picMkLst>
            <pc:docMk/>
            <pc:sldMk cId="3421411358" sldId="455"/>
            <ac:picMk id="8" creationId="{B050ABCC-4ED2-75D1-3BB1-0638379DC400}"/>
          </ac:picMkLst>
        </pc:picChg>
        <pc:picChg chg="mod ord modCrop">
          <ac:chgData name="Justine Buss" userId="8d5b0085cc57ea0f" providerId="LiveId" clId="{B302A594-1859-497F-8A78-707A45E6326E}" dt="2024-07-11T12:54:01.153" v="2246" actId="14100"/>
          <ac:picMkLst>
            <pc:docMk/>
            <pc:sldMk cId="3421411358" sldId="455"/>
            <ac:picMk id="12" creationId="{762E8909-8CCD-136F-082B-F373BCA8DD17}"/>
          </ac:picMkLst>
        </pc:picChg>
      </pc:sldChg>
      <pc:sldChg chg="del">
        <pc:chgData name="Justine Buss" userId="8d5b0085cc57ea0f" providerId="LiveId" clId="{B302A594-1859-497F-8A78-707A45E6326E}" dt="2024-07-08T13:07:24.281" v="399" actId="2696"/>
        <pc:sldMkLst>
          <pc:docMk/>
          <pc:sldMk cId="1287828998" sldId="457"/>
        </pc:sldMkLst>
      </pc:sldChg>
      <pc:sldChg chg="modSp modAnim">
        <pc:chgData name="Justine Buss" userId="8d5b0085cc57ea0f" providerId="LiveId" clId="{B302A594-1859-497F-8A78-707A45E6326E}" dt="2024-07-11T12:52:36.072" v="2232" actId="20577"/>
        <pc:sldMkLst>
          <pc:docMk/>
          <pc:sldMk cId="2924295633" sldId="468"/>
        </pc:sldMkLst>
        <pc:spChg chg="mod">
          <ac:chgData name="Justine Buss" userId="8d5b0085cc57ea0f" providerId="LiveId" clId="{B302A594-1859-497F-8A78-707A45E6326E}" dt="2024-07-11T12:52:36.072" v="2232" actId="20577"/>
          <ac:spMkLst>
            <pc:docMk/>
            <pc:sldMk cId="2924295633" sldId="468"/>
            <ac:spMk id="4" creationId="{8B12CD24-3278-3B25-1621-792C39CCEF81}"/>
          </ac:spMkLst>
        </pc:spChg>
      </pc:sldChg>
      <pc:sldChg chg="addSp delSp modSp del mod modAnim">
        <pc:chgData name="Justine Buss" userId="8d5b0085cc57ea0f" providerId="LiveId" clId="{B302A594-1859-497F-8A78-707A45E6326E}" dt="2024-07-10T21:45:13" v="1490" actId="2696"/>
        <pc:sldMkLst>
          <pc:docMk/>
          <pc:sldMk cId="2189424569" sldId="469"/>
        </pc:sldMkLst>
        <pc:spChg chg="add del mod">
          <ac:chgData name="Justine Buss" userId="8d5b0085cc57ea0f" providerId="LiveId" clId="{B302A594-1859-497F-8A78-707A45E6326E}" dt="2024-07-10T21:41:19.989" v="1452" actId="21"/>
          <ac:spMkLst>
            <pc:docMk/>
            <pc:sldMk cId="2189424569" sldId="469"/>
            <ac:spMk id="6" creationId="{0A448000-8539-84CE-A307-3663EDFA8502}"/>
          </ac:spMkLst>
        </pc:spChg>
        <pc:spChg chg="add del mod">
          <ac:chgData name="Justine Buss" userId="8d5b0085cc57ea0f" providerId="LiveId" clId="{B302A594-1859-497F-8A78-707A45E6326E}" dt="2024-07-10T21:42:35.746" v="1459" actId="478"/>
          <ac:spMkLst>
            <pc:docMk/>
            <pc:sldMk cId="2189424569" sldId="469"/>
            <ac:spMk id="7" creationId="{0A448000-8539-84CE-A307-3663EDFA8502}"/>
          </ac:spMkLst>
        </pc:spChg>
        <pc:spChg chg="add mod">
          <ac:chgData name="Justine Buss" userId="8d5b0085cc57ea0f" providerId="LiveId" clId="{B302A594-1859-497F-8A78-707A45E6326E}" dt="2024-07-10T21:42:45.510" v="1464" actId="14100"/>
          <ac:spMkLst>
            <pc:docMk/>
            <pc:sldMk cId="2189424569" sldId="469"/>
            <ac:spMk id="10" creationId="{352808AE-4164-2786-7102-983EDBD8EC9E}"/>
          </ac:spMkLst>
        </pc:spChg>
        <pc:spChg chg="mod">
          <ac:chgData name="Justine Buss" userId="8d5b0085cc57ea0f" providerId="LiveId" clId="{B302A594-1859-497F-8A78-707A45E6326E}" dt="2024-07-10T21:13:34.959" v="1196" actId="20577"/>
          <ac:spMkLst>
            <pc:docMk/>
            <pc:sldMk cId="2189424569" sldId="469"/>
            <ac:spMk id="12" creationId="{DD909407-6148-BDBA-C538-805E23C36704}"/>
          </ac:spMkLst>
        </pc:spChg>
        <pc:spChg chg="mod">
          <ac:chgData name="Justine Buss" userId="8d5b0085cc57ea0f" providerId="LiveId" clId="{B302A594-1859-497F-8A78-707A45E6326E}" dt="2024-07-10T21:13:15.854" v="1189" actId="20577"/>
          <ac:spMkLst>
            <pc:docMk/>
            <pc:sldMk cId="2189424569" sldId="469"/>
            <ac:spMk id="13" creationId="{715E53C0-FC62-5110-E354-0C40AF3BBC9F}"/>
          </ac:spMkLst>
        </pc:spChg>
        <pc:spChg chg="del">
          <ac:chgData name="Justine Buss" userId="8d5b0085cc57ea0f" providerId="LiveId" clId="{B302A594-1859-497F-8A78-707A45E6326E}" dt="2024-07-10T21:39:27.128" v="1444" actId="478"/>
          <ac:spMkLst>
            <pc:docMk/>
            <pc:sldMk cId="2189424569" sldId="469"/>
            <ac:spMk id="16" creationId="{4A73D36E-CB8C-C951-DD34-A25A0544A73C}"/>
          </ac:spMkLst>
        </pc:spChg>
        <pc:picChg chg="add mod">
          <ac:chgData name="Justine Buss" userId="8d5b0085cc57ea0f" providerId="LiveId" clId="{B302A594-1859-497F-8A78-707A45E6326E}" dt="2024-07-10T21:31:43.473" v="1415"/>
          <ac:picMkLst>
            <pc:docMk/>
            <pc:sldMk cId="2189424569" sldId="469"/>
            <ac:picMk id="4" creationId="{132B32A5-5651-EFCB-87AF-AD3AE58C15B5}"/>
          </ac:picMkLst>
        </pc:picChg>
        <pc:picChg chg="del">
          <ac:chgData name="Justine Buss" userId="8d5b0085cc57ea0f" providerId="LiveId" clId="{B302A594-1859-497F-8A78-707A45E6326E}" dt="2024-07-10T21:31:43.244" v="1414" actId="478"/>
          <ac:picMkLst>
            <pc:docMk/>
            <pc:sldMk cId="2189424569" sldId="469"/>
            <ac:picMk id="20" creationId="{62F04752-AC85-783D-C04F-BB254D284044}"/>
          </ac:picMkLst>
        </pc:picChg>
      </pc:sldChg>
      <pc:sldChg chg="modSp">
        <pc:chgData name="Justine Buss" userId="8d5b0085cc57ea0f" providerId="LiveId" clId="{B302A594-1859-497F-8A78-707A45E6326E}" dt="2024-07-08T12:46:06.772" v="168" actId="1076"/>
        <pc:sldMkLst>
          <pc:docMk/>
          <pc:sldMk cId="3122024153" sldId="470"/>
        </pc:sldMkLst>
        <pc:spChg chg="mod">
          <ac:chgData name="Justine Buss" userId="8d5b0085cc57ea0f" providerId="LiveId" clId="{B302A594-1859-497F-8A78-707A45E6326E}" dt="2024-07-08T12:46:06.772" v="168" actId="1076"/>
          <ac:spMkLst>
            <pc:docMk/>
            <pc:sldMk cId="3122024153" sldId="470"/>
            <ac:spMk id="2" creationId="{7CFA7BA3-9282-40D0-B2FC-844272555D45}"/>
          </ac:spMkLst>
        </pc:spChg>
      </pc:sldChg>
      <pc:sldChg chg="modSp mod">
        <pc:chgData name="Justine Buss" userId="8d5b0085cc57ea0f" providerId="LiveId" clId="{B302A594-1859-497F-8A78-707A45E6326E}" dt="2024-07-08T12:48:00.641" v="194" actId="20577"/>
        <pc:sldMkLst>
          <pc:docMk/>
          <pc:sldMk cId="1880891007" sldId="471"/>
        </pc:sldMkLst>
        <pc:spChg chg="mod">
          <ac:chgData name="Justine Buss" userId="8d5b0085cc57ea0f" providerId="LiveId" clId="{B302A594-1859-497F-8A78-707A45E6326E}" dt="2024-07-08T12:47:13.950" v="188" actId="1076"/>
          <ac:spMkLst>
            <pc:docMk/>
            <pc:sldMk cId="1880891007" sldId="471"/>
            <ac:spMk id="5" creationId="{0CB33D7A-DC2C-25C9-AF96-DABA5F7713E4}"/>
          </ac:spMkLst>
        </pc:spChg>
        <pc:spChg chg="mod">
          <ac:chgData name="Justine Buss" userId="8d5b0085cc57ea0f" providerId="LiveId" clId="{B302A594-1859-497F-8A78-707A45E6326E}" dt="2024-07-08T12:48:00.641" v="194" actId="20577"/>
          <ac:spMkLst>
            <pc:docMk/>
            <pc:sldMk cId="1880891007" sldId="471"/>
            <ac:spMk id="6" creationId="{A35BA15A-525A-987C-B4EA-14AFEDEEF1F8}"/>
          </ac:spMkLst>
        </pc:spChg>
      </pc:sldChg>
      <pc:sldChg chg="modSp mod">
        <pc:chgData name="Justine Buss" userId="8d5b0085cc57ea0f" providerId="LiveId" clId="{B302A594-1859-497F-8A78-707A45E6326E}" dt="2024-07-11T04:52:41.272" v="2174" actId="14100"/>
        <pc:sldMkLst>
          <pc:docMk/>
          <pc:sldMk cId="1664798471" sldId="477"/>
        </pc:sldMkLst>
        <pc:spChg chg="mod">
          <ac:chgData name="Justine Buss" userId="8d5b0085cc57ea0f" providerId="LiveId" clId="{B302A594-1859-497F-8A78-707A45E6326E}" dt="2024-07-11T04:52:41.272" v="2174" actId="14100"/>
          <ac:spMkLst>
            <pc:docMk/>
            <pc:sldMk cId="1664798471" sldId="477"/>
            <ac:spMk id="36" creationId="{C3BAB872-3339-5C67-EC95-894E3411EEBC}"/>
          </ac:spMkLst>
        </pc:spChg>
        <pc:spChg chg="mod">
          <ac:chgData name="Justine Buss" userId="8d5b0085cc57ea0f" providerId="LiveId" clId="{B302A594-1859-497F-8A78-707A45E6326E}" dt="2024-07-10T21:04:05.241" v="1157" actId="1076"/>
          <ac:spMkLst>
            <pc:docMk/>
            <pc:sldMk cId="1664798471" sldId="477"/>
            <ac:spMk id="48" creationId="{2CFF5AC3-4631-C00B-1312-1CF5FF5F7354}"/>
          </ac:spMkLst>
        </pc:spChg>
      </pc:sldChg>
      <pc:sldChg chg="addSp modSp mod modAnim">
        <pc:chgData name="Justine Buss" userId="8d5b0085cc57ea0f" providerId="LiveId" clId="{B302A594-1859-497F-8A78-707A45E6326E}" dt="2024-07-08T13:12:17.284" v="425"/>
        <pc:sldMkLst>
          <pc:docMk/>
          <pc:sldMk cId="3788372867" sldId="480"/>
        </pc:sldMkLst>
        <pc:spChg chg="mod">
          <ac:chgData name="Justine Buss" userId="8d5b0085cc57ea0f" providerId="LiveId" clId="{B302A594-1859-497F-8A78-707A45E6326E}" dt="2024-07-08T12:39:09.392" v="137" actId="1076"/>
          <ac:spMkLst>
            <pc:docMk/>
            <pc:sldMk cId="3788372867" sldId="480"/>
            <ac:spMk id="5" creationId="{B5C2011A-914C-2362-F082-02811237417A}"/>
          </ac:spMkLst>
        </pc:spChg>
        <pc:spChg chg="add mod">
          <ac:chgData name="Justine Buss" userId="8d5b0085cc57ea0f" providerId="LiveId" clId="{B302A594-1859-497F-8A78-707A45E6326E}" dt="2024-07-08T13:11:56.283" v="420" actId="1076"/>
          <ac:spMkLst>
            <pc:docMk/>
            <pc:sldMk cId="3788372867" sldId="480"/>
            <ac:spMk id="6" creationId="{93C2D24E-0745-0CF2-CB70-D22B5603F325}"/>
          </ac:spMkLst>
        </pc:spChg>
        <pc:spChg chg="mod">
          <ac:chgData name="Justine Buss" userId="8d5b0085cc57ea0f" providerId="LiveId" clId="{B302A594-1859-497F-8A78-707A45E6326E}" dt="2024-07-08T12:39:07.110" v="136" actId="1076"/>
          <ac:spMkLst>
            <pc:docMk/>
            <pc:sldMk cId="3788372867" sldId="480"/>
            <ac:spMk id="16" creationId="{5CA875B9-786F-A764-5232-04BBCDFF6173}"/>
          </ac:spMkLst>
        </pc:spChg>
      </pc:sldChg>
      <pc:sldChg chg="addSp modSp mod modAnim">
        <pc:chgData name="Justine Buss" userId="8d5b0085cc57ea0f" providerId="LiveId" clId="{B302A594-1859-497F-8A78-707A45E6326E}" dt="2024-07-10T21:19:13.887" v="1219" actId="1076"/>
        <pc:sldMkLst>
          <pc:docMk/>
          <pc:sldMk cId="7084103" sldId="483"/>
        </pc:sldMkLst>
        <pc:spChg chg="add mod">
          <ac:chgData name="Justine Buss" userId="8d5b0085cc57ea0f" providerId="LiveId" clId="{B302A594-1859-497F-8A78-707A45E6326E}" dt="2024-07-08T13:13:32.609" v="522" actId="6549"/>
          <ac:spMkLst>
            <pc:docMk/>
            <pc:sldMk cId="7084103" sldId="483"/>
            <ac:spMk id="2" creationId="{AEE53570-7A76-FB28-5EA4-E4D735AF158B}"/>
          </ac:spMkLst>
        </pc:spChg>
        <pc:spChg chg="mod">
          <ac:chgData name="Justine Buss" userId="8d5b0085cc57ea0f" providerId="LiveId" clId="{B302A594-1859-497F-8A78-707A45E6326E}" dt="2024-07-08T13:14:08.429" v="535" actId="20577"/>
          <ac:spMkLst>
            <pc:docMk/>
            <pc:sldMk cId="7084103" sldId="483"/>
            <ac:spMk id="3" creationId="{00000000-0000-0000-0000-000000000000}"/>
          </ac:spMkLst>
        </pc:spChg>
        <pc:spChg chg="add mod">
          <ac:chgData name="Justine Buss" userId="8d5b0085cc57ea0f" providerId="LiveId" clId="{B302A594-1859-497F-8A78-707A45E6326E}" dt="2024-07-10T21:19:13.887" v="1219" actId="1076"/>
          <ac:spMkLst>
            <pc:docMk/>
            <pc:sldMk cId="7084103" sldId="483"/>
            <ac:spMk id="5" creationId="{3581279A-14E7-3FBD-6330-1B54BE3F1649}"/>
          </ac:spMkLst>
        </pc:spChg>
      </pc:sldChg>
      <pc:sldChg chg="addSp delSp modSp mod delAnim modAnim">
        <pc:chgData name="Justine Buss" userId="8d5b0085cc57ea0f" providerId="LiveId" clId="{B302A594-1859-497F-8A78-707A45E6326E}" dt="2024-07-10T21:25:50.391" v="1392" actId="14100"/>
        <pc:sldMkLst>
          <pc:docMk/>
          <pc:sldMk cId="2717184677" sldId="485"/>
        </pc:sldMkLst>
        <pc:spChg chg="mod">
          <ac:chgData name="Justine Buss" userId="8d5b0085cc57ea0f" providerId="LiveId" clId="{B302A594-1859-497F-8A78-707A45E6326E}" dt="2024-07-09T10:35:27.066" v="1137" actId="14100"/>
          <ac:spMkLst>
            <pc:docMk/>
            <pc:sldMk cId="2717184677" sldId="485"/>
            <ac:spMk id="2" creationId="{4B211C7E-AF0D-D869-EEDB-B55119C638D7}"/>
          </ac:spMkLst>
        </pc:spChg>
        <pc:spChg chg="mod">
          <ac:chgData name="Justine Buss" userId="8d5b0085cc57ea0f" providerId="LiveId" clId="{B302A594-1859-497F-8A78-707A45E6326E}" dt="2024-07-10T21:25:50.391" v="1392" actId="14100"/>
          <ac:spMkLst>
            <pc:docMk/>
            <pc:sldMk cId="2717184677" sldId="485"/>
            <ac:spMk id="5" creationId="{9A425DB6-237F-F727-DF7C-308788D59A4D}"/>
          </ac:spMkLst>
        </pc:spChg>
        <pc:spChg chg="add del">
          <ac:chgData name="Justine Buss" userId="8d5b0085cc57ea0f" providerId="LiveId" clId="{B302A594-1859-497F-8A78-707A45E6326E}" dt="2024-07-10T21:20:10.803" v="1221" actId="478"/>
          <ac:spMkLst>
            <pc:docMk/>
            <pc:sldMk cId="2717184677" sldId="485"/>
            <ac:spMk id="6" creationId="{36C83548-9196-9A7D-966E-6E482A4BD274}"/>
          </ac:spMkLst>
        </pc:spChg>
        <pc:spChg chg="del mod">
          <ac:chgData name="Justine Buss" userId="8d5b0085cc57ea0f" providerId="LiveId" clId="{B302A594-1859-497F-8A78-707A45E6326E}" dt="2024-07-09T10:35:10.769" v="1134" actId="478"/>
          <ac:spMkLst>
            <pc:docMk/>
            <pc:sldMk cId="2717184677" sldId="485"/>
            <ac:spMk id="6" creationId="{D9E862DE-9A4F-0EED-CC2D-8925C559C2A2}"/>
          </ac:spMkLst>
        </pc:spChg>
        <pc:spChg chg="mod">
          <ac:chgData name="Justine Buss" userId="8d5b0085cc57ea0f" providerId="LiveId" clId="{B302A594-1859-497F-8A78-707A45E6326E}" dt="2024-07-10T21:22:19.216" v="1230" actId="208"/>
          <ac:spMkLst>
            <pc:docMk/>
            <pc:sldMk cId="2717184677" sldId="485"/>
            <ac:spMk id="8" creationId="{8C151007-8E5A-98C0-D13B-4B6AB2D48E01}"/>
          </ac:spMkLst>
        </pc:spChg>
        <pc:spChg chg="del mod">
          <ac:chgData name="Justine Buss" userId="8d5b0085cc57ea0f" providerId="LiveId" clId="{B302A594-1859-497F-8A78-707A45E6326E}" dt="2024-07-09T10:35:13.020" v="1135" actId="478"/>
          <ac:spMkLst>
            <pc:docMk/>
            <pc:sldMk cId="2717184677" sldId="485"/>
            <ac:spMk id="9" creationId="{C519A1EC-1839-42ED-10F8-479760D17D51}"/>
          </ac:spMkLst>
        </pc:spChg>
        <pc:picChg chg="add del mod">
          <ac:chgData name="Justine Buss" userId="8d5b0085cc57ea0f" providerId="LiveId" clId="{B302A594-1859-497F-8A78-707A45E6326E}" dt="2024-07-09T10:36:00.336" v="1139" actId="478"/>
          <ac:picMkLst>
            <pc:docMk/>
            <pc:sldMk cId="2717184677" sldId="485"/>
            <ac:picMk id="11" creationId="{4F63E020-C638-75B6-EF47-AF018863047C}"/>
          </ac:picMkLst>
        </pc:picChg>
        <pc:picChg chg="add del mod">
          <ac:chgData name="Justine Buss" userId="8d5b0085cc57ea0f" providerId="LiveId" clId="{B302A594-1859-497F-8A78-707A45E6326E}" dt="2024-07-09T10:36:02.161" v="1140" actId="478"/>
          <ac:picMkLst>
            <pc:docMk/>
            <pc:sldMk cId="2717184677" sldId="485"/>
            <ac:picMk id="13" creationId="{761680FA-4BA5-7D80-446A-B2EFFBFC49C8}"/>
          </ac:picMkLst>
        </pc:picChg>
      </pc:sldChg>
      <pc:sldChg chg="addSp modSp mod">
        <pc:chgData name="Justine Buss" userId="8d5b0085cc57ea0f" providerId="LiveId" clId="{B302A594-1859-497F-8A78-707A45E6326E}" dt="2024-07-06T14:46:23.362" v="63"/>
        <pc:sldMkLst>
          <pc:docMk/>
          <pc:sldMk cId="3650335843" sldId="486"/>
        </pc:sldMkLst>
        <pc:spChg chg="mod">
          <ac:chgData name="Justine Buss" userId="8d5b0085cc57ea0f" providerId="LiveId" clId="{B302A594-1859-497F-8A78-707A45E6326E}" dt="2024-07-06T14:46:06.418" v="62" actId="6549"/>
          <ac:spMkLst>
            <pc:docMk/>
            <pc:sldMk cId="3650335843" sldId="486"/>
            <ac:spMk id="3" creationId="{AC2DFACE-37D7-8D35-A92A-AC6F79D881F1}"/>
          </ac:spMkLst>
        </pc:spChg>
        <pc:spChg chg="add mod">
          <ac:chgData name="Justine Buss" userId="8d5b0085cc57ea0f" providerId="LiveId" clId="{B302A594-1859-497F-8A78-707A45E6326E}" dt="2024-07-06T14:46:23.362" v="63"/>
          <ac:spMkLst>
            <pc:docMk/>
            <pc:sldMk cId="3650335843" sldId="486"/>
            <ac:spMk id="5" creationId="{DC3DE59C-D5CB-62EB-BAFE-4D827E62D838}"/>
          </ac:spMkLst>
        </pc:spChg>
      </pc:sldChg>
      <pc:sldChg chg="addSp modSp mod modAnim">
        <pc:chgData name="Justine Buss" userId="8d5b0085cc57ea0f" providerId="LiveId" clId="{B302A594-1859-497F-8A78-707A45E6326E}" dt="2024-07-11T12:51:37.476" v="2195" actId="1076"/>
        <pc:sldMkLst>
          <pc:docMk/>
          <pc:sldMk cId="2449948983" sldId="487"/>
        </pc:sldMkLst>
        <pc:spChg chg="mod">
          <ac:chgData name="Justine Buss" userId="8d5b0085cc57ea0f" providerId="LiveId" clId="{B302A594-1859-497F-8A78-707A45E6326E}" dt="2024-07-08T12:35:34.571" v="98" actId="255"/>
          <ac:spMkLst>
            <pc:docMk/>
            <pc:sldMk cId="2449948983" sldId="487"/>
            <ac:spMk id="2" creationId="{D455B177-DEF5-2180-16CE-4ECCABE0A574}"/>
          </ac:spMkLst>
        </pc:spChg>
        <pc:spChg chg="add mod">
          <ac:chgData name="Justine Buss" userId="8d5b0085cc57ea0f" providerId="LiveId" clId="{B302A594-1859-497F-8A78-707A45E6326E}" dt="2024-07-11T12:51:37.476" v="2195" actId="1076"/>
          <ac:spMkLst>
            <pc:docMk/>
            <pc:sldMk cId="2449948983" sldId="487"/>
            <ac:spMk id="3" creationId="{0D69A857-45D1-714A-3B5C-194E538A081C}"/>
          </ac:spMkLst>
        </pc:spChg>
        <pc:spChg chg="add mod">
          <ac:chgData name="Justine Buss" userId="8d5b0085cc57ea0f" providerId="LiveId" clId="{B302A594-1859-497F-8A78-707A45E6326E}" dt="2024-07-06T14:46:25.750" v="64"/>
          <ac:spMkLst>
            <pc:docMk/>
            <pc:sldMk cId="2449948983" sldId="487"/>
            <ac:spMk id="5" creationId="{8C572141-0F3F-EB79-E4C3-6FB9D2B6B789}"/>
          </ac:spMkLst>
        </pc:spChg>
        <pc:spChg chg="mod">
          <ac:chgData name="Justine Buss" userId="8d5b0085cc57ea0f" providerId="LiveId" clId="{B302A594-1859-497F-8A78-707A45E6326E}" dt="2024-07-08T12:48:54.913" v="232" actId="20577"/>
          <ac:spMkLst>
            <pc:docMk/>
            <pc:sldMk cId="2449948983" sldId="487"/>
            <ac:spMk id="15" creationId="{347CAE6A-6389-1FD5-A8AC-C12E1D30822A}"/>
          </ac:spMkLst>
        </pc:spChg>
        <pc:picChg chg="mod">
          <ac:chgData name="Justine Buss" userId="8d5b0085cc57ea0f" providerId="LiveId" clId="{B302A594-1859-497F-8A78-707A45E6326E}" dt="2024-07-08T12:36:40.104" v="103" actId="1076"/>
          <ac:picMkLst>
            <pc:docMk/>
            <pc:sldMk cId="2449948983" sldId="487"/>
            <ac:picMk id="7" creationId="{2A10F751-9D90-48A6-39CF-78E5C4BF475F}"/>
          </ac:picMkLst>
        </pc:picChg>
      </pc:sldChg>
      <pc:sldChg chg="addSp modSp mod modAnim">
        <pc:chgData name="Justine Buss" userId="8d5b0085cc57ea0f" providerId="LiveId" clId="{B302A594-1859-497F-8A78-707A45E6326E}" dt="2024-07-11T12:51:43.542" v="2197" actId="1076"/>
        <pc:sldMkLst>
          <pc:docMk/>
          <pc:sldMk cId="3359559184" sldId="488"/>
        </pc:sldMkLst>
        <pc:spChg chg="mod">
          <ac:chgData name="Justine Buss" userId="8d5b0085cc57ea0f" providerId="LiveId" clId="{B302A594-1859-497F-8A78-707A45E6326E}" dt="2024-07-08T12:49:02.541" v="234" actId="20577"/>
          <ac:spMkLst>
            <pc:docMk/>
            <pc:sldMk cId="3359559184" sldId="488"/>
            <ac:spMk id="2" creationId="{8A2F08BE-0FC4-02E1-CA85-6F6486B42546}"/>
          </ac:spMkLst>
        </pc:spChg>
        <pc:spChg chg="add mod">
          <ac:chgData name="Justine Buss" userId="8d5b0085cc57ea0f" providerId="LiveId" clId="{B302A594-1859-497F-8A78-707A45E6326E}" dt="2024-07-11T12:51:43.542" v="2197" actId="1076"/>
          <ac:spMkLst>
            <pc:docMk/>
            <pc:sldMk cId="3359559184" sldId="488"/>
            <ac:spMk id="3" creationId="{9B335C8B-0093-5A50-A5B5-B0BBBBBBF2B1}"/>
          </ac:spMkLst>
        </pc:spChg>
        <pc:spChg chg="add mod">
          <ac:chgData name="Justine Buss" userId="8d5b0085cc57ea0f" providerId="LiveId" clId="{B302A594-1859-497F-8A78-707A45E6326E}" dt="2024-07-06T14:46:30.385" v="65"/>
          <ac:spMkLst>
            <pc:docMk/>
            <pc:sldMk cId="3359559184" sldId="488"/>
            <ac:spMk id="5" creationId="{58F5076A-B722-77F8-E862-013B019D0C41}"/>
          </ac:spMkLst>
        </pc:spChg>
        <pc:picChg chg="mod">
          <ac:chgData name="Justine Buss" userId="8d5b0085cc57ea0f" providerId="LiveId" clId="{B302A594-1859-497F-8A78-707A45E6326E}" dt="2024-07-10T21:05:08.220" v="1158" actId="14100"/>
          <ac:picMkLst>
            <pc:docMk/>
            <pc:sldMk cId="3359559184" sldId="488"/>
            <ac:picMk id="6" creationId="{1BFF2219-041A-0636-6242-7B5574D69B46}"/>
          </ac:picMkLst>
        </pc:picChg>
        <pc:picChg chg="mod">
          <ac:chgData name="Justine Buss" userId="8d5b0085cc57ea0f" providerId="LiveId" clId="{B302A594-1859-497F-8A78-707A45E6326E}" dt="2024-07-08T12:36:33.226" v="101" actId="1076"/>
          <ac:picMkLst>
            <pc:docMk/>
            <pc:sldMk cId="3359559184" sldId="488"/>
            <ac:picMk id="13" creationId="{84187178-3558-110F-60BF-1E66C3DE295D}"/>
          </ac:picMkLst>
        </pc:picChg>
      </pc:sldChg>
      <pc:sldChg chg="del">
        <pc:chgData name="Justine Buss" userId="8d5b0085cc57ea0f" providerId="LiveId" clId="{B302A594-1859-497F-8A78-707A45E6326E}" dt="2024-07-11T12:51:02.434" v="2193" actId="2696"/>
        <pc:sldMkLst>
          <pc:docMk/>
          <pc:sldMk cId="3447985823" sldId="489"/>
        </pc:sldMkLst>
      </pc:sldChg>
      <pc:sldChg chg="addSp modSp mod modAnim">
        <pc:chgData name="Justine Buss" userId="8d5b0085cc57ea0f" providerId="LiveId" clId="{B302A594-1859-497F-8A78-707A45E6326E}" dt="2024-07-08T13:10:51.122" v="413" actId="20577"/>
        <pc:sldMkLst>
          <pc:docMk/>
          <pc:sldMk cId="2323924940" sldId="490"/>
        </pc:sldMkLst>
        <pc:spChg chg="add mod">
          <ac:chgData name="Justine Buss" userId="8d5b0085cc57ea0f" providerId="LiveId" clId="{B302A594-1859-497F-8A78-707A45E6326E}" dt="2024-07-08T13:10:51.122" v="413" actId="20577"/>
          <ac:spMkLst>
            <pc:docMk/>
            <pc:sldMk cId="2323924940" sldId="490"/>
            <ac:spMk id="2" creationId="{7AFD3650-AA07-81AE-12E6-68B2724C3311}"/>
          </ac:spMkLst>
        </pc:spChg>
      </pc:sldChg>
      <pc:sldChg chg="modSp mod modAnim">
        <pc:chgData name="Justine Buss" userId="8d5b0085cc57ea0f" providerId="LiveId" clId="{B302A594-1859-497F-8A78-707A45E6326E}" dt="2024-07-08T12:55:45.105" v="300" actId="1076"/>
        <pc:sldMkLst>
          <pc:docMk/>
          <pc:sldMk cId="1357766648" sldId="491"/>
        </pc:sldMkLst>
        <pc:spChg chg="mod">
          <ac:chgData name="Justine Buss" userId="8d5b0085cc57ea0f" providerId="LiveId" clId="{B302A594-1859-497F-8A78-707A45E6326E}" dt="2024-07-08T12:54:34.151" v="294" actId="20577"/>
          <ac:spMkLst>
            <pc:docMk/>
            <pc:sldMk cId="1357766648" sldId="491"/>
            <ac:spMk id="3" creationId="{D6F9F005-21C5-0F4F-B2D5-0D255BDEBA3B}"/>
          </ac:spMkLst>
        </pc:spChg>
        <pc:spChg chg="mod">
          <ac:chgData name="Justine Buss" userId="8d5b0085cc57ea0f" providerId="LiveId" clId="{B302A594-1859-497F-8A78-707A45E6326E}" dt="2024-07-08T12:53:02.076" v="278" actId="1076"/>
          <ac:spMkLst>
            <pc:docMk/>
            <pc:sldMk cId="1357766648" sldId="491"/>
            <ac:spMk id="5" creationId="{220C113D-EB8B-4454-3BB1-7E5E33D4BD00}"/>
          </ac:spMkLst>
        </pc:spChg>
        <pc:spChg chg="mod">
          <ac:chgData name="Justine Buss" userId="8d5b0085cc57ea0f" providerId="LiveId" clId="{B302A594-1859-497F-8A78-707A45E6326E}" dt="2024-07-08T12:55:45.105" v="300" actId="1076"/>
          <ac:spMkLst>
            <pc:docMk/>
            <pc:sldMk cId="1357766648" sldId="491"/>
            <ac:spMk id="10" creationId="{997DA8C2-870E-C19D-653C-8564C673BF78}"/>
          </ac:spMkLst>
        </pc:spChg>
        <pc:picChg chg="mod modCrop">
          <ac:chgData name="Justine Buss" userId="8d5b0085cc57ea0f" providerId="LiveId" clId="{B302A594-1859-497F-8A78-707A45E6326E}" dt="2024-07-08T12:53:20.678" v="283" actId="1076"/>
          <ac:picMkLst>
            <pc:docMk/>
            <pc:sldMk cId="1357766648" sldId="491"/>
            <ac:picMk id="9" creationId="{29BF70A1-5D59-1E93-1438-8731C75C68CF}"/>
          </ac:picMkLst>
        </pc:picChg>
        <pc:picChg chg="mod modCrop">
          <ac:chgData name="Justine Buss" userId="8d5b0085cc57ea0f" providerId="LiveId" clId="{B302A594-1859-497F-8A78-707A45E6326E}" dt="2024-07-08T12:54:07.711" v="291" actId="1076"/>
          <ac:picMkLst>
            <pc:docMk/>
            <pc:sldMk cId="1357766648" sldId="491"/>
            <ac:picMk id="11" creationId="{39398DE0-2023-D1B1-5A91-BDD2DFE029D2}"/>
          </ac:picMkLst>
        </pc:picChg>
      </pc:sldChg>
      <pc:sldChg chg="addSp delSp modSp mod modAnim">
        <pc:chgData name="Justine Buss" userId="8d5b0085cc57ea0f" providerId="LiveId" clId="{B302A594-1859-497F-8A78-707A45E6326E}" dt="2024-07-11T04:47:17.895" v="2163" actId="478"/>
        <pc:sldMkLst>
          <pc:docMk/>
          <pc:sldMk cId="963557546" sldId="492"/>
        </pc:sldMkLst>
        <pc:spChg chg="mod">
          <ac:chgData name="Justine Buss" userId="8d5b0085cc57ea0f" providerId="LiveId" clId="{B302A594-1859-497F-8A78-707A45E6326E}" dt="2024-07-08T12:56:48.012" v="310" actId="20577"/>
          <ac:spMkLst>
            <pc:docMk/>
            <pc:sldMk cId="963557546" sldId="492"/>
            <ac:spMk id="3" creationId="{D6F9F005-21C5-0F4F-B2D5-0D255BDEBA3B}"/>
          </ac:spMkLst>
        </pc:spChg>
        <pc:spChg chg="del">
          <ac:chgData name="Justine Buss" userId="8d5b0085cc57ea0f" providerId="LiveId" clId="{B302A594-1859-497F-8A78-707A45E6326E}" dt="2024-07-08T12:56:13.572" v="305" actId="478"/>
          <ac:spMkLst>
            <pc:docMk/>
            <pc:sldMk cId="963557546" sldId="492"/>
            <ac:spMk id="5" creationId="{220C113D-EB8B-4454-3BB1-7E5E33D4BD00}"/>
          </ac:spMkLst>
        </pc:spChg>
        <pc:spChg chg="del">
          <ac:chgData name="Justine Buss" userId="8d5b0085cc57ea0f" providerId="LiveId" clId="{B302A594-1859-497F-8A78-707A45E6326E}" dt="2024-07-11T04:47:17.895" v="2163" actId="478"/>
          <ac:spMkLst>
            <pc:docMk/>
            <pc:sldMk cId="963557546" sldId="492"/>
            <ac:spMk id="5" creationId="{5077E392-1427-60A5-7EA8-40B3C09383C6}"/>
          </ac:spMkLst>
        </pc:spChg>
        <pc:spChg chg="add del mod">
          <ac:chgData name="Justine Buss" userId="8d5b0085cc57ea0f" providerId="LiveId" clId="{B302A594-1859-497F-8A78-707A45E6326E}" dt="2024-07-08T12:56:16.427" v="306" actId="478"/>
          <ac:spMkLst>
            <pc:docMk/>
            <pc:sldMk cId="963557546" sldId="492"/>
            <ac:spMk id="6" creationId="{A3939BD4-356E-72EB-DD56-01AB6064043A}"/>
          </ac:spMkLst>
        </pc:spChg>
        <pc:spChg chg="mod">
          <ac:chgData name="Justine Buss" userId="8d5b0085cc57ea0f" providerId="LiveId" clId="{B302A594-1859-497F-8A78-707A45E6326E}" dt="2024-07-08T12:56:21.862" v="307" actId="20577"/>
          <ac:spMkLst>
            <pc:docMk/>
            <pc:sldMk cId="963557546" sldId="492"/>
            <ac:spMk id="14" creationId="{2C9DA82D-A705-7964-F0E0-07D54E63903E}"/>
          </ac:spMkLst>
        </pc:spChg>
        <pc:picChg chg="mod modCrop">
          <ac:chgData name="Justine Buss" userId="8d5b0085cc57ea0f" providerId="LiveId" clId="{B302A594-1859-497F-8A78-707A45E6326E}" dt="2024-07-08T12:56:34.089" v="308" actId="1076"/>
          <ac:picMkLst>
            <pc:docMk/>
            <pc:sldMk cId="963557546" sldId="492"/>
            <ac:picMk id="9" creationId="{BE113551-2961-0EC8-77CC-1FD92721200C}"/>
          </ac:picMkLst>
        </pc:picChg>
        <pc:picChg chg="mod">
          <ac:chgData name="Justine Buss" userId="8d5b0085cc57ea0f" providerId="LiveId" clId="{B302A594-1859-497F-8A78-707A45E6326E}" dt="2024-07-08T12:56:41.059" v="309" actId="1076"/>
          <ac:picMkLst>
            <pc:docMk/>
            <pc:sldMk cId="963557546" sldId="492"/>
            <ac:picMk id="13" creationId="{24DC80F2-56AD-DD2C-1D98-03A9E74D19A6}"/>
          </ac:picMkLst>
        </pc:picChg>
      </pc:sldChg>
      <pc:sldChg chg="addSp modSp mod">
        <pc:chgData name="Justine Buss" userId="8d5b0085cc57ea0f" providerId="LiveId" clId="{B302A594-1859-497F-8A78-707A45E6326E}" dt="2024-07-10T21:36:39.771" v="1443" actId="1076"/>
        <pc:sldMkLst>
          <pc:docMk/>
          <pc:sldMk cId="2720381200" sldId="493"/>
        </pc:sldMkLst>
        <pc:picChg chg="add mod">
          <ac:chgData name="Justine Buss" userId="8d5b0085cc57ea0f" providerId="LiveId" clId="{B302A594-1859-497F-8A78-707A45E6326E}" dt="2024-07-10T21:36:39.771" v="1443" actId="1076"/>
          <ac:picMkLst>
            <pc:docMk/>
            <pc:sldMk cId="2720381200" sldId="493"/>
            <ac:picMk id="8" creationId="{FBD4FC79-9B54-3E4E-679B-AC81097F16F8}"/>
          </ac:picMkLst>
        </pc:picChg>
      </pc:sldChg>
      <pc:sldChg chg="modSp mod">
        <pc:chgData name="Justine Buss" userId="8d5b0085cc57ea0f" providerId="LiveId" clId="{B302A594-1859-497F-8A78-707A45E6326E}" dt="2024-07-08T13:26:52.186" v="603" actId="20577"/>
        <pc:sldMkLst>
          <pc:docMk/>
          <pc:sldMk cId="724329027" sldId="495"/>
        </pc:sldMkLst>
        <pc:spChg chg="mod">
          <ac:chgData name="Justine Buss" userId="8d5b0085cc57ea0f" providerId="LiveId" clId="{B302A594-1859-497F-8A78-707A45E6326E}" dt="2024-07-08T13:26:52.186" v="603" actId="20577"/>
          <ac:spMkLst>
            <pc:docMk/>
            <pc:sldMk cId="724329027" sldId="495"/>
            <ac:spMk id="10" creationId="{0BAED30F-CE7F-97B9-9F06-E42286B9D434}"/>
          </ac:spMkLst>
        </pc:spChg>
      </pc:sldChg>
      <pc:sldChg chg="del">
        <pc:chgData name="Justine Buss" userId="8d5b0085cc57ea0f" providerId="LiveId" clId="{B302A594-1859-497F-8A78-707A45E6326E}" dt="2024-07-11T12:49:56.045" v="2190" actId="2696"/>
        <pc:sldMkLst>
          <pc:docMk/>
          <pc:sldMk cId="3757388423" sldId="496"/>
        </pc:sldMkLst>
      </pc:sldChg>
      <pc:sldChg chg="addSp modSp mod modTransition">
        <pc:chgData name="Justine Buss" userId="8d5b0085cc57ea0f" providerId="LiveId" clId="{B302A594-1859-497F-8A78-707A45E6326E}" dt="2024-07-10T21:08:29.668" v="1182"/>
        <pc:sldMkLst>
          <pc:docMk/>
          <pc:sldMk cId="409492307" sldId="497"/>
        </pc:sldMkLst>
        <pc:spChg chg="mod">
          <ac:chgData name="Justine Buss" userId="8d5b0085cc57ea0f" providerId="LiveId" clId="{B302A594-1859-497F-8A78-707A45E6326E}" dt="2024-07-08T13:06:22.663" v="391" actId="403"/>
          <ac:spMkLst>
            <pc:docMk/>
            <pc:sldMk cId="409492307" sldId="497"/>
            <ac:spMk id="3" creationId="{C582A45E-A831-B2C6-42FD-74FF032C4185}"/>
          </ac:spMkLst>
        </pc:spChg>
        <pc:spChg chg="mod">
          <ac:chgData name="Justine Buss" userId="8d5b0085cc57ea0f" providerId="LiveId" clId="{B302A594-1859-497F-8A78-707A45E6326E}" dt="2024-07-08T13:23:56.508" v="593" actId="14100"/>
          <ac:spMkLst>
            <pc:docMk/>
            <pc:sldMk cId="409492307" sldId="497"/>
            <ac:spMk id="5" creationId="{403A991D-1040-A495-26EE-7F7581CFE8F2}"/>
          </ac:spMkLst>
        </pc:spChg>
        <pc:picChg chg="add mod">
          <ac:chgData name="Justine Buss" userId="8d5b0085cc57ea0f" providerId="LiveId" clId="{B302A594-1859-497F-8A78-707A45E6326E}" dt="2024-07-08T13:06:41.643" v="394"/>
          <ac:picMkLst>
            <pc:docMk/>
            <pc:sldMk cId="409492307" sldId="497"/>
            <ac:picMk id="2" creationId="{A37823B8-5D72-0674-2F82-674189812C5C}"/>
          </ac:picMkLst>
        </pc:picChg>
      </pc:sldChg>
      <pc:sldChg chg="addSp delSp modSp add ord modAnim">
        <pc:chgData name="Justine Buss" userId="8d5b0085cc57ea0f" providerId="LiveId" clId="{B302A594-1859-497F-8A78-707A45E6326E}" dt="2024-07-08T13:31:58.316" v="632"/>
        <pc:sldMkLst>
          <pc:docMk/>
          <pc:sldMk cId="3907388741" sldId="498"/>
        </pc:sldMkLst>
        <pc:spChg chg="del">
          <ac:chgData name="Justine Buss" userId="8d5b0085cc57ea0f" providerId="LiveId" clId="{B302A594-1859-497F-8A78-707A45E6326E}" dt="2024-07-08T13:31:08.632" v="626" actId="478"/>
          <ac:spMkLst>
            <pc:docMk/>
            <pc:sldMk cId="3907388741" sldId="498"/>
            <ac:spMk id="6" creationId="{CD9ECD09-6D96-27C6-BF8E-78180CDBEC8B}"/>
          </ac:spMkLst>
        </pc:spChg>
        <pc:spChg chg="add del mod">
          <ac:chgData name="Justine Buss" userId="8d5b0085cc57ea0f" providerId="LiveId" clId="{B302A594-1859-497F-8A78-707A45E6326E}" dt="2024-07-08T13:31:10.852" v="627" actId="478"/>
          <ac:spMkLst>
            <pc:docMk/>
            <pc:sldMk cId="3907388741" sldId="498"/>
            <ac:spMk id="7" creationId="{A6F7C5A2-3A7A-2A93-A72E-98BCDE63209E}"/>
          </ac:spMkLst>
        </pc:spChg>
        <pc:spChg chg="add mod">
          <ac:chgData name="Justine Buss" userId="8d5b0085cc57ea0f" providerId="LiveId" clId="{B302A594-1859-497F-8A78-707A45E6326E}" dt="2024-07-08T13:31:15.918" v="628"/>
          <ac:spMkLst>
            <pc:docMk/>
            <pc:sldMk cId="3907388741" sldId="498"/>
            <ac:spMk id="10" creationId="{78A2280B-660A-94D5-3EE7-9387B0C2E512}"/>
          </ac:spMkLst>
        </pc:spChg>
        <pc:spChg chg="add mod">
          <ac:chgData name="Justine Buss" userId="8d5b0085cc57ea0f" providerId="LiveId" clId="{B302A594-1859-497F-8A78-707A45E6326E}" dt="2024-07-08T13:31:15.918" v="628"/>
          <ac:spMkLst>
            <pc:docMk/>
            <pc:sldMk cId="3907388741" sldId="498"/>
            <ac:spMk id="11" creationId="{27C0C401-62C9-72B3-4580-611ECAC36E5C}"/>
          </ac:spMkLst>
        </pc:spChg>
      </pc:sldChg>
      <pc:sldChg chg="addSp delSp modSp add mod addAnim delAnim modAnim">
        <pc:chgData name="Justine Buss" userId="8d5b0085cc57ea0f" providerId="LiveId" clId="{B302A594-1859-497F-8A78-707A45E6326E}" dt="2024-07-11T04:54:21.446" v="2189" actId="108"/>
        <pc:sldMkLst>
          <pc:docMk/>
          <pc:sldMk cId="2469175164" sldId="499"/>
        </pc:sldMkLst>
        <pc:spChg chg="mod">
          <ac:chgData name="Justine Buss" userId="8d5b0085cc57ea0f" providerId="LiveId" clId="{B302A594-1859-497F-8A78-707A45E6326E}" dt="2024-07-11T04:54:21.446" v="2189" actId="108"/>
          <ac:spMkLst>
            <pc:docMk/>
            <pc:sldMk cId="2469175164" sldId="499"/>
            <ac:spMk id="2" creationId="{4B211C7E-AF0D-D869-EEDB-B55119C638D7}"/>
          </ac:spMkLst>
        </pc:spChg>
        <pc:spChg chg="del">
          <ac:chgData name="Justine Buss" userId="8d5b0085cc57ea0f" providerId="LiveId" clId="{B302A594-1859-497F-8A78-707A45E6326E}" dt="2024-07-09T10:35:01.251" v="1133" actId="478"/>
          <ac:spMkLst>
            <pc:docMk/>
            <pc:sldMk cId="2469175164" sldId="499"/>
            <ac:spMk id="5" creationId="{9A425DB6-237F-F727-DF7C-308788D59A4D}"/>
          </ac:spMkLst>
        </pc:spChg>
        <pc:spChg chg="mod">
          <ac:chgData name="Justine Buss" userId="8d5b0085cc57ea0f" providerId="LiveId" clId="{B302A594-1859-497F-8A78-707A45E6326E}" dt="2024-07-10T21:26:10.758" v="1395" actId="1076"/>
          <ac:spMkLst>
            <pc:docMk/>
            <pc:sldMk cId="2469175164" sldId="499"/>
            <ac:spMk id="6" creationId="{D9E862DE-9A4F-0EED-CC2D-8925C559C2A2}"/>
          </ac:spMkLst>
        </pc:spChg>
        <pc:spChg chg="add del mod">
          <ac:chgData name="Justine Buss" userId="8d5b0085cc57ea0f" providerId="LiveId" clId="{B302A594-1859-497F-8A78-707A45E6326E}" dt="2024-07-09T10:34:56.009" v="1132" actId="478"/>
          <ac:spMkLst>
            <pc:docMk/>
            <pc:sldMk cId="2469175164" sldId="499"/>
            <ac:spMk id="8" creationId="{8C151007-8E5A-98C0-D13B-4B6AB2D48E01}"/>
          </ac:spMkLst>
        </pc:spChg>
        <pc:spChg chg="mod">
          <ac:chgData name="Justine Buss" userId="8d5b0085cc57ea0f" providerId="LiveId" clId="{B302A594-1859-497F-8A78-707A45E6326E}" dt="2024-07-10T21:25:33.969" v="1390" actId="1076"/>
          <ac:spMkLst>
            <pc:docMk/>
            <pc:sldMk cId="2469175164" sldId="499"/>
            <ac:spMk id="9" creationId="{C519A1EC-1839-42ED-10F8-479760D17D51}"/>
          </ac:spMkLst>
        </pc:spChg>
        <pc:picChg chg="del">
          <ac:chgData name="Justine Buss" userId="8d5b0085cc57ea0f" providerId="LiveId" clId="{B302A594-1859-497F-8A78-707A45E6326E}" dt="2024-07-09T10:36:36.592" v="1141" actId="21"/>
          <ac:picMkLst>
            <pc:docMk/>
            <pc:sldMk cId="2469175164" sldId="499"/>
            <ac:picMk id="7" creationId="{8F94390F-2942-9BF2-E6FF-27C48F2E1FD1}"/>
          </ac:picMkLst>
        </pc:picChg>
      </pc:sldChg>
      <pc:sldChg chg="addSp delSp modSp del mod modTransition">
        <pc:chgData name="Justine Buss" userId="8d5b0085cc57ea0f" providerId="LiveId" clId="{B302A594-1859-497F-8A78-707A45E6326E}" dt="2024-07-10T22:47:47.192" v="2029" actId="2696"/>
        <pc:sldMkLst>
          <pc:docMk/>
          <pc:sldMk cId="1707355276" sldId="500"/>
        </pc:sldMkLst>
        <pc:spChg chg="del">
          <ac:chgData name="Justine Buss" userId="8d5b0085cc57ea0f" providerId="LiveId" clId="{B302A594-1859-497F-8A78-707A45E6326E}" dt="2024-07-10T21:49:41.201" v="1522" actId="478"/>
          <ac:spMkLst>
            <pc:docMk/>
            <pc:sldMk cId="1707355276" sldId="500"/>
            <ac:spMk id="6" creationId="{19137787-C432-5594-CE28-DD891F13A7C8}"/>
          </ac:spMkLst>
        </pc:spChg>
        <pc:spChg chg="add mod">
          <ac:chgData name="Justine Buss" userId="8d5b0085cc57ea0f" providerId="LiveId" clId="{B302A594-1859-497F-8A78-707A45E6326E}" dt="2024-07-10T21:58:51.262" v="1642" actId="207"/>
          <ac:spMkLst>
            <pc:docMk/>
            <pc:sldMk cId="1707355276" sldId="500"/>
            <ac:spMk id="7" creationId="{3142A6EC-1139-4E2E-B76E-A760C4DDFF96}"/>
          </ac:spMkLst>
        </pc:spChg>
        <pc:spChg chg="del">
          <ac:chgData name="Justine Buss" userId="8d5b0085cc57ea0f" providerId="LiveId" clId="{B302A594-1859-497F-8A78-707A45E6326E}" dt="2024-07-10T21:49:42.483" v="1523" actId="478"/>
          <ac:spMkLst>
            <pc:docMk/>
            <pc:sldMk cId="1707355276" sldId="500"/>
            <ac:spMk id="8" creationId="{EF4F348E-59C9-BACA-61CF-05BD6B9229B6}"/>
          </ac:spMkLst>
        </pc:spChg>
        <pc:spChg chg="mod">
          <ac:chgData name="Justine Buss" userId="8d5b0085cc57ea0f" providerId="LiveId" clId="{B302A594-1859-497F-8A78-707A45E6326E}" dt="2024-07-10T21:50:24.700" v="1535" actId="1076"/>
          <ac:spMkLst>
            <pc:docMk/>
            <pc:sldMk cId="1707355276" sldId="500"/>
            <ac:spMk id="10" creationId="{58B20D62-E7C0-40F9-B158-D087A642FF39}"/>
          </ac:spMkLst>
        </pc:spChg>
        <pc:spChg chg="mod">
          <ac:chgData name="Justine Buss" userId="8d5b0085cc57ea0f" providerId="LiveId" clId="{B302A594-1859-497F-8A78-707A45E6326E}" dt="2024-07-10T21:50:29.207" v="1536" actId="1076"/>
          <ac:spMkLst>
            <pc:docMk/>
            <pc:sldMk cId="1707355276" sldId="500"/>
            <ac:spMk id="12" creationId="{FEBACD4A-BD1F-2A06-0923-3FC6AD6DEAB8}"/>
          </ac:spMkLst>
        </pc:spChg>
        <pc:picChg chg="add mod">
          <ac:chgData name="Justine Buss" userId="8d5b0085cc57ea0f" providerId="LiveId" clId="{B302A594-1859-497F-8A78-707A45E6326E}" dt="2024-07-10T21:31:49.616" v="1419"/>
          <ac:picMkLst>
            <pc:docMk/>
            <pc:sldMk cId="1707355276" sldId="500"/>
            <ac:picMk id="4" creationId="{C20206EB-4956-410B-8054-2B3937FF61D9}"/>
          </ac:picMkLst>
        </pc:picChg>
        <pc:picChg chg="mod">
          <ac:chgData name="Justine Buss" userId="8d5b0085cc57ea0f" providerId="LiveId" clId="{B302A594-1859-497F-8A78-707A45E6326E}" dt="2024-07-10T22:45:10.505" v="1992" actId="732"/>
          <ac:picMkLst>
            <pc:docMk/>
            <pc:sldMk cId="1707355276" sldId="500"/>
            <ac:picMk id="15" creationId="{22CC0388-B2CB-4829-1430-1886766DCE9F}"/>
          </ac:picMkLst>
        </pc:picChg>
        <pc:picChg chg="del">
          <ac:chgData name="Justine Buss" userId="8d5b0085cc57ea0f" providerId="LiveId" clId="{B302A594-1859-497F-8A78-707A45E6326E}" dt="2024-07-10T21:31:49.387" v="1418" actId="478"/>
          <ac:picMkLst>
            <pc:docMk/>
            <pc:sldMk cId="1707355276" sldId="500"/>
            <ac:picMk id="20" creationId="{62F04752-AC85-783D-C04F-BB254D284044}"/>
          </ac:picMkLst>
        </pc:picChg>
      </pc:sldChg>
      <pc:sldChg chg="addSp delSp modSp del mod ord modTransition">
        <pc:chgData name="Justine Buss" userId="8d5b0085cc57ea0f" providerId="LiveId" clId="{B302A594-1859-497F-8A78-707A45E6326E}" dt="2024-07-10T22:42:14.312" v="1985" actId="2696"/>
        <pc:sldMkLst>
          <pc:docMk/>
          <pc:sldMk cId="3766807361" sldId="501"/>
        </pc:sldMkLst>
        <pc:spChg chg="add mod">
          <ac:chgData name="Justine Buss" userId="8d5b0085cc57ea0f" providerId="LiveId" clId="{B302A594-1859-497F-8A78-707A45E6326E}" dt="2024-07-10T21:50:38.323" v="1539" actId="478"/>
          <ac:spMkLst>
            <pc:docMk/>
            <pc:sldMk cId="3766807361" sldId="501"/>
            <ac:spMk id="6" creationId="{390E3318-CEAC-E1E7-01B7-2DB8805657DC}"/>
          </ac:spMkLst>
        </pc:spChg>
        <pc:spChg chg="add del mod">
          <ac:chgData name="Justine Buss" userId="8d5b0085cc57ea0f" providerId="LiveId" clId="{B302A594-1859-497F-8A78-707A45E6326E}" dt="2024-07-10T21:52:11.635" v="1590" actId="478"/>
          <ac:spMkLst>
            <pc:docMk/>
            <pc:sldMk cId="3766807361" sldId="501"/>
            <ac:spMk id="7" creationId="{BFE4881B-C2F5-D321-4B1E-3CEA3A9939AF}"/>
          </ac:spMkLst>
        </pc:spChg>
        <pc:spChg chg="add mod">
          <ac:chgData name="Justine Buss" userId="8d5b0085cc57ea0f" providerId="LiveId" clId="{B302A594-1859-497F-8A78-707A45E6326E}" dt="2024-07-10T22:01:41.999" v="1675" actId="14100"/>
          <ac:spMkLst>
            <pc:docMk/>
            <pc:sldMk cId="3766807361" sldId="501"/>
            <ac:spMk id="8" creationId="{3C0433B7-76A7-0F36-90E0-03E54C94F342}"/>
          </ac:spMkLst>
        </pc:spChg>
        <pc:spChg chg="mod">
          <ac:chgData name="Justine Buss" userId="8d5b0085cc57ea0f" providerId="LiveId" clId="{B302A594-1859-497F-8A78-707A45E6326E}" dt="2024-07-10T21:52:06.666" v="1588" actId="1076"/>
          <ac:spMkLst>
            <pc:docMk/>
            <pc:sldMk cId="3766807361" sldId="501"/>
            <ac:spMk id="9" creationId="{DE72C1C3-C3BE-A05D-F5E1-FDB0ACF098C5}"/>
          </ac:spMkLst>
        </pc:spChg>
        <pc:spChg chg="add mod">
          <ac:chgData name="Justine Buss" userId="8d5b0085cc57ea0f" providerId="LiveId" clId="{B302A594-1859-497F-8A78-707A45E6326E}" dt="2024-07-10T22:01:35.199" v="1674" actId="207"/>
          <ac:spMkLst>
            <pc:docMk/>
            <pc:sldMk cId="3766807361" sldId="501"/>
            <ac:spMk id="10" creationId="{87D8428B-F9CC-8438-7913-35F72F4AA055}"/>
          </ac:spMkLst>
        </pc:spChg>
        <pc:spChg chg="mod">
          <ac:chgData name="Justine Buss" userId="8d5b0085cc57ea0f" providerId="LiveId" clId="{B302A594-1859-497F-8A78-707A45E6326E}" dt="2024-07-10T21:52:02.176" v="1587" actId="1076"/>
          <ac:spMkLst>
            <pc:docMk/>
            <pc:sldMk cId="3766807361" sldId="501"/>
            <ac:spMk id="12" creationId="{DD909407-6148-BDBA-C538-805E23C36704}"/>
          </ac:spMkLst>
        </pc:spChg>
        <pc:spChg chg="del">
          <ac:chgData name="Justine Buss" userId="8d5b0085cc57ea0f" providerId="LiveId" clId="{B302A594-1859-497F-8A78-707A45E6326E}" dt="2024-07-10T21:50:36.798" v="1537" actId="478"/>
          <ac:spMkLst>
            <pc:docMk/>
            <pc:sldMk cId="3766807361" sldId="501"/>
            <ac:spMk id="16" creationId="{4A73D36E-CB8C-C951-DD34-A25A0544A73C}"/>
          </ac:spMkLst>
        </pc:spChg>
        <pc:spChg chg="del">
          <ac:chgData name="Justine Buss" userId="8d5b0085cc57ea0f" providerId="LiveId" clId="{B302A594-1859-497F-8A78-707A45E6326E}" dt="2024-07-10T21:50:37.562" v="1538" actId="478"/>
          <ac:spMkLst>
            <pc:docMk/>
            <pc:sldMk cId="3766807361" sldId="501"/>
            <ac:spMk id="17" creationId="{5E42D242-16F5-0790-F136-2E5041ED6FAC}"/>
          </ac:spMkLst>
        </pc:spChg>
        <pc:spChg chg="del">
          <ac:chgData name="Justine Buss" userId="8d5b0085cc57ea0f" providerId="LiveId" clId="{B302A594-1859-497F-8A78-707A45E6326E}" dt="2024-07-10T21:50:40.938" v="1541" actId="478"/>
          <ac:spMkLst>
            <pc:docMk/>
            <pc:sldMk cId="3766807361" sldId="501"/>
            <ac:spMk id="18" creationId="{9B2C9203-E353-208E-D500-16F921CA234F}"/>
          </ac:spMkLst>
        </pc:spChg>
        <pc:picChg chg="add mod">
          <ac:chgData name="Justine Buss" userId="8d5b0085cc57ea0f" providerId="LiveId" clId="{B302A594-1859-497F-8A78-707A45E6326E}" dt="2024-07-10T21:31:52.879" v="1421"/>
          <ac:picMkLst>
            <pc:docMk/>
            <pc:sldMk cId="3766807361" sldId="501"/>
            <ac:picMk id="4" creationId="{E83308B6-7BEB-6F33-9B8A-909F5BC6145C}"/>
          </ac:picMkLst>
        </pc:picChg>
        <pc:picChg chg="add del">
          <ac:chgData name="Justine Buss" userId="8d5b0085cc57ea0f" providerId="LiveId" clId="{B302A594-1859-497F-8A78-707A45E6326E}" dt="2024-07-10T21:50:39.584" v="1540" actId="478"/>
          <ac:picMkLst>
            <pc:docMk/>
            <pc:sldMk cId="3766807361" sldId="501"/>
            <ac:picMk id="15" creationId="{22CC0388-B2CB-4829-1430-1886766DCE9F}"/>
          </ac:picMkLst>
        </pc:picChg>
        <pc:picChg chg="del">
          <ac:chgData name="Justine Buss" userId="8d5b0085cc57ea0f" providerId="LiveId" clId="{B302A594-1859-497F-8A78-707A45E6326E}" dt="2024-07-10T21:31:52.651" v="1420" actId="478"/>
          <ac:picMkLst>
            <pc:docMk/>
            <pc:sldMk cId="3766807361" sldId="501"/>
            <ac:picMk id="20" creationId="{62F04752-AC85-783D-C04F-BB254D284044}"/>
          </ac:picMkLst>
        </pc:picChg>
      </pc:sldChg>
      <pc:sldChg chg="addSp delSp modSp mod">
        <pc:chgData name="Justine Buss" userId="8d5b0085cc57ea0f" providerId="LiveId" clId="{B302A594-1859-497F-8A78-707A45E6326E}" dt="2024-07-10T22:10:40.196" v="1725" actId="478"/>
        <pc:sldMkLst>
          <pc:docMk/>
          <pc:sldMk cId="1937536367" sldId="502"/>
        </pc:sldMkLst>
        <pc:spChg chg="mod">
          <ac:chgData name="Justine Buss" userId="8d5b0085cc57ea0f" providerId="LiveId" clId="{B302A594-1859-497F-8A78-707A45E6326E}" dt="2024-07-10T22:05:40.502" v="1700" actId="14100"/>
          <ac:spMkLst>
            <pc:docMk/>
            <pc:sldMk cId="1937536367" sldId="502"/>
            <ac:spMk id="6" creationId="{3BC1D4D6-E552-3D12-8886-956DAD98FA68}"/>
          </ac:spMkLst>
        </pc:spChg>
        <pc:picChg chg="add mod">
          <ac:chgData name="Justine Buss" userId="8d5b0085cc57ea0f" providerId="LiveId" clId="{B302A594-1859-497F-8A78-707A45E6326E}" dt="2024-07-10T21:31:56.817" v="1423"/>
          <ac:picMkLst>
            <pc:docMk/>
            <pc:sldMk cId="1937536367" sldId="502"/>
            <ac:picMk id="4" creationId="{96C74FF4-9E03-1BB8-245C-1FA0EB2A0559}"/>
          </ac:picMkLst>
        </pc:picChg>
        <pc:picChg chg="add del mod">
          <ac:chgData name="Justine Buss" userId="8d5b0085cc57ea0f" providerId="LiveId" clId="{B302A594-1859-497F-8A78-707A45E6326E}" dt="2024-07-10T22:10:40.196" v="1725" actId="478"/>
          <ac:picMkLst>
            <pc:docMk/>
            <pc:sldMk cId="1937536367" sldId="502"/>
            <ac:picMk id="7" creationId="{B3750285-594F-5ED0-B8ED-528FCB4BA5E6}"/>
          </ac:picMkLst>
        </pc:picChg>
      </pc:sldChg>
      <pc:sldChg chg="addSp delSp modSp del mod modTransition">
        <pc:chgData name="Justine Buss" userId="8d5b0085cc57ea0f" providerId="LiveId" clId="{B302A594-1859-497F-8A78-707A45E6326E}" dt="2024-07-10T22:09:24.626" v="1713" actId="2696"/>
        <pc:sldMkLst>
          <pc:docMk/>
          <pc:sldMk cId="3858779247" sldId="503"/>
        </pc:sldMkLst>
        <pc:spChg chg="mod">
          <ac:chgData name="Justine Buss" userId="8d5b0085cc57ea0f" providerId="LiveId" clId="{B302A594-1859-497F-8A78-707A45E6326E}" dt="2024-07-10T22:08:30.577" v="1703" actId="14100"/>
          <ac:spMkLst>
            <pc:docMk/>
            <pc:sldMk cId="3858779247" sldId="503"/>
            <ac:spMk id="6" creationId="{3BC1D4D6-E552-3D12-8886-956DAD98FA68}"/>
          </ac:spMkLst>
        </pc:spChg>
        <pc:picChg chg="add mod">
          <ac:chgData name="Justine Buss" userId="8d5b0085cc57ea0f" providerId="LiveId" clId="{B302A594-1859-497F-8A78-707A45E6326E}" dt="2024-07-10T21:31:58.031" v="1424"/>
          <ac:picMkLst>
            <pc:docMk/>
            <pc:sldMk cId="3858779247" sldId="503"/>
            <ac:picMk id="4" creationId="{EA347FFC-F3FB-897D-18CB-C6C06368281B}"/>
          </ac:picMkLst>
        </pc:picChg>
        <pc:picChg chg="add mod modCrop">
          <ac:chgData name="Justine Buss" userId="8d5b0085cc57ea0f" providerId="LiveId" clId="{B302A594-1859-497F-8A78-707A45E6326E}" dt="2024-07-10T22:09:21.986" v="1712" actId="732"/>
          <ac:picMkLst>
            <pc:docMk/>
            <pc:sldMk cId="3858779247" sldId="503"/>
            <ac:picMk id="7" creationId="{FF5785E6-ED46-6877-70DD-218FAEF4654C}"/>
          </ac:picMkLst>
        </pc:picChg>
        <pc:picChg chg="del">
          <ac:chgData name="Justine Buss" userId="8d5b0085cc57ea0f" providerId="LiveId" clId="{B302A594-1859-497F-8A78-707A45E6326E}" dt="2024-07-10T22:08:45.783" v="1705" actId="478"/>
          <ac:picMkLst>
            <pc:docMk/>
            <pc:sldMk cId="3858779247" sldId="503"/>
            <ac:picMk id="8" creationId="{80EBC7F1-31CB-0EB6-6844-F2B6285EFFBB}"/>
          </ac:picMkLst>
        </pc:picChg>
      </pc:sldChg>
      <pc:sldChg chg="addSp delSp modSp mod modTransition">
        <pc:chgData name="Justine Buss" userId="8d5b0085cc57ea0f" providerId="LiveId" clId="{B302A594-1859-497F-8A78-707A45E6326E}" dt="2024-07-10T22:14:25.828" v="1770" actId="478"/>
        <pc:sldMkLst>
          <pc:docMk/>
          <pc:sldMk cId="2479861490" sldId="505"/>
        </pc:sldMkLst>
        <pc:spChg chg="mod">
          <ac:chgData name="Justine Buss" userId="8d5b0085cc57ea0f" providerId="LiveId" clId="{B302A594-1859-497F-8A78-707A45E6326E}" dt="2024-07-10T22:04:53.796" v="1698" actId="14100"/>
          <ac:spMkLst>
            <pc:docMk/>
            <pc:sldMk cId="2479861490" sldId="505"/>
            <ac:spMk id="6" creationId="{3BC1D4D6-E552-3D12-8886-956DAD98FA68}"/>
          </ac:spMkLst>
        </pc:spChg>
        <pc:picChg chg="add mod">
          <ac:chgData name="Justine Buss" userId="8d5b0085cc57ea0f" providerId="LiveId" clId="{B302A594-1859-497F-8A78-707A45E6326E}" dt="2024-07-10T21:31:59.921" v="1425"/>
          <ac:picMkLst>
            <pc:docMk/>
            <pc:sldMk cId="2479861490" sldId="505"/>
            <ac:picMk id="4" creationId="{29739219-7DCB-74CB-C285-A62966270E71}"/>
          </ac:picMkLst>
        </pc:picChg>
        <pc:picChg chg="add del mod">
          <ac:chgData name="Justine Buss" userId="8d5b0085cc57ea0f" providerId="LiveId" clId="{B302A594-1859-497F-8A78-707A45E6326E}" dt="2024-07-10T22:13:19.779" v="1756" actId="21"/>
          <ac:picMkLst>
            <pc:docMk/>
            <pc:sldMk cId="2479861490" sldId="505"/>
            <ac:picMk id="7" creationId="{80EBC7F1-31CB-0EB6-6844-F2B6285EFFBB}"/>
          </ac:picMkLst>
        </pc:picChg>
        <pc:picChg chg="del">
          <ac:chgData name="Justine Buss" userId="8d5b0085cc57ea0f" providerId="LiveId" clId="{B302A594-1859-497F-8A78-707A45E6326E}" dt="2024-07-10T22:11:41.711" v="1736" actId="478"/>
          <ac:picMkLst>
            <pc:docMk/>
            <pc:sldMk cId="2479861490" sldId="505"/>
            <ac:picMk id="8" creationId="{80EBC7F1-31CB-0EB6-6844-F2B6285EFFBB}"/>
          </ac:picMkLst>
        </pc:picChg>
        <pc:picChg chg="add del mod">
          <ac:chgData name="Justine Buss" userId="8d5b0085cc57ea0f" providerId="LiveId" clId="{B302A594-1859-497F-8A78-707A45E6326E}" dt="2024-07-10T22:12:07.178" v="1739" actId="21"/>
          <ac:picMkLst>
            <pc:docMk/>
            <pc:sldMk cId="2479861490" sldId="505"/>
            <ac:picMk id="9" creationId="{96210AB8-2371-9641-5AD9-A603A7432D15}"/>
          </ac:picMkLst>
        </pc:picChg>
        <pc:picChg chg="add del mod">
          <ac:chgData name="Justine Buss" userId="8d5b0085cc57ea0f" providerId="LiveId" clId="{B302A594-1859-497F-8A78-707A45E6326E}" dt="2024-07-10T22:12:40.348" v="1745" actId="21"/>
          <ac:picMkLst>
            <pc:docMk/>
            <pc:sldMk cId="2479861490" sldId="505"/>
            <ac:picMk id="10" creationId="{96210AB8-2371-9641-5AD9-A603A7432D15}"/>
          </ac:picMkLst>
        </pc:picChg>
        <pc:picChg chg="add mod">
          <ac:chgData name="Justine Buss" userId="8d5b0085cc57ea0f" providerId="LiveId" clId="{B302A594-1859-497F-8A78-707A45E6326E}" dt="2024-07-10T22:12:48.249" v="1749"/>
          <ac:picMkLst>
            <pc:docMk/>
            <pc:sldMk cId="2479861490" sldId="505"/>
            <ac:picMk id="11" creationId="{96210AB8-2371-9641-5AD9-A603A7432D15}"/>
          </ac:picMkLst>
        </pc:picChg>
        <pc:picChg chg="add del mod">
          <ac:chgData name="Justine Buss" userId="8d5b0085cc57ea0f" providerId="LiveId" clId="{B302A594-1859-497F-8A78-707A45E6326E}" dt="2024-07-10T22:14:25.828" v="1770" actId="478"/>
          <ac:picMkLst>
            <pc:docMk/>
            <pc:sldMk cId="2479861490" sldId="505"/>
            <ac:picMk id="12" creationId="{80EBC7F1-31CB-0EB6-6844-F2B6285EFFBB}"/>
          </ac:picMkLst>
        </pc:picChg>
      </pc:sldChg>
      <pc:sldChg chg="addSp delSp modSp mod modTransition">
        <pc:chgData name="Justine Buss" userId="8d5b0085cc57ea0f" providerId="LiveId" clId="{B302A594-1859-497F-8A78-707A45E6326E}" dt="2024-07-10T22:14:08.802" v="1769"/>
        <pc:sldMkLst>
          <pc:docMk/>
          <pc:sldMk cId="4055840310" sldId="506"/>
        </pc:sldMkLst>
        <pc:spChg chg="mod">
          <ac:chgData name="Justine Buss" userId="8d5b0085cc57ea0f" providerId="LiveId" clId="{B302A594-1859-497F-8A78-707A45E6326E}" dt="2024-07-10T22:04:59.842" v="1699" actId="12"/>
          <ac:spMkLst>
            <pc:docMk/>
            <pc:sldMk cId="4055840310" sldId="506"/>
            <ac:spMk id="6" creationId="{3BC1D4D6-E552-3D12-8886-956DAD98FA68}"/>
          </ac:spMkLst>
        </pc:spChg>
        <pc:picChg chg="add mod">
          <ac:chgData name="Justine Buss" userId="8d5b0085cc57ea0f" providerId="LiveId" clId="{B302A594-1859-497F-8A78-707A45E6326E}" dt="2024-07-10T21:32:01.720" v="1426"/>
          <ac:picMkLst>
            <pc:docMk/>
            <pc:sldMk cId="4055840310" sldId="506"/>
            <ac:picMk id="4" creationId="{ADF7810D-D842-D22C-5950-8CDD4EC2C4E8}"/>
          </ac:picMkLst>
        </pc:picChg>
        <pc:picChg chg="add del mod">
          <ac:chgData name="Justine Buss" userId="8d5b0085cc57ea0f" providerId="LiveId" clId="{B302A594-1859-497F-8A78-707A45E6326E}" dt="2024-07-10T22:13:34.399" v="1759" actId="21"/>
          <ac:picMkLst>
            <pc:docMk/>
            <pc:sldMk cId="4055840310" sldId="506"/>
            <ac:picMk id="7" creationId="{80EBC7F1-31CB-0EB6-6844-F2B6285EFFBB}"/>
          </ac:picMkLst>
        </pc:picChg>
        <pc:picChg chg="del">
          <ac:chgData name="Justine Buss" userId="8d5b0085cc57ea0f" providerId="LiveId" clId="{B302A594-1859-497F-8A78-707A45E6326E}" dt="2024-07-10T22:12:59.627" v="1750" actId="21"/>
          <ac:picMkLst>
            <pc:docMk/>
            <pc:sldMk cId="4055840310" sldId="506"/>
            <ac:picMk id="8" creationId="{80EBC7F1-31CB-0EB6-6844-F2B6285EFFBB}"/>
          </ac:picMkLst>
        </pc:picChg>
        <pc:picChg chg="add mod">
          <ac:chgData name="Justine Buss" userId="8d5b0085cc57ea0f" providerId="LiveId" clId="{B302A594-1859-497F-8A78-707A45E6326E}" dt="2024-07-10T22:14:08.802" v="1769"/>
          <ac:picMkLst>
            <pc:docMk/>
            <pc:sldMk cId="4055840310" sldId="506"/>
            <ac:picMk id="12" creationId="{80EBC7F1-31CB-0EB6-6844-F2B6285EFFBB}"/>
          </ac:picMkLst>
        </pc:picChg>
      </pc:sldChg>
      <pc:sldChg chg="modTransition">
        <pc:chgData name="Justine Buss" userId="8d5b0085cc57ea0f" providerId="LiveId" clId="{B302A594-1859-497F-8A78-707A45E6326E}" dt="2024-07-10T21:07:06.841" v="1162"/>
        <pc:sldMkLst>
          <pc:docMk/>
          <pc:sldMk cId="3974136073" sldId="507"/>
        </pc:sldMkLst>
      </pc:sldChg>
      <pc:sldChg chg="addSp delSp modSp mod">
        <pc:chgData name="Justine Buss" userId="8d5b0085cc57ea0f" providerId="LiveId" clId="{B302A594-1859-497F-8A78-707A45E6326E}" dt="2024-07-10T22:15:34.039" v="1787" actId="14100"/>
        <pc:sldMkLst>
          <pc:docMk/>
          <pc:sldMk cId="3895082605" sldId="508"/>
        </pc:sldMkLst>
        <pc:spChg chg="add mod">
          <ac:chgData name="Justine Buss" userId="8d5b0085cc57ea0f" providerId="LiveId" clId="{B302A594-1859-497F-8A78-707A45E6326E}" dt="2024-07-10T22:14:55.289" v="1774" actId="14100"/>
          <ac:spMkLst>
            <pc:docMk/>
            <pc:sldMk cId="3895082605" sldId="508"/>
            <ac:spMk id="6" creationId="{243E111C-C755-2334-CDC4-BBA756C70527}"/>
          </ac:spMkLst>
        </pc:spChg>
        <pc:spChg chg="del">
          <ac:chgData name="Justine Buss" userId="8d5b0085cc57ea0f" providerId="LiveId" clId="{B302A594-1859-497F-8A78-707A45E6326E}" dt="2024-07-10T22:14:49.003" v="1771" actId="478"/>
          <ac:spMkLst>
            <pc:docMk/>
            <pc:sldMk cId="3895082605" sldId="508"/>
            <ac:spMk id="7" creationId="{CEA1B6AD-62C4-C495-E4AB-94FE64B21B31}"/>
          </ac:spMkLst>
        </pc:spChg>
        <pc:spChg chg="mod">
          <ac:chgData name="Justine Buss" userId="8d5b0085cc57ea0f" providerId="LiveId" clId="{B302A594-1859-497F-8A78-707A45E6326E}" dt="2024-07-10T22:15:34.039" v="1787" actId="14100"/>
          <ac:spMkLst>
            <pc:docMk/>
            <pc:sldMk cId="3895082605" sldId="508"/>
            <ac:spMk id="10" creationId="{24DC8180-FD2B-A218-2DD4-E38BCE4AB7FD}"/>
          </ac:spMkLst>
        </pc:spChg>
        <pc:picChg chg="add mod">
          <ac:chgData name="Justine Buss" userId="8d5b0085cc57ea0f" providerId="LiveId" clId="{B302A594-1859-497F-8A78-707A45E6326E}" dt="2024-07-10T21:32:04.446" v="1427"/>
          <ac:picMkLst>
            <pc:docMk/>
            <pc:sldMk cId="3895082605" sldId="508"/>
            <ac:picMk id="4" creationId="{8CEE3925-8FA7-539C-02A9-B29557E3E188}"/>
          </ac:picMkLst>
        </pc:picChg>
      </pc:sldChg>
      <pc:sldChg chg="addSp modSp del mod modTransition">
        <pc:chgData name="Justine Buss" userId="8d5b0085cc57ea0f" providerId="LiveId" clId="{B302A594-1859-497F-8A78-707A45E6326E}" dt="2024-07-10T22:17:33.903" v="1809" actId="2696"/>
        <pc:sldMkLst>
          <pc:docMk/>
          <pc:sldMk cId="1406197301" sldId="509"/>
        </pc:sldMkLst>
        <pc:picChg chg="add mod">
          <ac:chgData name="Justine Buss" userId="8d5b0085cc57ea0f" providerId="LiveId" clId="{B302A594-1859-497F-8A78-707A45E6326E}" dt="2024-07-10T21:32:06.130" v="1428"/>
          <ac:picMkLst>
            <pc:docMk/>
            <pc:sldMk cId="1406197301" sldId="509"/>
            <ac:picMk id="6" creationId="{BD02DBE9-042D-3B36-4590-71BBD56635D4}"/>
          </ac:picMkLst>
        </pc:picChg>
        <pc:picChg chg="mod modCrop">
          <ac:chgData name="Justine Buss" userId="8d5b0085cc57ea0f" providerId="LiveId" clId="{B302A594-1859-497F-8A78-707A45E6326E}" dt="2024-07-10T22:15:51.288" v="1790" actId="18131"/>
          <ac:picMkLst>
            <pc:docMk/>
            <pc:sldMk cId="1406197301" sldId="509"/>
            <ac:picMk id="8" creationId="{80EBC7F1-31CB-0EB6-6844-F2B6285EFFBB}"/>
          </ac:picMkLst>
        </pc:picChg>
      </pc:sldChg>
      <pc:sldChg chg="addSp delSp modSp mod modTransition">
        <pc:chgData name="Justine Buss" userId="8d5b0085cc57ea0f" providerId="LiveId" clId="{B302A594-1859-497F-8A78-707A45E6326E}" dt="2024-07-10T22:22:06.624" v="1843" actId="403"/>
        <pc:sldMkLst>
          <pc:docMk/>
          <pc:sldMk cId="2422823976" sldId="511"/>
        </pc:sldMkLst>
        <pc:spChg chg="del">
          <ac:chgData name="Justine Buss" userId="8d5b0085cc57ea0f" providerId="LiveId" clId="{B302A594-1859-497F-8A78-707A45E6326E}" dt="2024-07-10T21:59:38.803" v="1646" actId="478"/>
          <ac:spMkLst>
            <pc:docMk/>
            <pc:sldMk cId="2422823976" sldId="511"/>
            <ac:spMk id="6" creationId="{8B11C04B-A6F8-9DEF-7463-61954B7EF247}"/>
          </ac:spMkLst>
        </pc:spChg>
        <pc:spChg chg="add mod">
          <ac:chgData name="Justine Buss" userId="8d5b0085cc57ea0f" providerId="LiveId" clId="{B302A594-1859-497F-8A78-707A45E6326E}" dt="2024-07-10T22:00:18.343" v="1656" actId="14100"/>
          <ac:spMkLst>
            <pc:docMk/>
            <pc:sldMk cId="2422823976" sldId="511"/>
            <ac:spMk id="7" creationId="{83084E7C-EF28-EB39-19EE-C218B207833A}"/>
          </ac:spMkLst>
        </pc:spChg>
        <pc:spChg chg="del mod">
          <ac:chgData name="Justine Buss" userId="8d5b0085cc57ea0f" providerId="LiveId" clId="{B302A594-1859-497F-8A78-707A45E6326E}" dt="2024-07-10T21:59:40.018" v="1647" actId="478"/>
          <ac:spMkLst>
            <pc:docMk/>
            <pc:sldMk cId="2422823976" sldId="511"/>
            <ac:spMk id="9" creationId="{D5A3E9F0-454E-49F8-3C4E-2A0B80640177}"/>
          </ac:spMkLst>
        </pc:spChg>
        <pc:spChg chg="add mod">
          <ac:chgData name="Justine Buss" userId="8d5b0085cc57ea0f" providerId="LiveId" clId="{B302A594-1859-497F-8A78-707A45E6326E}" dt="2024-07-10T22:00:46.013" v="1662" actId="14100"/>
          <ac:spMkLst>
            <pc:docMk/>
            <pc:sldMk cId="2422823976" sldId="511"/>
            <ac:spMk id="10" creationId="{7FEEE909-FD9F-812C-1166-DED2EDF1F765}"/>
          </ac:spMkLst>
        </pc:spChg>
        <pc:spChg chg="del">
          <ac:chgData name="Justine Buss" userId="8d5b0085cc57ea0f" providerId="LiveId" clId="{B302A594-1859-497F-8A78-707A45E6326E}" dt="2024-07-10T21:59:41.167" v="1648" actId="478"/>
          <ac:spMkLst>
            <pc:docMk/>
            <pc:sldMk cId="2422823976" sldId="511"/>
            <ac:spMk id="11" creationId="{42B49BC3-7005-D1DE-4929-E04D7E03F240}"/>
          </ac:spMkLst>
        </pc:spChg>
        <pc:spChg chg="add mod">
          <ac:chgData name="Justine Buss" userId="8d5b0085cc57ea0f" providerId="LiveId" clId="{B302A594-1859-497F-8A78-707A45E6326E}" dt="2024-07-10T22:01:27.789" v="1672" actId="1076"/>
          <ac:spMkLst>
            <pc:docMk/>
            <pc:sldMk cId="2422823976" sldId="511"/>
            <ac:spMk id="12" creationId="{17B8EFC3-3570-B3F3-F620-F0D6EDA44415}"/>
          </ac:spMkLst>
        </pc:spChg>
        <pc:spChg chg="mod">
          <ac:chgData name="Justine Buss" userId="8d5b0085cc57ea0f" providerId="LiveId" clId="{B302A594-1859-497F-8A78-707A45E6326E}" dt="2024-07-10T22:22:06.624" v="1843" actId="403"/>
          <ac:spMkLst>
            <pc:docMk/>
            <pc:sldMk cId="2422823976" sldId="511"/>
            <ac:spMk id="20" creationId="{DF312FB5-2C32-049C-8714-7AA05E4D7881}"/>
          </ac:spMkLst>
        </pc:spChg>
        <pc:picChg chg="add mod">
          <ac:chgData name="Justine Buss" userId="8d5b0085cc57ea0f" providerId="LiveId" clId="{B302A594-1859-497F-8A78-707A45E6326E}" dt="2024-07-10T21:32:09.551" v="1430"/>
          <ac:picMkLst>
            <pc:docMk/>
            <pc:sldMk cId="2422823976" sldId="511"/>
            <ac:picMk id="4" creationId="{E0B43B9C-A118-249B-58D4-2D9E56CA8362}"/>
          </ac:picMkLst>
        </pc:picChg>
        <pc:picChg chg="mod modCrop">
          <ac:chgData name="Justine Buss" userId="8d5b0085cc57ea0f" providerId="LiveId" clId="{B302A594-1859-497F-8A78-707A45E6326E}" dt="2024-07-10T21:16:49.767" v="1209" actId="14100"/>
          <ac:picMkLst>
            <pc:docMk/>
            <pc:sldMk cId="2422823976" sldId="511"/>
            <ac:picMk id="8" creationId="{80EBC7F1-31CB-0EB6-6844-F2B6285EFFBB}"/>
          </ac:picMkLst>
        </pc:picChg>
      </pc:sldChg>
      <pc:sldChg chg="addSp modSp mod">
        <pc:chgData name="Justine Buss" userId="8d5b0085cc57ea0f" providerId="LiveId" clId="{B302A594-1859-497F-8A78-707A45E6326E}" dt="2024-07-10T21:28:47.345" v="1403" actId="108"/>
        <pc:sldMkLst>
          <pc:docMk/>
          <pc:sldMk cId="4191533578" sldId="513"/>
        </pc:sldMkLst>
        <pc:picChg chg="add mod">
          <ac:chgData name="Justine Buss" userId="8d5b0085cc57ea0f" providerId="LiveId" clId="{B302A594-1859-497F-8A78-707A45E6326E}" dt="2024-07-10T21:28:47.345" v="1403" actId="108"/>
          <ac:picMkLst>
            <pc:docMk/>
            <pc:sldMk cId="4191533578" sldId="513"/>
            <ac:picMk id="5" creationId="{E2DE5937-C01E-6380-F9C9-1CD2996EC59F}"/>
          </ac:picMkLst>
        </pc:picChg>
      </pc:sldChg>
      <pc:sldChg chg="addSp modSp">
        <pc:chgData name="Justine Buss" userId="8d5b0085cc57ea0f" providerId="LiveId" clId="{B302A594-1859-497F-8A78-707A45E6326E}" dt="2024-07-10T22:22:27.710" v="1845" actId="14100"/>
        <pc:sldMkLst>
          <pc:docMk/>
          <pc:sldMk cId="1931811563" sldId="514"/>
        </pc:sldMkLst>
        <pc:spChg chg="add mod">
          <ac:chgData name="Justine Buss" userId="8d5b0085cc57ea0f" providerId="LiveId" clId="{B302A594-1859-497F-8A78-707A45E6326E}" dt="2024-07-10T21:59:45.934" v="1649"/>
          <ac:spMkLst>
            <pc:docMk/>
            <pc:sldMk cId="1931811563" sldId="514"/>
            <ac:spMk id="7" creationId="{73684BCE-CA0E-DB6A-5178-E56AE98F6DE9}"/>
          </ac:spMkLst>
        </pc:spChg>
        <pc:spChg chg="mod">
          <ac:chgData name="Justine Buss" userId="8d5b0085cc57ea0f" providerId="LiveId" clId="{B302A594-1859-497F-8A78-707A45E6326E}" dt="2024-07-10T22:22:27.710" v="1845" actId="14100"/>
          <ac:spMkLst>
            <pc:docMk/>
            <pc:sldMk cId="1931811563" sldId="514"/>
            <ac:spMk id="20" creationId="{DF312FB5-2C32-049C-8714-7AA05E4D7881}"/>
          </ac:spMkLst>
        </pc:spChg>
        <pc:picChg chg="add mod">
          <ac:chgData name="Justine Buss" userId="8d5b0085cc57ea0f" providerId="LiveId" clId="{B302A594-1859-497F-8A78-707A45E6326E}" dt="2024-07-10T21:32:10.902" v="1431"/>
          <ac:picMkLst>
            <pc:docMk/>
            <pc:sldMk cId="1931811563" sldId="514"/>
            <ac:picMk id="6" creationId="{5D991FCE-B560-0FA7-7418-1C288E3FE59E}"/>
          </ac:picMkLst>
        </pc:picChg>
      </pc:sldChg>
      <pc:sldChg chg="addSp modSp del">
        <pc:chgData name="Justine Buss" userId="8d5b0085cc57ea0f" providerId="LiveId" clId="{B302A594-1859-497F-8A78-707A45E6326E}" dt="2024-07-11T12:50:44.547" v="2191" actId="2696"/>
        <pc:sldMkLst>
          <pc:docMk/>
          <pc:sldMk cId="2201083162" sldId="515"/>
        </pc:sldMkLst>
        <pc:picChg chg="add mod">
          <ac:chgData name="Justine Buss" userId="8d5b0085cc57ea0f" providerId="LiveId" clId="{B302A594-1859-497F-8A78-707A45E6326E}" dt="2024-07-10T21:28:52.518" v="1404"/>
          <ac:picMkLst>
            <pc:docMk/>
            <pc:sldMk cId="2201083162" sldId="515"/>
            <ac:picMk id="5" creationId="{BD2CB753-CEC0-7C8F-C183-5374049FF575}"/>
          </ac:picMkLst>
        </pc:picChg>
      </pc:sldChg>
      <pc:sldChg chg="addSp modSp del">
        <pc:chgData name="Justine Buss" userId="8d5b0085cc57ea0f" providerId="LiveId" clId="{B302A594-1859-497F-8A78-707A45E6326E}" dt="2024-07-11T12:50:44.547" v="2191" actId="2696"/>
        <pc:sldMkLst>
          <pc:docMk/>
          <pc:sldMk cId="4215783357" sldId="516"/>
        </pc:sldMkLst>
        <pc:picChg chg="add mod">
          <ac:chgData name="Justine Buss" userId="8d5b0085cc57ea0f" providerId="LiveId" clId="{B302A594-1859-497F-8A78-707A45E6326E}" dt="2024-07-10T21:28:53.823" v="1405"/>
          <ac:picMkLst>
            <pc:docMk/>
            <pc:sldMk cId="4215783357" sldId="516"/>
            <ac:picMk id="5" creationId="{096FD2CE-B32C-BCA9-45C3-97773FB0AC2C}"/>
          </ac:picMkLst>
        </pc:picChg>
      </pc:sldChg>
      <pc:sldChg chg="addSp delSp modSp del mod">
        <pc:chgData name="Justine Buss" userId="8d5b0085cc57ea0f" providerId="LiveId" clId="{B302A594-1859-497F-8A78-707A45E6326E}" dt="2024-07-11T12:50:44.547" v="2191" actId="2696"/>
        <pc:sldMkLst>
          <pc:docMk/>
          <pc:sldMk cId="1809237637" sldId="517"/>
        </pc:sldMkLst>
        <pc:picChg chg="add del mod">
          <ac:chgData name="Justine Buss" userId="8d5b0085cc57ea0f" providerId="LiveId" clId="{B302A594-1859-497F-8A78-707A45E6326E}" dt="2024-07-10T21:28:58.340" v="1407" actId="478"/>
          <ac:picMkLst>
            <pc:docMk/>
            <pc:sldMk cId="1809237637" sldId="517"/>
            <ac:picMk id="5" creationId="{888B7983-3FA4-8E1F-BE42-D796945B26A4}"/>
          </ac:picMkLst>
        </pc:picChg>
        <pc:picChg chg="add mod">
          <ac:chgData name="Justine Buss" userId="8d5b0085cc57ea0f" providerId="LiveId" clId="{B302A594-1859-497F-8A78-707A45E6326E}" dt="2024-07-10T21:29:10.968" v="1408"/>
          <ac:picMkLst>
            <pc:docMk/>
            <pc:sldMk cId="1809237637" sldId="517"/>
            <ac:picMk id="8" creationId="{7FCF5EF5-8CD9-68DD-1022-25D64AA5EE3E}"/>
          </ac:picMkLst>
        </pc:picChg>
      </pc:sldChg>
      <pc:sldChg chg="addSp modSp">
        <pc:chgData name="Justine Buss" userId="8d5b0085cc57ea0f" providerId="LiveId" clId="{B302A594-1859-497F-8A78-707A45E6326E}" dt="2024-07-10T21:29:27.818" v="1409"/>
        <pc:sldMkLst>
          <pc:docMk/>
          <pc:sldMk cId="1998705642" sldId="518"/>
        </pc:sldMkLst>
        <pc:picChg chg="add mod">
          <ac:chgData name="Justine Buss" userId="8d5b0085cc57ea0f" providerId="LiveId" clId="{B302A594-1859-497F-8A78-707A45E6326E}" dt="2024-07-10T21:29:27.818" v="1409"/>
          <ac:picMkLst>
            <pc:docMk/>
            <pc:sldMk cId="1998705642" sldId="518"/>
            <ac:picMk id="5" creationId="{762ADE44-D8F7-4860-2371-DA4623303512}"/>
          </ac:picMkLst>
        </pc:picChg>
      </pc:sldChg>
      <pc:sldChg chg="addSp delSp modSp mod modTransition">
        <pc:chgData name="Justine Buss" userId="8d5b0085cc57ea0f" providerId="LiveId" clId="{B302A594-1859-497F-8A78-707A45E6326E}" dt="2024-07-10T22:48:51.683" v="2032"/>
        <pc:sldMkLst>
          <pc:docMk/>
          <pc:sldMk cId="696337547" sldId="519"/>
        </pc:sldMkLst>
        <pc:spChg chg="add mod">
          <ac:chgData name="Justine Buss" userId="8d5b0085cc57ea0f" providerId="LiveId" clId="{B302A594-1859-497F-8A78-707A45E6326E}" dt="2024-07-10T21:59:20.310" v="1645" actId="207"/>
          <ac:spMkLst>
            <pc:docMk/>
            <pc:sldMk cId="696337547" sldId="519"/>
            <ac:spMk id="6" creationId="{AA1E1C94-C7A4-40F8-17A4-10B5485C6C38}"/>
          </ac:spMkLst>
        </pc:spChg>
        <pc:spChg chg="add mod">
          <ac:chgData name="Justine Buss" userId="8d5b0085cc57ea0f" providerId="LiveId" clId="{B302A594-1859-497F-8A78-707A45E6326E}" dt="2024-07-10T21:59:20.310" v="1645" actId="207"/>
          <ac:spMkLst>
            <pc:docMk/>
            <pc:sldMk cId="696337547" sldId="519"/>
            <ac:spMk id="7" creationId="{A39AECDF-C523-F7DF-7B0F-CEF962F73FB5}"/>
          </ac:spMkLst>
        </pc:spChg>
        <pc:spChg chg="del">
          <ac:chgData name="Justine Buss" userId="8d5b0085cc57ea0f" providerId="LiveId" clId="{B302A594-1859-497F-8A78-707A45E6326E}" dt="2024-07-10T21:55:53.892" v="1607" actId="478"/>
          <ac:spMkLst>
            <pc:docMk/>
            <pc:sldMk cId="696337547" sldId="519"/>
            <ac:spMk id="9" creationId="{D5A3E9F0-454E-49F8-3C4E-2A0B80640177}"/>
          </ac:spMkLst>
        </pc:spChg>
        <pc:spChg chg="del">
          <ac:chgData name="Justine Buss" userId="8d5b0085cc57ea0f" providerId="LiveId" clId="{B302A594-1859-497F-8A78-707A45E6326E}" dt="2024-07-10T21:55:51.755" v="1606" actId="478"/>
          <ac:spMkLst>
            <pc:docMk/>
            <pc:sldMk cId="696337547" sldId="519"/>
            <ac:spMk id="11" creationId="{42B49BC3-7005-D1DE-4929-E04D7E03F240}"/>
          </ac:spMkLst>
        </pc:spChg>
        <pc:spChg chg="mod">
          <ac:chgData name="Justine Buss" userId="8d5b0085cc57ea0f" providerId="LiveId" clId="{B302A594-1859-497F-8A78-707A45E6326E}" dt="2024-07-10T22:28:51.600" v="1951" actId="33524"/>
          <ac:spMkLst>
            <pc:docMk/>
            <pc:sldMk cId="696337547" sldId="519"/>
            <ac:spMk id="20" creationId="{DF312FB5-2C32-049C-8714-7AA05E4D7881}"/>
          </ac:spMkLst>
        </pc:spChg>
        <pc:picChg chg="add mod">
          <ac:chgData name="Justine Buss" userId="8d5b0085cc57ea0f" providerId="LiveId" clId="{B302A594-1859-497F-8A78-707A45E6326E}" dt="2024-07-10T21:32:12.300" v="1432"/>
          <ac:picMkLst>
            <pc:docMk/>
            <pc:sldMk cId="696337547" sldId="519"/>
            <ac:picMk id="4" creationId="{A8ADA0E0-17BD-F467-E1B5-37F8BD365375}"/>
          </ac:picMkLst>
        </pc:picChg>
      </pc:sldChg>
      <pc:sldChg chg="delSp add del mod">
        <pc:chgData name="Justine Buss" userId="8d5b0085cc57ea0f" providerId="LiveId" clId="{B302A594-1859-497F-8A78-707A45E6326E}" dt="2024-07-10T21:45:15.285" v="1491" actId="2696"/>
        <pc:sldMkLst>
          <pc:docMk/>
          <pc:sldMk cId="3021802248" sldId="520"/>
        </pc:sldMkLst>
        <pc:spChg chg="del">
          <ac:chgData name="Justine Buss" userId="8d5b0085cc57ea0f" providerId="LiveId" clId="{B302A594-1859-497F-8A78-707A45E6326E}" dt="2024-07-10T21:41:40.913" v="1455" actId="478"/>
          <ac:spMkLst>
            <pc:docMk/>
            <pc:sldMk cId="3021802248" sldId="520"/>
            <ac:spMk id="7" creationId="{0A448000-8539-84CE-A307-3663EDFA8502}"/>
          </ac:spMkLst>
        </pc:spChg>
        <pc:spChg chg="del">
          <ac:chgData name="Justine Buss" userId="8d5b0085cc57ea0f" providerId="LiveId" clId="{B302A594-1859-497F-8A78-707A45E6326E}" dt="2024-07-10T21:41:40.913" v="1455" actId="478"/>
          <ac:spMkLst>
            <pc:docMk/>
            <pc:sldMk cId="3021802248" sldId="520"/>
            <ac:spMk id="14" creationId="{46693F18-1C8E-978F-1CA8-DB7C86A482BE}"/>
          </ac:spMkLst>
        </pc:spChg>
        <pc:spChg chg="del">
          <ac:chgData name="Justine Buss" userId="8d5b0085cc57ea0f" providerId="LiveId" clId="{B302A594-1859-497F-8A78-707A45E6326E}" dt="2024-07-10T21:41:40.913" v="1455" actId="478"/>
          <ac:spMkLst>
            <pc:docMk/>
            <pc:sldMk cId="3021802248" sldId="520"/>
            <ac:spMk id="18" creationId="{9B2C9203-E353-208E-D500-16F921CA234F}"/>
          </ac:spMkLst>
        </pc:spChg>
        <pc:spChg chg="del">
          <ac:chgData name="Justine Buss" userId="8d5b0085cc57ea0f" providerId="LiveId" clId="{B302A594-1859-497F-8A78-707A45E6326E}" dt="2024-07-10T21:41:40.913" v="1455" actId="478"/>
          <ac:spMkLst>
            <pc:docMk/>
            <pc:sldMk cId="3021802248" sldId="520"/>
            <ac:spMk id="19" creationId="{7833853D-45D3-66D6-F4C4-D2387D500C1A}"/>
          </ac:spMkLst>
        </pc:spChg>
      </pc:sldChg>
      <pc:sldChg chg="add del">
        <pc:chgData name="Justine Buss" userId="8d5b0085cc57ea0f" providerId="LiveId" clId="{B302A594-1859-497F-8A78-707A45E6326E}" dt="2024-07-10T21:42:25.720" v="1457" actId="2890"/>
        <pc:sldMkLst>
          <pc:docMk/>
          <pc:sldMk cId="2172417888" sldId="521"/>
        </pc:sldMkLst>
      </pc:sldChg>
      <pc:sldChg chg="addSp delSp modSp add mod">
        <pc:chgData name="Justine Buss" userId="8d5b0085cc57ea0f" providerId="LiveId" clId="{B302A594-1859-497F-8A78-707A45E6326E}" dt="2024-07-10T21:58:40.755" v="1638" actId="207"/>
        <pc:sldMkLst>
          <pc:docMk/>
          <pc:sldMk cId="2652995345" sldId="521"/>
        </pc:sldMkLst>
        <pc:spChg chg="add mod">
          <ac:chgData name="Justine Buss" userId="8d5b0085cc57ea0f" providerId="LiveId" clId="{B302A594-1859-497F-8A78-707A45E6326E}" dt="2024-07-10T21:58:40.755" v="1638" actId="207"/>
          <ac:spMkLst>
            <pc:docMk/>
            <pc:sldMk cId="2652995345" sldId="521"/>
            <ac:spMk id="6" creationId="{44A19B2E-E6D5-D159-9573-D96AE0A7557D}"/>
          </ac:spMkLst>
        </pc:spChg>
        <pc:spChg chg="mod">
          <ac:chgData name="Justine Buss" userId="8d5b0085cc57ea0f" providerId="LiveId" clId="{B302A594-1859-497F-8A78-707A45E6326E}" dt="2024-07-10T21:58:40.755" v="1638" actId="207"/>
          <ac:spMkLst>
            <pc:docMk/>
            <pc:sldMk cId="2652995345" sldId="521"/>
            <ac:spMk id="7" creationId="{0A448000-8539-84CE-A307-3663EDFA8502}"/>
          </ac:spMkLst>
        </pc:spChg>
        <pc:spChg chg="mod">
          <ac:chgData name="Justine Buss" userId="8d5b0085cc57ea0f" providerId="LiveId" clId="{B302A594-1859-497F-8A78-707A45E6326E}" dt="2024-07-10T21:46:14.371" v="1502" actId="1076"/>
          <ac:spMkLst>
            <pc:docMk/>
            <pc:sldMk cId="2652995345" sldId="521"/>
            <ac:spMk id="8" creationId="{2A406F4B-9266-D7AC-6FBF-9A6AB3B67A80}"/>
          </ac:spMkLst>
        </pc:spChg>
        <pc:spChg chg="mod">
          <ac:chgData name="Justine Buss" userId="8d5b0085cc57ea0f" providerId="LiveId" clId="{B302A594-1859-497F-8A78-707A45E6326E}" dt="2024-07-10T21:46:17.123" v="1503" actId="1076"/>
          <ac:spMkLst>
            <pc:docMk/>
            <pc:sldMk cId="2652995345" sldId="521"/>
            <ac:spMk id="9" creationId="{DE72C1C3-C3BE-A05D-F5E1-FDB0ACF098C5}"/>
          </ac:spMkLst>
        </pc:spChg>
        <pc:spChg chg="add mod">
          <ac:chgData name="Justine Buss" userId="8d5b0085cc57ea0f" providerId="LiveId" clId="{B302A594-1859-497F-8A78-707A45E6326E}" dt="2024-07-10T21:58:40.755" v="1638" actId="207"/>
          <ac:spMkLst>
            <pc:docMk/>
            <pc:sldMk cId="2652995345" sldId="521"/>
            <ac:spMk id="10" creationId="{27A2857C-E6BC-64E6-1B31-8CB0321612C9}"/>
          </ac:spMkLst>
        </pc:spChg>
        <pc:spChg chg="add mod">
          <ac:chgData name="Justine Buss" userId="8d5b0085cc57ea0f" providerId="LiveId" clId="{B302A594-1859-497F-8A78-707A45E6326E}" dt="2024-07-10T21:58:40.755" v="1638" actId="207"/>
          <ac:spMkLst>
            <pc:docMk/>
            <pc:sldMk cId="2652995345" sldId="521"/>
            <ac:spMk id="11" creationId="{86C721F4-AE38-454F-F42B-BE63768CB402}"/>
          </ac:spMkLst>
        </pc:spChg>
        <pc:spChg chg="mod">
          <ac:chgData name="Justine Buss" userId="8d5b0085cc57ea0f" providerId="LiveId" clId="{B302A594-1859-497F-8A78-707A45E6326E}" dt="2024-07-10T21:46:19.768" v="1504" actId="1076"/>
          <ac:spMkLst>
            <pc:docMk/>
            <pc:sldMk cId="2652995345" sldId="521"/>
            <ac:spMk id="12" creationId="{DD909407-6148-BDBA-C538-805E23C36704}"/>
          </ac:spMkLst>
        </pc:spChg>
        <pc:spChg chg="mod">
          <ac:chgData name="Justine Buss" userId="8d5b0085cc57ea0f" providerId="LiveId" clId="{B302A594-1859-497F-8A78-707A45E6326E}" dt="2024-07-10T21:46:22.998" v="1505" actId="1076"/>
          <ac:spMkLst>
            <pc:docMk/>
            <pc:sldMk cId="2652995345" sldId="521"/>
            <ac:spMk id="13" creationId="{715E53C0-FC62-5110-E354-0C40AF3BBC9F}"/>
          </ac:spMkLst>
        </pc:spChg>
        <pc:spChg chg="del">
          <ac:chgData name="Justine Buss" userId="8d5b0085cc57ea0f" providerId="LiveId" clId="{B302A594-1859-497F-8A78-707A45E6326E}" dt="2024-07-10T21:42:48.818" v="1465" actId="478"/>
          <ac:spMkLst>
            <pc:docMk/>
            <pc:sldMk cId="2652995345" sldId="521"/>
            <ac:spMk id="14" creationId="{46693F18-1C8E-978F-1CA8-DB7C86A482BE}"/>
          </ac:spMkLst>
        </pc:spChg>
        <pc:spChg chg="del">
          <ac:chgData name="Justine Buss" userId="8d5b0085cc57ea0f" providerId="LiveId" clId="{B302A594-1859-497F-8A78-707A45E6326E}" dt="2024-07-10T21:42:52.913" v="1467" actId="478"/>
          <ac:spMkLst>
            <pc:docMk/>
            <pc:sldMk cId="2652995345" sldId="521"/>
            <ac:spMk id="18" creationId="{9B2C9203-E353-208E-D500-16F921CA234F}"/>
          </ac:spMkLst>
        </pc:spChg>
        <pc:spChg chg="del">
          <ac:chgData name="Justine Buss" userId="8d5b0085cc57ea0f" providerId="LiveId" clId="{B302A594-1859-497F-8A78-707A45E6326E}" dt="2024-07-10T21:42:51.856" v="1466" actId="478"/>
          <ac:spMkLst>
            <pc:docMk/>
            <pc:sldMk cId="2652995345" sldId="521"/>
            <ac:spMk id="19" creationId="{7833853D-45D3-66D6-F4C4-D2387D500C1A}"/>
          </ac:spMkLst>
        </pc:spChg>
      </pc:sldChg>
      <pc:sldChg chg="modSp mod">
        <pc:chgData name="Justine Buss" userId="8d5b0085cc57ea0f" providerId="LiveId" clId="{B302A594-1859-497F-8A78-707A45E6326E}" dt="2024-07-10T22:20:49.182" v="1838" actId="14100"/>
        <pc:sldMkLst>
          <pc:docMk/>
          <pc:sldMk cId="558895521" sldId="523"/>
        </pc:sldMkLst>
        <pc:spChg chg="mod">
          <ac:chgData name="Justine Buss" userId="8d5b0085cc57ea0f" providerId="LiveId" clId="{B302A594-1859-497F-8A78-707A45E6326E}" dt="2024-07-10T22:20:49.182" v="1838" actId="14100"/>
          <ac:spMkLst>
            <pc:docMk/>
            <pc:sldMk cId="558895521" sldId="523"/>
            <ac:spMk id="20" creationId="{DF312FB5-2C32-049C-8714-7AA05E4D7881}"/>
          </ac:spMkLst>
        </pc:spChg>
      </pc:sldChg>
      <pc:sldChg chg="addSp delSp modSp add mod">
        <pc:chgData name="Justine Buss" userId="8d5b0085cc57ea0f" providerId="LiveId" clId="{B302A594-1859-497F-8A78-707A45E6326E}" dt="2024-07-10T22:12:47.279" v="1748" actId="21"/>
        <pc:sldMkLst>
          <pc:docMk/>
          <pc:sldMk cId="698760952" sldId="524"/>
        </pc:sldMkLst>
        <pc:picChg chg="add mod">
          <ac:chgData name="Justine Buss" userId="8d5b0085cc57ea0f" providerId="LiveId" clId="{B302A594-1859-497F-8A78-707A45E6326E}" dt="2024-07-10T22:10:33.990" v="1724"/>
          <ac:picMkLst>
            <pc:docMk/>
            <pc:sldMk cId="698760952" sldId="524"/>
            <ac:picMk id="7" creationId="{4F483F67-A304-D4D3-C7C8-1F17A2C339FA}"/>
          </ac:picMkLst>
        </pc:picChg>
        <pc:picChg chg="del mod">
          <ac:chgData name="Justine Buss" userId="8d5b0085cc57ea0f" providerId="LiveId" clId="{B302A594-1859-497F-8A78-707A45E6326E}" dt="2024-07-10T22:10:33.625" v="1723" actId="478"/>
          <ac:picMkLst>
            <pc:docMk/>
            <pc:sldMk cId="698760952" sldId="524"/>
            <ac:picMk id="8" creationId="{80EBC7F1-31CB-0EB6-6844-F2B6285EFFBB}"/>
          </ac:picMkLst>
        </pc:picChg>
        <pc:picChg chg="add del mod">
          <ac:chgData name="Justine Buss" userId="8d5b0085cc57ea0f" providerId="LiveId" clId="{B302A594-1859-497F-8A78-707A45E6326E}" dt="2024-07-10T22:11:39.459" v="1735" actId="21"/>
          <ac:picMkLst>
            <pc:docMk/>
            <pc:sldMk cId="698760952" sldId="524"/>
            <ac:picMk id="9" creationId="{96210AB8-2371-9641-5AD9-A603A7432D15}"/>
          </ac:picMkLst>
        </pc:picChg>
        <pc:picChg chg="add del mod">
          <ac:chgData name="Justine Buss" userId="8d5b0085cc57ea0f" providerId="LiveId" clId="{B302A594-1859-497F-8A78-707A45E6326E}" dt="2024-07-10T22:12:20.318" v="1743" actId="21"/>
          <ac:picMkLst>
            <pc:docMk/>
            <pc:sldMk cId="698760952" sldId="524"/>
            <ac:picMk id="10" creationId="{96210AB8-2371-9641-5AD9-A603A7432D15}"/>
          </ac:picMkLst>
        </pc:picChg>
        <pc:picChg chg="add del mod">
          <ac:chgData name="Justine Buss" userId="8d5b0085cc57ea0f" providerId="LiveId" clId="{B302A594-1859-497F-8A78-707A45E6326E}" dt="2024-07-10T22:12:47.279" v="1748" actId="21"/>
          <ac:picMkLst>
            <pc:docMk/>
            <pc:sldMk cId="698760952" sldId="524"/>
            <ac:picMk id="11" creationId="{96210AB8-2371-9641-5AD9-A603A7432D15}"/>
          </ac:picMkLst>
        </pc:picChg>
      </pc:sldChg>
      <pc:sldChg chg="addSp modSp mod modTransition">
        <pc:chgData name="Justine Buss" userId="8d5b0085cc57ea0f" providerId="LiveId" clId="{B302A594-1859-497F-8A78-707A45E6326E}" dt="2024-07-10T22:49:18.306" v="2036"/>
        <pc:sldMkLst>
          <pc:docMk/>
          <pc:sldMk cId="2867019532" sldId="525"/>
        </pc:sldMkLst>
        <pc:spChg chg="add mod">
          <ac:chgData name="Justine Buss" userId="8d5b0085cc57ea0f" providerId="LiveId" clId="{B302A594-1859-497F-8A78-707A45E6326E}" dt="2024-07-10T22:24:40.384" v="1873" actId="14100"/>
          <ac:spMkLst>
            <pc:docMk/>
            <pc:sldMk cId="2867019532" sldId="525"/>
            <ac:spMk id="9" creationId="{1D2D4EF7-976F-E4DE-32CD-B573C0CB0259}"/>
          </ac:spMkLst>
        </pc:spChg>
        <pc:spChg chg="add mod">
          <ac:chgData name="Justine Buss" userId="8d5b0085cc57ea0f" providerId="LiveId" clId="{B302A594-1859-497F-8A78-707A45E6326E}" dt="2024-07-10T22:25:12.993" v="1902" actId="1076"/>
          <ac:spMkLst>
            <pc:docMk/>
            <pc:sldMk cId="2867019532" sldId="525"/>
            <ac:spMk id="10" creationId="{A2C72841-7A78-DFDB-E2A1-AD401614878A}"/>
          </ac:spMkLst>
        </pc:spChg>
        <pc:spChg chg="mod">
          <ac:chgData name="Justine Buss" userId="8d5b0085cc57ea0f" providerId="LiveId" clId="{B302A594-1859-497F-8A78-707A45E6326E}" dt="2024-07-10T22:25:44.896" v="1914" actId="20577"/>
          <ac:spMkLst>
            <pc:docMk/>
            <pc:sldMk cId="2867019532" sldId="525"/>
            <ac:spMk id="20" creationId="{DF312FB5-2C32-049C-8714-7AA05E4D7881}"/>
          </ac:spMkLst>
        </pc:spChg>
      </pc:sldChg>
      <pc:sldChg chg="addSp modSp add mod">
        <pc:chgData name="Justine Buss" userId="8d5b0085cc57ea0f" providerId="LiveId" clId="{B302A594-1859-497F-8A78-707A45E6326E}" dt="2024-07-10T22:17:30.252" v="1808" actId="14100"/>
        <pc:sldMkLst>
          <pc:docMk/>
          <pc:sldMk cId="390425517" sldId="526"/>
        </pc:sldMkLst>
        <pc:spChg chg="mod">
          <ac:chgData name="Justine Buss" userId="8d5b0085cc57ea0f" providerId="LiveId" clId="{B302A594-1859-497F-8A78-707A45E6326E}" dt="2024-07-10T22:17:23.577" v="1805" actId="14100"/>
          <ac:spMkLst>
            <pc:docMk/>
            <pc:sldMk cId="390425517" sldId="526"/>
            <ac:spMk id="6" creationId="{243E111C-C755-2334-CDC4-BBA756C70527}"/>
          </ac:spMkLst>
        </pc:spChg>
        <pc:spChg chg="add mod">
          <ac:chgData name="Justine Buss" userId="8d5b0085cc57ea0f" providerId="LiveId" clId="{B302A594-1859-497F-8A78-707A45E6326E}" dt="2024-07-10T22:17:30.252" v="1808" actId="14100"/>
          <ac:spMkLst>
            <pc:docMk/>
            <pc:sldMk cId="390425517" sldId="526"/>
            <ac:spMk id="7" creationId="{01BF93D2-7F6D-B96F-1001-F100818922B8}"/>
          </ac:spMkLst>
        </pc:spChg>
        <pc:spChg chg="mod">
          <ac:chgData name="Justine Buss" userId="8d5b0085cc57ea0f" providerId="LiveId" clId="{B302A594-1859-497F-8A78-707A45E6326E}" dt="2024-07-10T22:16:27.906" v="1795" actId="12"/>
          <ac:spMkLst>
            <pc:docMk/>
            <pc:sldMk cId="390425517" sldId="526"/>
            <ac:spMk id="10" creationId="{24DC8180-FD2B-A218-2DD4-E38BCE4AB7FD}"/>
          </ac:spMkLst>
        </pc:spChg>
        <pc:picChg chg="mod modCrop">
          <ac:chgData name="Justine Buss" userId="8d5b0085cc57ea0f" providerId="LiveId" clId="{B302A594-1859-497F-8A78-707A45E6326E}" dt="2024-07-10T22:16:56.807" v="1800" actId="14100"/>
          <ac:picMkLst>
            <pc:docMk/>
            <pc:sldMk cId="390425517" sldId="526"/>
            <ac:picMk id="8" creationId="{80EBC7F1-31CB-0EB6-6844-F2B6285EFFBB}"/>
          </ac:picMkLst>
        </pc:picChg>
      </pc:sldChg>
      <pc:sldChg chg="modSp mod ord modTransition">
        <pc:chgData name="Justine Buss" userId="8d5b0085cc57ea0f" providerId="LiveId" clId="{B302A594-1859-497F-8A78-707A45E6326E}" dt="2024-07-10T22:40:16.435" v="1971"/>
        <pc:sldMkLst>
          <pc:docMk/>
          <pc:sldMk cId="2798963044" sldId="527"/>
        </pc:sldMkLst>
        <pc:spChg chg="mod">
          <ac:chgData name="Justine Buss" userId="8d5b0085cc57ea0f" providerId="LiveId" clId="{B302A594-1859-497F-8A78-707A45E6326E}" dt="2024-07-10T22:26:19.780" v="1926" actId="20577"/>
          <ac:spMkLst>
            <pc:docMk/>
            <pc:sldMk cId="2798963044" sldId="527"/>
            <ac:spMk id="20" creationId="{DF312FB5-2C32-049C-8714-7AA05E4D7881}"/>
          </ac:spMkLst>
        </pc:spChg>
        <pc:picChg chg="mod modCrop">
          <ac:chgData name="Justine Buss" userId="8d5b0085cc57ea0f" providerId="LiveId" clId="{B302A594-1859-497F-8A78-707A45E6326E}" dt="2024-07-10T22:27:47.946" v="1933" actId="732"/>
          <ac:picMkLst>
            <pc:docMk/>
            <pc:sldMk cId="2798963044" sldId="527"/>
            <ac:picMk id="8" creationId="{80EBC7F1-31CB-0EB6-6844-F2B6285EFFBB}"/>
          </ac:picMkLst>
        </pc:picChg>
      </pc:sldChg>
      <pc:sldChg chg="addSp modSp mod modTransition">
        <pc:chgData name="Justine Buss" userId="8d5b0085cc57ea0f" providerId="LiveId" clId="{B302A594-1859-497F-8A78-707A45E6326E}" dt="2024-07-10T22:32:58.163" v="1960" actId="732"/>
        <pc:sldMkLst>
          <pc:docMk/>
          <pc:sldMk cId="1146701175" sldId="528"/>
        </pc:sldMkLst>
        <pc:spChg chg="add mod">
          <ac:chgData name="Justine Buss" userId="8d5b0085cc57ea0f" providerId="LiveId" clId="{B302A594-1859-497F-8A78-707A45E6326E}" dt="2024-07-10T22:28:31.132" v="1947" actId="14100"/>
          <ac:spMkLst>
            <pc:docMk/>
            <pc:sldMk cId="1146701175" sldId="528"/>
            <ac:spMk id="6" creationId="{E7AD6E6B-4E87-9F1E-FEB7-A308C03D3BF3}"/>
          </ac:spMkLst>
        </pc:spChg>
        <pc:spChg chg="mod">
          <ac:chgData name="Justine Buss" userId="8d5b0085cc57ea0f" providerId="LiveId" clId="{B302A594-1859-497F-8A78-707A45E6326E}" dt="2024-07-10T22:28:05.957" v="1941" actId="14100"/>
          <ac:spMkLst>
            <pc:docMk/>
            <pc:sldMk cId="1146701175" sldId="528"/>
            <ac:spMk id="20" creationId="{DF312FB5-2C32-049C-8714-7AA05E4D7881}"/>
          </ac:spMkLst>
        </pc:spChg>
        <pc:picChg chg="mod modCrop">
          <ac:chgData name="Justine Buss" userId="8d5b0085cc57ea0f" providerId="LiveId" clId="{B302A594-1859-497F-8A78-707A45E6326E}" dt="2024-07-10T22:32:58.163" v="1960" actId="732"/>
          <ac:picMkLst>
            <pc:docMk/>
            <pc:sldMk cId="1146701175" sldId="528"/>
            <ac:picMk id="8" creationId="{80EBC7F1-31CB-0EB6-6844-F2B6285EFFBB}"/>
          </ac:picMkLst>
        </pc:picChg>
      </pc:sldChg>
      <pc:sldChg chg="modSp mod modTransition">
        <pc:chgData name="Justine Buss" userId="8d5b0085cc57ea0f" providerId="LiveId" clId="{B302A594-1859-497F-8A78-707A45E6326E}" dt="2024-07-10T22:49:06.238" v="2033"/>
        <pc:sldMkLst>
          <pc:docMk/>
          <pc:sldMk cId="426768620" sldId="529"/>
        </pc:sldMkLst>
        <pc:spChg chg="mod">
          <ac:chgData name="Justine Buss" userId="8d5b0085cc57ea0f" providerId="LiveId" clId="{B302A594-1859-497F-8A78-707A45E6326E}" dt="2024-07-10T22:48:37.290" v="2030" actId="33524"/>
          <ac:spMkLst>
            <pc:docMk/>
            <pc:sldMk cId="426768620" sldId="529"/>
            <ac:spMk id="20" creationId="{DF312FB5-2C32-049C-8714-7AA05E4D7881}"/>
          </ac:spMkLst>
        </pc:spChg>
      </pc:sldChg>
      <pc:sldChg chg="addSp delSp modSp add mod">
        <pc:chgData name="Justine Buss" userId="8d5b0085cc57ea0f" providerId="LiveId" clId="{B302A594-1859-497F-8A78-707A45E6326E}" dt="2024-07-10T22:42:10.005" v="1984" actId="478"/>
        <pc:sldMkLst>
          <pc:docMk/>
          <pc:sldMk cId="2690115149" sldId="530"/>
        </pc:sldMkLst>
        <pc:spChg chg="mod">
          <ac:chgData name="Justine Buss" userId="8d5b0085cc57ea0f" providerId="LiveId" clId="{B302A594-1859-497F-8A78-707A45E6326E}" dt="2024-07-10T22:41:38.527" v="1978" actId="20577"/>
          <ac:spMkLst>
            <pc:docMk/>
            <pc:sldMk cId="2690115149" sldId="530"/>
            <ac:spMk id="3" creationId="{D6F9F005-21C5-0F4F-B2D5-0D255BDEBA3B}"/>
          </ac:spMkLst>
        </pc:spChg>
        <pc:spChg chg="del">
          <ac:chgData name="Justine Buss" userId="8d5b0085cc57ea0f" providerId="LiveId" clId="{B302A594-1859-497F-8A78-707A45E6326E}" dt="2024-07-10T22:42:10.005" v="1984" actId="478"/>
          <ac:spMkLst>
            <pc:docMk/>
            <pc:sldMk cId="2690115149" sldId="530"/>
            <ac:spMk id="6" creationId="{44A19B2E-E6D5-D159-9573-D96AE0A7557D}"/>
          </ac:spMkLst>
        </pc:spChg>
        <pc:spChg chg="del">
          <ac:chgData name="Justine Buss" userId="8d5b0085cc57ea0f" providerId="LiveId" clId="{B302A594-1859-497F-8A78-707A45E6326E}" dt="2024-07-10T22:42:10.005" v="1984" actId="478"/>
          <ac:spMkLst>
            <pc:docMk/>
            <pc:sldMk cId="2690115149" sldId="530"/>
            <ac:spMk id="7" creationId="{0A448000-8539-84CE-A307-3663EDFA8502}"/>
          </ac:spMkLst>
        </pc:spChg>
        <pc:spChg chg="del">
          <ac:chgData name="Justine Buss" userId="8d5b0085cc57ea0f" providerId="LiveId" clId="{B302A594-1859-497F-8A78-707A45E6326E}" dt="2024-07-10T22:42:10.005" v="1984" actId="478"/>
          <ac:spMkLst>
            <pc:docMk/>
            <pc:sldMk cId="2690115149" sldId="530"/>
            <ac:spMk id="8" creationId="{2A406F4B-9266-D7AC-6FBF-9A6AB3B67A80}"/>
          </ac:spMkLst>
        </pc:spChg>
        <pc:spChg chg="del">
          <ac:chgData name="Justine Buss" userId="8d5b0085cc57ea0f" providerId="LiveId" clId="{B302A594-1859-497F-8A78-707A45E6326E}" dt="2024-07-10T22:42:10.005" v="1984" actId="478"/>
          <ac:spMkLst>
            <pc:docMk/>
            <pc:sldMk cId="2690115149" sldId="530"/>
            <ac:spMk id="9" creationId="{DE72C1C3-C3BE-A05D-F5E1-FDB0ACF098C5}"/>
          </ac:spMkLst>
        </pc:spChg>
        <pc:spChg chg="del">
          <ac:chgData name="Justine Buss" userId="8d5b0085cc57ea0f" providerId="LiveId" clId="{B302A594-1859-497F-8A78-707A45E6326E}" dt="2024-07-10T22:42:07.124" v="1983" actId="478"/>
          <ac:spMkLst>
            <pc:docMk/>
            <pc:sldMk cId="2690115149" sldId="530"/>
            <ac:spMk id="10" creationId="{27A2857C-E6BC-64E6-1B31-8CB0321612C9}"/>
          </ac:spMkLst>
        </pc:spChg>
        <pc:spChg chg="del">
          <ac:chgData name="Justine Buss" userId="8d5b0085cc57ea0f" providerId="LiveId" clId="{B302A594-1859-497F-8A78-707A45E6326E}" dt="2024-07-10T22:42:07.124" v="1983" actId="478"/>
          <ac:spMkLst>
            <pc:docMk/>
            <pc:sldMk cId="2690115149" sldId="530"/>
            <ac:spMk id="11" creationId="{86C721F4-AE38-454F-F42B-BE63768CB402}"/>
          </ac:spMkLst>
        </pc:spChg>
        <pc:spChg chg="del">
          <ac:chgData name="Justine Buss" userId="8d5b0085cc57ea0f" providerId="LiveId" clId="{B302A594-1859-497F-8A78-707A45E6326E}" dt="2024-07-10T22:42:07.124" v="1983" actId="478"/>
          <ac:spMkLst>
            <pc:docMk/>
            <pc:sldMk cId="2690115149" sldId="530"/>
            <ac:spMk id="12" creationId="{DD909407-6148-BDBA-C538-805E23C36704}"/>
          </ac:spMkLst>
        </pc:spChg>
        <pc:spChg chg="del">
          <ac:chgData name="Justine Buss" userId="8d5b0085cc57ea0f" providerId="LiveId" clId="{B302A594-1859-497F-8A78-707A45E6326E}" dt="2024-07-10T22:42:07.124" v="1983" actId="478"/>
          <ac:spMkLst>
            <pc:docMk/>
            <pc:sldMk cId="2690115149" sldId="530"/>
            <ac:spMk id="13" creationId="{715E53C0-FC62-5110-E354-0C40AF3BBC9F}"/>
          </ac:spMkLst>
        </pc:spChg>
        <pc:spChg chg="add mod">
          <ac:chgData name="Justine Buss" userId="8d5b0085cc57ea0f" providerId="LiveId" clId="{B302A594-1859-497F-8A78-707A45E6326E}" dt="2024-07-10T22:42:03.461" v="1982" actId="1076"/>
          <ac:spMkLst>
            <pc:docMk/>
            <pc:sldMk cId="2690115149" sldId="530"/>
            <ac:spMk id="14" creationId="{FB565463-8B19-1586-2921-060BC949F7EE}"/>
          </ac:spMkLst>
        </pc:spChg>
        <pc:spChg chg="add mod">
          <ac:chgData name="Justine Buss" userId="8d5b0085cc57ea0f" providerId="LiveId" clId="{B302A594-1859-497F-8A78-707A45E6326E}" dt="2024-07-10T22:42:03.461" v="1982" actId="1076"/>
          <ac:spMkLst>
            <pc:docMk/>
            <pc:sldMk cId="2690115149" sldId="530"/>
            <ac:spMk id="16" creationId="{4A2B81E3-7DDE-0084-AF58-C75BBEBA437F}"/>
          </ac:spMkLst>
        </pc:spChg>
        <pc:spChg chg="add mod">
          <ac:chgData name="Justine Buss" userId="8d5b0085cc57ea0f" providerId="LiveId" clId="{B302A594-1859-497F-8A78-707A45E6326E}" dt="2024-07-10T22:42:03.461" v="1982" actId="1076"/>
          <ac:spMkLst>
            <pc:docMk/>
            <pc:sldMk cId="2690115149" sldId="530"/>
            <ac:spMk id="17" creationId="{82BD97A7-57F6-E08D-6AFC-09EDF9313B97}"/>
          </ac:spMkLst>
        </pc:spChg>
        <pc:spChg chg="add mod">
          <ac:chgData name="Justine Buss" userId="8d5b0085cc57ea0f" providerId="LiveId" clId="{B302A594-1859-497F-8A78-707A45E6326E}" dt="2024-07-10T22:42:03.461" v="1982" actId="1076"/>
          <ac:spMkLst>
            <pc:docMk/>
            <pc:sldMk cId="2690115149" sldId="530"/>
            <ac:spMk id="18" creationId="{14F70F3E-E4E2-D249-4351-DE9691736838}"/>
          </ac:spMkLst>
        </pc:spChg>
        <pc:picChg chg="mod">
          <ac:chgData name="Justine Buss" userId="8d5b0085cc57ea0f" providerId="LiveId" clId="{B302A594-1859-497F-8A78-707A45E6326E}" dt="2024-07-10T22:41:52.773" v="1980" actId="18131"/>
          <ac:picMkLst>
            <pc:docMk/>
            <pc:sldMk cId="2690115149" sldId="530"/>
            <ac:picMk id="15" creationId="{22CC0388-B2CB-4829-1430-1886766DCE9F}"/>
          </ac:picMkLst>
        </pc:picChg>
      </pc:sldChg>
      <pc:sldChg chg="addSp delSp modSp add mod delAnim">
        <pc:chgData name="Justine Buss" userId="8d5b0085cc57ea0f" providerId="LiveId" clId="{B302A594-1859-497F-8A78-707A45E6326E}" dt="2024-07-10T22:46:51.166" v="2022" actId="1076"/>
        <pc:sldMkLst>
          <pc:docMk/>
          <pc:sldMk cId="2210513318" sldId="531"/>
        </pc:sldMkLst>
        <pc:spChg chg="mod">
          <ac:chgData name="Justine Buss" userId="8d5b0085cc57ea0f" providerId="LiveId" clId="{B302A594-1859-497F-8A78-707A45E6326E}" dt="2024-07-10T22:44:19.093" v="1987"/>
          <ac:spMkLst>
            <pc:docMk/>
            <pc:sldMk cId="2210513318" sldId="531"/>
            <ac:spMk id="3" creationId="{D6F9F005-21C5-0F4F-B2D5-0D255BDEBA3B}"/>
          </ac:spMkLst>
        </pc:spChg>
        <pc:spChg chg="add mod">
          <ac:chgData name="Justine Buss" userId="8d5b0085cc57ea0f" providerId="LiveId" clId="{B302A594-1859-497F-8A78-707A45E6326E}" dt="2024-07-10T22:46:51.166" v="2022" actId="1076"/>
          <ac:spMkLst>
            <pc:docMk/>
            <pc:sldMk cId="2210513318" sldId="531"/>
            <ac:spMk id="8" creationId="{8A0DA09F-A8C1-7C12-166E-C13E60681270}"/>
          </ac:spMkLst>
        </pc:spChg>
        <pc:spChg chg="del mod">
          <ac:chgData name="Justine Buss" userId="8d5b0085cc57ea0f" providerId="LiveId" clId="{B302A594-1859-497F-8A78-707A45E6326E}" dt="2024-07-10T22:45:47.040" v="2001" actId="478"/>
          <ac:spMkLst>
            <pc:docMk/>
            <pc:sldMk cId="2210513318" sldId="531"/>
            <ac:spMk id="10" creationId="{E7D4A22A-EB84-4E58-05DB-1197BC83C288}"/>
          </ac:spMkLst>
        </pc:spChg>
        <pc:picChg chg="del">
          <ac:chgData name="Justine Buss" userId="8d5b0085cc57ea0f" providerId="LiveId" clId="{B302A594-1859-497F-8A78-707A45E6326E}" dt="2024-07-10T22:45:37.795" v="1998" actId="478"/>
          <ac:picMkLst>
            <pc:docMk/>
            <pc:sldMk cId="2210513318" sldId="531"/>
            <ac:picMk id="4" creationId="{549B46AB-1BEF-F83A-59FE-2384C7020229}"/>
          </ac:picMkLst>
        </pc:picChg>
        <pc:picChg chg="add mod">
          <ac:chgData name="Justine Buss" userId="8d5b0085cc57ea0f" providerId="LiveId" clId="{B302A594-1859-497F-8A78-707A45E6326E}" dt="2024-07-10T22:46:34.334" v="2015" actId="1076"/>
          <ac:picMkLst>
            <pc:docMk/>
            <pc:sldMk cId="2210513318" sldId="531"/>
            <ac:picMk id="6" creationId="{C83C45C5-D911-EE2F-2DA1-FB120DBBA730}"/>
          </ac:picMkLst>
        </pc:picChg>
        <pc:picChg chg="mod">
          <ac:chgData name="Justine Buss" userId="8d5b0085cc57ea0f" providerId="LiveId" clId="{B302A594-1859-497F-8A78-707A45E6326E}" dt="2024-07-10T22:46:21.741" v="2012" actId="1076"/>
          <ac:picMkLst>
            <pc:docMk/>
            <pc:sldMk cId="2210513318" sldId="531"/>
            <ac:picMk id="15" creationId="{22CC0388-B2CB-4829-1430-1886766DCE9F}"/>
          </ac:picMkLst>
        </pc:picChg>
      </pc:sldChg>
      <pc:sldChg chg="add">
        <pc:chgData name="Justine Buss" userId="8d5b0085cc57ea0f" providerId="LiveId" clId="{B302A594-1859-497F-8A78-707A45E6326E}" dt="2024-07-11T04:47:42.409" v="2164"/>
        <pc:sldMkLst>
          <pc:docMk/>
          <pc:sldMk cId="4048756463" sldId="532"/>
        </pc:sldMkLst>
      </pc:sldChg>
      <pc:sldChg chg="add">
        <pc:chgData name="Justine Buss" userId="8d5b0085cc57ea0f" providerId="LiveId" clId="{B302A594-1859-497F-8A78-707A45E6326E}" dt="2024-07-11T04:47:42.409" v="2164"/>
        <pc:sldMkLst>
          <pc:docMk/>
          <pc:sldMk cId="3955708577" sldId="533"/>
        </pc:sldMkLst>
      </pc:sldChg>
      <pc:sldChg chg="add">
        <pc:chgData name="Justine Buss" userId="8d5b0085cc57ea0f" providerId="LiveId" clId="{B302A594-1859-497F-8A78-707A45E6326E}" dt="2024-07-11T04:47:42.409" v="2164"/>
        <pc:sldMkLst>
          <pc:docMk/>
          <pc:sldMk cId="712638355" sldId="534"/>
        </pc:sldMkLst>
      </pc:sldChg>
      <pc:sldChg chg="add">
        <pc:chgData name="Justine Buss" userId="8d5b0085cc57ea0f" providerId="LiveId" clId="{B302A594-1859-497F-8A78-707A45E6326E}" dt="2024-07-11T04:47:42.409" v="2164"/>
        <pc:sldMkLst>
          <pc:docMk/>
          <pc:sldMk cId="4181994660" sldId="535"/>
        </pc:sldMkLst>
      </pc:sldChg>
      <pc:sldChg chg="add">
        <pc:chgData name="Justine Buss" userId="8d5b0085cc57ea0f" providerId="LiveId" clId="{B302A594-1859-497F-8A78-707A45E6326E}" dt="2024-07-11T04:47:42.409" v="2164"/>
        <pc:sldMkLst>
          <pc:docMk/>
          <pc:sldMk cId="1382245918" sldId="536"/>
        </pc:sldMkLst>
      </pc:sldChg>
      <pc:sldChg chg="add">
        <pc:chgData name="Justine Buss" userId="8d5b0085cc57ea0f" providerId="LiveId" clId="{B302A594-1859-497F-8A78-707A45E6326E}" dt="2024-07-11T04:47:42.409" v="2164"/>
        <pc:sldMkLst>
          <pc:docMk/>
          <pc:sldMk cId="1655554813" sldId="537"/>
        </pc:sldMkLst>
      </pc:sldChg>
      <pc:sldChg chg="modSp add mod">
        <pc:chgData name="Justine Buss" userId="8d5b0085cc57ea0f" providerId="LiveId" clId="{B302A594-1859-497F-8A78-707A45E6326E}" dt="2024-07-11T13:08:56.263" v="2716" actId="20577"/>
        <pc:sldMkLst>
          <pc:docMk/>
          <pc:sldMk cId="1975145099" sldId="538"/>
        </pc:sldMkLst>
        <pc:spChg chg="mod">
          <ac:chgData name="Justine Buss" userId="8d5b0085cc57ea0f" providerId="LiveId" clId="{B302A594-1859-497F-8A78-707A45E6326E}" dt="2024-07-11T13:08:56.263" v="2716" actId="20577"/>
          <ac:spMkLst>
            <pc:docMk/>
            <pc:sldMk cId="1975145099" sldId="538"/>
            <ac:spMk id="2" creationId="{5F20FBC1-2C70-C7D8-04FF-37EDFE4CA40B}"/>
          </ac:spMkLst>
        </pc:spChg>
      </pc:sldChg>
      <pc:sldChg chg="add del">
        <pc:chgData name="Justine Buss" userId="8d5b0085cc57ea0f" providerId="LiveId" clId="{B302A594-1859-497F-8A78-707A45E6326E}" dt="2024-07-11T13:08:35.207" v="2710" actId="2696"/>
        <pc:sldMkLst>
          <pc:docMk/>
          <pc:sldMk cId="3604430840" sldId="538"/>
        </pc:sldMkLst>
      </pc:sldChg>
    </pc:docChg>
  </pc:docChgLst>
  <pc:docChgLst>
    <pc:chgData name="Guest User" providerId="Windows Live" clId="Web-{C2B3366F-4E16-483D-8DC2-216445404CA2}"/>
    <pc:docChg chg="modSld">
      <pc:chgData name="Guest User" userId="" providerId="Windows Live" clId="Web-{C2B3366F-4E16-483D-8DC2-216445404CA2}" dt="2024-07-08T12:38:42.803" v="8"/>
      <pc:docMkLst>
        <pc:docMk/>
      </pc:docMkLst>
      <pc:sldChg chg="delSp">
        <pc:chgData name="Guest User" userId="" providerId="Windows Live" clId="Web-{C2B3366F-4E16-483D-8DC2-216445404CA2}" dt="2024-07-08T12:38:42.803" v="8"/>
        <pc:sldMkLst>
          <pc:docMk/>
          <pc:sldMk cId="951649666" sldId="309"/>
        </pc:sldMkLst>
        <pc:picChg chg="del">
          <ac:chgData name="Guest User" userId="" providerId="Windows Live" clId="Web-{C2B3366F-4E16-483D-8DC2-216445404CA2}" dt="2024-07-08T12:38:42.803" v="8"/>
          <ac:picMkLst>
            <pc:docMk/>
            <pc:sldMk cId="951649666" sldId="309"/>
            <ac:picMk id="13" creationId="{D072D289-AC49-160C-3F27-677E55A1B866}"/>
          </ac:picMkLst>
        </pc:picChg>
      </pc:sldChg>
      <pc:sldChg chg="addSp">
        <pc:chgData name="Guest User" userId="" providerId="Windows Live" clId="Web-{C2B3366F-4E16-483D-8DC2-216445404CA2}" dt="2024-07-08T12:37:15.550" v="1"/>
        <pc:sldMkLst>
          <pc:docMk/>
          <pc:sldMk cId="1818516078" sldId="332"/>
        </pc:sldMkLst>
        <pc:spChg chg="add">
          <ac:chgData name="Guest User" userId="" providerId="Windows Live" clId="Web-{C2B3366F-4E16-483D-8DC2-216445404CA2}" dt="2024-07-08T12:37:15.550" v="1"/>
          <ac:spMkLst>
            <pc:docMk/>
            <pc:sldMk cId="1818516078" sldId="332"/>
            <ac:spMk id="15" creationId="{4FC1B221-B4BD-AC8C-B9CC-8FD0DA7079CF}"/>
          </ac:spMkLst>
        </pc:spChg>
      </pc:sldChg>
      <pc:sldChg chg="addSp">
        <pc:chgData name="Guest User" userId="" providerId="Windows Live" clId="Web-{C2B3366F-4E16-483D-8DC2-216445404CA2}" dt="2024-07-08T12:37:13.394" v="0"/>
        <pc:sldMkLst>
          <pc:docMk/>
          <pc:sldMk cId="2384117001" sldId="333"/>
        </pc:sldMkLst>
        <pc:spChg chg="add">
          <ac:chgData name="Guest User" userId="" providerId="Windows Live" clId="Web-{C2B3366F-4E16-483D-8DC2-216445404CA2}" dt="2024-07-08T12:37:13.394" v="0"/>
          <ac:spMkLst>
            <pc:docMk/>
            <pc:sldMk cId="2384117001" sldId="333"/>
            <ac:spMk id="15" creationId="{3ABD1C82-DF73-4111-C307-5B766FBE12C8}"/>
          </ac:spMkLst>
        </pc:spChg>
      </pc:sldChg>
      <pc:sldChg chg="addSp">
        <pc:chgData name="Guest User" userId="" providerId="Windows Live" clId="Web-{C2B3366F-4E16-483D-8DC2-216445404CA2}" dt="2024-07-08T12:37:18.660" v="2"/>
        <pc:sldMkLst>
          <pc:docMk/>
          <pc:sldMk cId="3689456739" sldId="335"/>
        </pc:sldMkLst>
        <pc:spChg chg="add">
          <ac:chgData name="Guest User" userId="" providerId="Windows Live" clId="Web-{C2B3366F-4E16-483D-8DC2-216445404CA2}" dt="2024-07-08T12:37:18.660" v="2"/>
          <ac:spMkLst>
            <pc:docMk/>
            <pc:sldMk cId="3689456739" sldId="335"/>
            <ac:spMk id="13" creationId="{A124AEEB-0AA0-D425-9221-4AFB07E9F253}"/>
          </ac:spMkLst>
        </pc:spChg>
      </pc:sldChg>
      <pc:sldChg chg="addSp">
        <pc:chgData name="Guest User" userId="" providerId="Windows Live" clId="Web-{C2B3366F-4E16-483D-8DC2-216445404CA2}" dt="2024-07-08T12:37:41.848" v="4"/>
        <pc:sldMkLst>
          <pc:docMk/>
          <pc:sldMk cId="179295384" sldId="337"/>
        </pc:sldMkLst>
        <pc:spChg chg="add">
          <ac:chgData name="Guest User" userId="" providerId="Windows Live" clId="Web-{C2B3366F-4E16-483D-8DC2-216445404CA2}" dt="2024-07-08T12:37:41.848" v="4"/>
          <ac:spMkLst>
            <pc:docMk/>
            <pc:sldMk cId="179295384" sldId="337"/>
            <ac:spMk id="5" creationId="{42961FEC-4579-E1F5-D1B7-C044236AF51C}"/>
          </ac:spMkLst>
        </pc:spChg>
      </pc:sldChg>
      <pc:sldChg chg="addSp">
        <pc:chgData name="Guest User" userId="" providerId="Windows Live" clId="Web-{C2B3366F-4E16-483D-8DC2-216445404CA2}" dt="2024-07-08T12:37:43.973" v="5"/>
        <pc:sldMkLst>
          <pc:docMk/>
          <pc:sldMk cId="3576508239" sldId="338"/>
        </pc:sldMkLst>
        <pc:spChg chg="add">
          <ac:chgData name="Guest User" userId="" providerId="Windows Live" clId="Web-{C2B3366F-4E16-483D-8DC2-216445404CA2}" dt="2024-07-08T12:37:43.973" v="5"/>
          <ac:spMkLst>
            <pc:docMk/>
            <pc:sldMk cId="3576508239" sldId="338"/>
            <ac:spMk id="15" creationId="{522C718C-08E2-E8E2-B677-3EB843AC8B66}"/>
          </ac:spMkLst>
        </pc:spChg>
      </pc:sldChg>
      <pc:sldChg chg="addSp">
        <pc:chgData name="Guest User" userId="" providerId="Windows Live" clId="Web-{C2B3366F-4E16-483D-8DC2-216445404CA2}" dt="2024-07-08T12:37:50.927" v="6"/>
        <pc:sldMkLst>
          <pc:docMk/>
          <pc:sldMk cId="4202495524" sldId="494"/>
        </pc:sldMkLst>
        <pc:spChg chg="add">
          <ac:chgData name="Guest User" userId="" providerId="Windows Live" clId="Web-{C2B3366F-4E16-483D-8DC2-216445404CA2}" dt="2024-07-08T12:37:50.927" v="6"/>
          <ac:spMkLst>
            <pc:docMk/>
            <pc:sldMk cId="4202495524" sldId="494"/>
            <ac:spMk id="6" creationId="{F28B6618-708C-989A-4D36-087B95BB032B}"/>
          </ac:spMkLst>
        </pc:spChg>
      </pc:sldChg>
      <pc:sldChg chg="addSp">
        <pc:chgData name="Guest User" userId="" providerId="Windows Live" clId="Web-{C2B3366F-4E16-483D-8DC2-216445404CA2}" dt="2024-07-08T12:37:52.880" v="7"/>
        <pc:sldMkLst>
          <pc:docMk/>
          <pc:sldMk cId="724329027" sldId="495"/>
        </pc:sldMkLst>
        <pc:spChg chg="add">
          <ac:chgData name="Guest User" userId="" providerId="Windows Live" clId="Web-{C2B3366F-4E16-483D-8DC2-216445404CA2}" dt="2024-07-08T12:37:52.880" v="7"/>
          <ac:spMkLst>
            <pc:docMk/>
            <pc:sldMk cId="724329027" sldId="495"/>
            <ac:spMk id="5" creationId="{195E0256-7DCD-51AC-D089-34531808426D}"/>
          </ac:spMkLst>
        </pc:spChg>
      </pc:sldChg>
      <pc:sldChg chg="addSp">
        <pc:chgData name="Guest User" userId="" providerId="Windows Live" clId="Web-{C2B3366F-4E16-483D-8DC2-216445404CA2}" dt="2024-07-08T12:37:40.426" v="3"/>
        <pc:sldMkLst>
          <pc:docMk/>
          <pc:sldMk cId="409492307" sldId="497"/>
        </pc:sldMkLst>
        <pc:spChg chg="add">
          <ac:chgData name="Guest User" userId="" providerId="Windows Live" clId="Web-{C2B3366F-4E16-483D-8DC2-216445404CA2}" dt="2024-07-08T12:37:40.426" v="3"/>
          <ac:spMkLst>
            <pc:docMk/>
            <pc:sldMk cId="409492307" sldId="497"/>
            <ac:spMk id="6" creationId="{9195C865-3B0B-1A2C-EF2E-3CDBA5F6637D}"/>
          </ac:spMkLst>
        </pc:spChg>
      </pc:sldChg>
    </pc:docChg>
  </pc:docChgLst>
  <pc:docChgLst>
    <pc:chgData name="Thorben Jones" userId="5c62d8cc5c724971" providerId="LiveId" clId="{3FD1AD7A-0D00-4954-8415-A7FD1D1DD2AF}"/>
    <pc:docChg chg="undo custSel addSld modSld sldOrd">
      <pc:chgData name="Thorben Jones" userId="5c62d8cc5c724971" providerId="LiveId" clId="{3FD1AD7A-0D00-4954-8415-A7FD1D1DD2AF}" dt="2024-07-10T16:50:32.192" v="617" actId="1076"/>
      <pc:docMkLst>
        <pc:docMk/>
      </pc:docMkLst>
      <pc:sldChg chg="addSp delSp modSp">
        <pc:chgData name="Thorben Jones" userId="5c62d8cc5c724971" providerId="LiveId" clId="{3FD1AD7A-0D00-4954-8415-A7FD1D1DD2AF}" dt="2024-07-10T16:50:32.192" v="617" actId="1076"/>
        <pc:sldMkLst>
          <pc:docMk/>
          <pc:sldMk cId="951649666" sldId="309"/>
        </pc:sldMkLst>
        <pc:spChg chg="add del mod">
          <ac:chgData name="Thorben Jones" userId="5c62d8cc5c724971" providerId="LiveId" clId="{3FD1AD7A-0D00-4954-8415-A7FD1D1DD2AF}" dt="2024-07-10T16:48:34.402" v="610" actId="478"/>
          <ac:spMkLst>
            <pc:docMk/>
            <pc:sldMk cId="951649666" sldId="309"/>
            <ac:spMk id="16" creationId="{B63CCD40-0EEF-8A3A-0BA7-64E85A1F5F09}"/>
          </ac:spMkLst>
        </pc:spChg>
        <pc:picChg chg="mod">
          <ac:chgData name="Thorben Jones" userId="5c62d8cc5c724971" providerId="LiveId" clId="{3FD1AD7A-0D00-4954-8415-A7FD1D1DD2AF}" dt="2024-07-10T16:50:32.192" v="617" actId="1076"/>
          <ac:picMkLst>
            <pc:docMk/>
            <pc:sldMk cId="951649666" sldId="309"/>
            <ac:picMk id="11" creationId="{42C689A9-3E50-8021-D7BC-0D8EF1CBEE8E}"/>
          </ac:picMkLst>
        </pc:picChg>
        <pc:picChg chg="add mod">
          <ac:chgData name="Thorben Jones" userId="5c62d8cc5c724971" providerId="LiveId" clId="{3FD1AD7A-0D00-4954-8415-A7FD1D1DD2AF}" dt="2024-07-10T16:48:07.738" v="608" actId="931"/>
          <ac:picMkLst>
            <pc:docMk/>
            <pc:sldMk cId="951649666" sldId="309"/>
            <ac:picMk id="14" creationId="{A95B2357-9F81-5BA3-963A-4A0CC7921FFF}"/>
          </ac:picMkLst>
        </pc:picChg>
        <pc:picChg chg="del">
          <ac:chgData name="Thorben Jones" userId="5c62d8cc5c724971" providerId="LiveId" clId="{3FD1AD7A-0D00-4954-8415-A7FD1D1DD2AF}" dt="2024-07-10T16:48:23.491" v="609" actId="478"/>
          <ac:picMkLst>
            <pc:docMk/>
            <pc:sldMk cId="951649666" sldId="309"/>
            <ac:picMk id="15" creationId="{CC39DA0B-A0B1-0384-A3B7-249B3A79C3D5}"/>
          </ac:picMkLst>
        </pc:picChg>
        <pc:picChg chg="mod">
          <ac:chgData name="Thorben Jones" userId="5c62d8cc5c724971" providerId="LiveId" clId="{3FD1AD7A-0D00-4954-8415-A7FD1D1DD2AF}" dt="2024-07-10T16:50:14.701" v="616" actId="14100"/>
          <ac:picMkLst>
            <pc:docMk/>
            <pc:sldMk cId="951649666" sldId="309"/>
            <ac:picMk id="17" creationId="{9F76F100-A4E7-0CFE-9E5C-61771E62F0A4}"/>
          </ac:picMkLst>
        </pc:picChg>
        <pc:picChg chg="add mod">
          <ac:chgData name="Thorben Jones" userId="5c62d8cc5c724971" providerId="LiveId" clId="{3FD1AD7A-0D00-4954-8415-A7FD1D1DD2AF}" dt="2024-07-10T16:48:58.138" v="612" actId="931"/>
          <ac:picMkLst>
            <pc:docMk/>
            <pc:sldMk cId="951649666" sldId="309"/>
            <ac:picMk id="21" creationId="{BE44FFD5-3194-0786-F66A-DD8E2E883D58}"/>
          </ac:picMkLst>
        </pc:picChg>
        <pc:picChg chg="del">
          <ac:chgData name="Thorben Jones" userId="5c62d8cc5c724971" providerId="LiveId" clId="{3FD1AD7A-0D00-4954-8415-A7FD1D1DD2AF}" dt="2024-07-10T16:48:49.753" v="611" actId="478"/>
          <ac:picMkLst>
            <pc:docMk/>
            <pc:sldMk cId="951649666" sldId="309"/>
            <ac:picMk id="22" creationId="{08E0FB9C-DA67-AB6E-5474-7188CABBB8BE}"/>
          </ac:picMkLst>
        </pc:picChg>
        <pc:picChg chg="mod">
          <ac:chgData name="Thorben Jones" userId="5c62d8cc5c724971" providerId="LiveId" clId="{3FD1AD7A-0D00-4954-8415-A7FD1D1DD2AF}" dt="2024-07-10T16:49:40.646" v="614" actId="14100"/>
          <ac:picMkLst>
            <pc:docMk/>
            <pc:sldMk cId="951649666" sldId="309"/>
            <ac:picMk id="24" creationId="{CFFEF700-068F-2CFA-4AB2-D6917B6FC077}"/>
          </ac:picMkLst>
        </pc:picChg>
      </pc:sldChg>
      <pc:sldChg chg="mod modShow">
        <pc:chgData name="Thorben Jones" userId="5c62d8cc5c724971" providerId="LiveId" clId="{3FD1AD7A-0D00-4954-8415-A7FD1D1DD2AF}" dt="2024-07-08T12:05:35.176" v="607" actId="729"/>
        <pc:sldMkLst>
          <pc:docMk/>
          <pc:sldMk cId="3447985823" sldId="489"/>
        </pc:sldMkLst>
      </pc:sldChg>
      <pc:sldChg chg="addSp modSp mod modAnim">
        <pc:chgData name="Thorben Jones" userId="5c62d8cc5c724971" providerId="LiveId" clId="{3FD1AD7A-0D00-4954-8415-A7FD1D1DD2AF}" dt="2024-07-07T11:15:43.884" v="606" actId="14100"/>
        <pc:sldMkLst>
          <pc:docMk/>
          <pc:sldMk cId="2323924940" sldId="490"/>
        </pc:sldMkLst>
        <pc:spChg chg="add mod">
          <ac:chgData name="Thorben Jones" userId="5c62d8cc5c724971" providerId="LiveId" clId="{3FD1AD7A-0D00-4954-8415-A7FD1D1DD2AF}" dt="2024-07-07T11:02:33.734" v="601" actId="1076"/>
          <ac:spMkLst>
            <pc:docMk/>
            <pc:sldMk cId="2323924940" sldId="490"/>
            <ac:spMk id="2" creationId="{CDC25E73-8E79-095B-2F48-547324023A92}"/>
          </ac:spMkLst>
        </pc:spChg>
        <pc:picChg chg="mod">
          <ac:chgData name="Thorben Jones" userId="5c62d8cc5c724971" providerId="LiveId" clId="{3FD1AD7A-0D00-4954-8415-A7FD1D1DD2AF}" dt="2024-07-07T11:15:38.518" v="605" actId="14100"/>
          <ac:picMkLst>
            <pc:docMk/>
            <pc:sldMk cId="2323924940" sldId="490"/>
            <ac:picMk id="35" creationId="{DD172436-D1B1-E0D5-9152-3C6F71533FD8}"/>
          </ac:picMkLst>
        </pc:picChg>
        <pc:picChg chg="mod">
          <ac:chgData name="Thorben Jones" userId="5c62d8cc5c724971" providerId="LiveId" clId="{3FD1AD7A-0D00-4954-8415-A7FD1D1DD2AF}" dt="2024-07-07T11:15:43.884" v="606" actId="14100"/>
          <ac:picMkLst>
            <pc:docMk/>
            <pc:sldMk cId="2323924940" sldId="490"/>
            <ac:picMk id="37" creationId="{B9C15B65-82AC-FFD2-EC33-BFD3CF203FC2}"/>
          </ac:picMkLst>
        </pc:picChg>
      </pc:sldChg>
      <pc:sldChg chg="addSp delSp modSp add mod ord delAnim modAnim">
        <pc:chgData name="Thorben Jones" userId="5c62d8cc5c724971" providerId="LiveId" clId="{3FD1AD7A-0D00-4954-8415-A7FD1D1DD2AF}" dt="2024-07-07T10:57:49.869" v="571" actId="14861"/>
        <pc:sldMkLst>
          <pc:docMk/>
          <pc:sldMk cId="2720381200" sldId="493"/>
        </pc:sldMkLst>
        <pc:spChg chg="mod">
          <ac:chgData name="Thorben Jones" userId="5c62d8cc5c724971" providerId="LiveId" clId="{3FD1AD7A-0D00-4954-8415-A7FD1D1DD2AF}" dt="2024-07-07T09:09:52.467" v="108" actId="20577"/>
          <ac:spMkLst>
            <pc:docMk/>
            <pc:sldMk cId="2720381200" sldId="493"/>
            <ac:spMk id="2" creationId="{2ED03AF5-A092-8DEE-817F-9EC095C217CE}"/>
          </ac:spMkLst>
        </pc:spChg>
        <pc:spChg chg="add mod">
          <ac:chgData name="Thorben Jones" userId="5c62d8cc5c724971" providerId="LiveId" clId="{3FD1AD7A-0D00-4954-8415-A7FD1D1DD2AF}" dt="2024-07-07T10:26:41.923" v="301" actId="14100"/>
          <ac:spMkLst>
            <pc:docMk/>
            <pc:sldMk cId="2720381200" sldId="493"/>
            <ac:spMk id="3" creationId="{2BA60D18-36CD-783E-D520-733C5B4BE3A6}"/>
          </ac:spMkLst>
        </pc:spChg>
        <pc:spChg chg="add mod">
          <ac:chgData name="Thorben Jones" userId="5c62d8cc5c724971" providerId="LiveId" clId="{3FD1AD7A-0D00-4954-8415-A7FD1D1DD2AF}" dt="2024-07-07T10:52:28.469" v="561" actId="1076"/>
          <ac:spMkLst>
            <pc:docMk/>
            <pc:sldMk cId="2720381200" sldId="493"/>
            <ac:spMk id="13" creationId="{D16A2F1A-B6B9-6F21-D650-C7E24F1AB92B}"/>
          </ac:spMkLst>
        </pc:spChg>
        <pc:spChg chg="add mod">
          <ac:chgData name="Thorben Jones" userId="5c62d8cc5c724971" providerId="LiveId" clId="{3FD1AD7A-0D00-4954-8415-A7FD1D1DD2AF}" dt="2024-07-07T10:32:36.055" v="356" actId="5793"/>
          <ac:spMkLst>
            <pc:docMk/>
            <pc:sldMk cId="2720381200" sldId="493"/>
            <ac:spMk id="15" creationId="{1E0DFFA2-34C7-89A1-BBC3-EC0F1889B039}"/>
          </ac:spMkLst>
        </pc:spChg>
        <pc:spChg chg="add mod">
          <ac:chgData name="Thorben Jones" userId="5c62d8cc5c724971" providerId="LiveId" clId="{3FD1AD7A-0D00-4954-8415-A7FD1D1DD2AF}" dt="2024-07-07T10:52:24.488" v="560" actId="1076"/>
          <ac:spMkLst>
            <pc:docMk/>
            <pc:sldMk cId="2720381200" sldId="493"/>
            <ac:spMk id="21" creationId="{BF8A2D65-9D66-E3A0-077D-9A9792F50D00}"/>
          </ac:spMkLst>
        </pc:spChg>
        <pc:spChg chg="add del">
          <ac:chgData name="Thorben Jones" userId="5c62d8cc5c724971" providerId="LiveId" clId="{3FD1AD7A-0D00-4954-8415-A7FD1D1DD2AF}" dt="2024-07-07T10:44:07.986" v="455" actId="11529"/>
          <ac:spMkLst>
            <pc:docMk/>
            <pc:sldMk cId="2720381200" sldId="493"/>
            <ac:spMk id="24" creationId="{7DCCAB86-C8A8-8D7F-6BB2-51463465B79E}"/>
          </ac:spMkLst>
        </pc:spChg>
        <pc:spChg chg="add del mod">
          <ac:chgData name="Thorben Jones" userId="5c62d8cc5c724971" providerId="LiveId" clId="{3FD1AD7A-0D00-4954-8415-A7FD1D1DD2AF}" dt="2024-07-07T10:47:29.894" v="473" actId="21"/>
          <ac:spMkLst>
            <pc:docMk/>
            <pc:sldMk cId="2720381200" sldId="493"/>
            <ac:spMk id="25" creationId="{1283E9DD-AB18-614D-6FCF-9CD087688E00}"/>
          </ac:spMkLst>
        </pc:spChg>
        <pc:spChg chg="add del">
          <ac:chgData name="Thorben Jones" userId="5c62d8cc5c724971" providerId="LiveId" clId="{3FD1AD7A-0D00-4954-8415-A7FD1D1DD2AF}" dt="2024-07-07T10:45:09.458" v="460" actId="11529"/>
          <ac:spMkLst>
            <pc:docMk/>
            <pc:sldMk cId="2720381200" sldId="493"/>
            <ac:spMk id="26" creationId="{75D1F19C-0660-D28C-7FED-1691F6B6D8DA}"/>
          </ac:spMkLst>
        </pc:spChg>
        <pc:spChg chg="add mod">
          <ac:chgData name="Thorben Jones" userId="5c62d8cc5c724971" providerId="LiveId" clId="{3FD1AD7A-0D00-4954-8415-A7FD1D1DD2AF}" dt="2024-07-07T10:47:09.874" v="472" actId="14100"/>
          <ac:spMkLst>
            <pc:docMk/>
            <pc:sldMk cId="2720381200" sldId="493"/>
            <ac:spMk id="27" creationId="{56553F25-6AA7-2923-131A-2142ADB279ED}"/>
          </ac:spMkLst>
        </pc:spChg>
        <pc:spChg chg="add mod">
          <ac:chgData name="Thorben Jones" userId="5c62d8cc5c724971" providerId="LiveId" clId="{3FD1AD7A-0D00-4954-8415-A7FD1D1DD2AF}" dt="2024-07-07T10:52:18.634" v="559" actId="1076"/>
          <ac:spMkLst>
            <pc:docMk/>
            <pc:sldMk cId="2720381200" sldId="493"/>
            <ac:spMk id="28" creationId="{12E2C57D-0756-0204-B66C-C8CA13A9ED82}"/>
          </ac:spMkLst>
        </pc:spChg>
        <pc:spChg chg="add mod">
          <ac:chgData name="Thorben Jones" userId="5c62d8cc5c724971" providerId="LiveId" clId="{3FD1AD7A-0D00-4954-8415-A7FD1D1DD2AF}" dt="2024-07-07T10:57:49.869" v="571" actId="14861"/>
          <ac:spMkLst>
            <pc:docMk/>
            <pc:sldMk cId="2720381200" sldId="493"/>
            <ac:spMk id="31" creationId="{A7B246B4-1297-314A-6420-87CFF886092C}"/>
          </ac:spMkLst>
        </pc:spChg>
        <pc:picChg chg="add mod">
          <ac:chgData name="Thorben Jones" userId="5c62d8cc5c724971" providerId="LiveId" clId="{3FD1AD7A-0D00-4954-8415-A7FD1D1DD2AF}" dt="2024-07-07T10:19:00.002" v="260" actId="1076"/>
          <ac:picMkLst>
            <pc:docMk/>
            <pc:sldMk cId="2720381200" sldId="493"/>
            <ac:picMk id="7" creationId="{59E5914F-A23E-F11B-C883-7E1FC697FCE4}"/>
          </ac:picMkLst>
        </pc:picChg>
        <pc:picChg chg="del">
          <ac:chgData name="Thorben Jones" userId="5c62d8cc5c724971" providerId="LiveId" clId="{3FD1AD7A-0D00-4954-8415-A7FD1D1DD2AF}" dt="2024-07-07T09:08:53.693" v="7" actId="478"/>
          <ac:picMkLst>
            <pc:docMk/>
            <pc:sldMk cId="2720381200" sldId="493"/>
            <ac:picMk id="8" creationId="{FA3F15AE-CDE3-C288-F1CB-7DFAAF2E0F5B}"/>
          </ac:picMkLst>
        </pc:picChg>
        <pc:picChg chg="del">
          <ac:chgData name="Thorben Jones" userId="5c62d8cc5c724971" providerId="LiveId" clId="{3FD1AD7A-0D00-4954-8415-A7FD1D1DD2AF}" dt="2024-07-07T09:08:53.049" v="6" actId="478"/>
          <ac:picMkLst>
            <pc:docMk/>
            <pc:sldMk cId="2720381200" sldId="493"/>
            <ac:picMk id="10" creationId="{4792C12A-3661-90A1-C793-F2BC7519A82C}"/>
          </ac:picMkLst>
        </pc:picChg>
        <pc:picChg chg="add del mod">
          <ac:chgData name="Thorben Jones" userId="5c62d8cc5c724971" providerId="LiveId" clId="{3FD1AD7A-0D00-4954-8415-A7FD1D1DD2AF}" dt="2024-07-07T10:26:12.284" v="290" actId="22"/>
          <ac:picMkLst>
            <pc:docMk/>
            <pc:sldMk cId="2720381200" sldId="493"/>
            <ac:picMk id="11" creationId="{7EE3B77F-C313-0110-3579-16B481F82F66}"/>
          </ac:picMkLst>
        </pc:picChg>
        <pc:picChg chg="del">
          <ac:chgData name="Thorben Jones" userId="5c62d8cc5c724971" providerId="LiveId" clId="{3FD1AD7A-0D00-4954-8415-A7FD1D1DD2AF}" dt="2024-07-07T09:08:52.373" v="5" actId="478"/>
          <ac:picMkLst>
            <pc:docMk/>
            <pc:sldMk cId="2720381200" sldId="493"/>
            <ac:picMk id="12" creationId="{B0782E31-7E41-3933-20FE-15A976206377}"/>
          </ac:picMkLst>
        </pc:picChg>
        <pc:picChg chg="del">
          <ac:chgData name="Thorben Jones" userId="5c62d8cc5c724971" providerId="LiveId" clId="{3FD1AD7A-0D00-4954-8415-A7FD1D1DD2AF}" dt="2024-07-07T09:08:51.873" v="4" actId="478"/>
          <ac:picMkLst>
            <pc:docMk/>
            <pc:sldMk cId="2720381200" sldId="493"/>
            <ac:picMk id="14" creationId="{29AB2924-FDA6-43DE-795F-D720180656EB}"/>
          </ac:picMkLst>
        </pc:picChg>
        <pc:picChg chg="del">
          <ac:chgData name="Thorben Jones" userId="5c62d8cc5c724971" providerId="LiveId" clId="{3FD1AD7A-0D00-4954-8415-A7FD1D1DD2AF}" dt="2024-07-07T09:08:50.888" v="3" actId="478"/>
          <ac:picMkLst>
            <pc:docMk/>
            <pc:sldMk cId="2720381200" sldId="493"/>
            <ac:picMk id="16" creationId="{0A513361-B059-6FE8-D5FA-B374528193C5}"/>
          </ac:picMkLst>
        </pc:picChg>
        <pc:picChg chg="add mod">
          <ac:chgData name="Thorben Jones" userId="5c62d8cc5c724971" providerId="LiveId" clId="{3FD1AD7A-0D00-4954-8415-A7FD1D1DD2AF}" dt="2024-07-07T10:35:43.071" v="370" actId="1076"/>
          <ac:picMkLst>
            <pc:docMk/>
            <pc:sldMk cId="2720381200" sldId="493"/>
            <ac:picMk id="18" creationId="{71437384-2A4E-7A5D-B6F4-CDA94BBD7C95}"/>
          </ac:picMkLst>
        </pc:picChg>
        <pc:picChg chg="add mod">
          <ac:chgData name="Thorben Jones" userId="5c62d8cc5c724971" providerId="LiveId" clId="{3FD1AD7A-0D00-4954-8415-A7FD1D1DD2AF}" dt="2024-07-07T10:34:12.245" v="365" actId="1076"/>
          <ac:picMkLst>
            <pc:docMk/>
            <pc:sldMk cId="2720381200" sldId="493"/>
            <ac:picMk id="20" creationId="{A86CD01F-9444-65A7-3CA5-DC0262AD8EBE}"/>
          </ac:picMkLst>
        </pc:picChg>
        <pc:picChg chg="add mod">
          <ac:chgData name="Thorben Jones" userId="5c62d8cc5c724971" providerId="LiveId" clId="{3FD1AD7A-0D00-4954-8415-A7FD1D1DD2AF}" dt="2024-07-07T10:42:30.112" v="445" actId="14100"/>
          <ac:picMkLst>
            <pc:docMk/>
            <pc:sldMk cId="2720381200" sldId="493"/>
            <ac:picMk id="23" creationId="{8A6C0135-8E63-2EFB-0C88-3A983C2466B4}"/>
          </ac:picMkLst>
        </pc:picChg>
        <pc:picChg chg="add mod">
          <ac:chgData name="Thorben Jones" userId="5c62d8cc5c724971" providerId="LiveId" clId="{3FD1AD7A-0D00-4954-8415-A7FD1D1DD2AF}" dt="2024-07-07T10:51:44.107" v="555" actId="1076"/>
          <ac:picMkLst>
            <pc:docMk/>
            <pc:sldMk cId="2720381200" sldId="493"/>
            <ac:picMk id="30" creationId="{064D27B3-F354-EDF9-BB2D-3B071B5A4E7F}"/>
          </ac:picMkLst>
        </pc:picChg>
      </pc:sldChg>
    </pc:docChg>
  </pc:docChgLst>
  <pc:docChgLst>
    <pc:chgData name="Guest User" providerId="Windows Live" clId="Web-{785CB035-0A1A-4B9E-891A-5F71FDD55A0E}"/>
    <pc:docChg chg="modSld">
      <pc:chgData name="Guest User" userId="" providerId="Windows Live" clId="Web-{785CB035-0A1A-4B9E-891A-5F71FDD55A0E}" dt="2024-07-08T11:44:09.484" v="61" actId="20577"/>
      <pc:docMkLst>
        <pc:docMk/>
      </pc:docMkLst>
      <pc:sldChg chg="addSp delSp">
        <pc:chgData name="Guest User" userId="" providerId="Windows Live" clId="Web-{785CB035-0A1A-4B9E-891A-5F71FDD55A0E}" dt="2024-07-08T11:41:25.931" v="47"/>
        <pc:sldMkLst>
          <pc:docMk/>
          <pc:sldMk cId="951649666" sldId="309"/>
        </pc:sldMkLst>
        <pc:picChg chg="add del">
          <ac:chgData name="Guest User" userId="" providerId="Windows Live" clId="Web-{785CB035-0A1A-4B9E-891A-5F71FDD55A0E}" dt="2024-07-08T11:41:25.931" v="47"/>
          <ac:picMkLst>
            <pc:docMk/>
            <pc:sldMk cId="951649666" sldId="309"/>
            <ac:picMk id="13" creationId="{D072D289-AC49-160C-3F27-677E55A1B866}"/>
          </ac:picMkLst>
        </pc:picChg>
      </pc:sldChg>
      <pc:sldChg chg="modSp">
        <pc:chgData name="Guest User" userId="" providerId="Windows Live" clId="Web-{785CB035-0A1A-4B9E-891A-5F71FDD55A0E}" dt="2024-07-08T11:06:54.087" v="9" actId="20577"/>
        <pc:sldMkLst>
          <pc:docMk/>
          <pc:sldMk cId="3225045004" sldId="369"/>
        </pc:sldMkLst>
        <pc:spChg chg="mod">
          <ac:chgData name="Guest User" userId="" providerId="Windows Live" clId="Web-{785CB035-0A1A-4B9E-891A-5F71FDD55A0E}" dt="2024-07-08T11:06:54.087" v="9" actId="20577"/>
          <ac:spMkLst>
            <pc:docMk/>
            <pc:sldMk cId="3225045004" sldId="369"/>
            <ac:spMk id="5" creationId="{220C113D-EB8B-4454-3BB1-7E5E33D4BD00}"/>
          </ac:spMkLst>
        </pc:spChg>
      </pc:sldChg>
      <pc:sldChg chg="modSp">
        <pc:chgData name="Guest User" userId="" providerId="Windows Live" clId="Web-{785CB035-0A1A-4B9E-891A-5F71FDD55A0E}" dt="2024-07-08T11:44:09.484" v="61" actId="20577"/>
        <pc:sldMkLst>
          <pc:docMk/>
          <pc:sldMk cId="204168389" sldId="442"/>
        </pc:sldMkLst>
        <pc:spChg chg="mod">
          <ac:chgData name="Guest User" userId="" providerId="Windows Live" clId="Web-{785CB035-0A1A-4B9E-891A-5F71FDD55A0E}" dt="2024-07-08T11:44:09.484" v="61" actId="20577"/>
          <ac:spMkLst>
            <pc:docMk/>
            <pc:sldMk cId="204168389" sldId="442"/>
            <ac:spMk id="22" creationId="{C18B4C67-593B-B50D-46E7-E031B01BFEE6}"/>
          </ac:spMkLst>
        </pc:spChg>
      </pc:sldChg>
      <pc:sldChg chg="delSp modSp">
        <pc:chgData name="Guest User" userId="" providerId="Windows Live" clId="Web-{785CB035-0A1A-4B9E-891A-5F71FDD55A0E}" dt="2024-07-08T11:43:29.154" v="57"/>
        <pc:sldMkLst>
          <pc:docMk/>
          <pc:sldMk cId="3421411358" sldId="455"/>
        </pc:sldMkLst>
        <pc:spChg chg="del mod">
          <ac:chgData name="Guest User" userId="" providerId="Windows Live" clId="Web-{785CB035-0A1A-4B9E-891A-5F71FDD55A0E}" dt="2024-07-08T11:43:24.513" v="56"/>
          <ac:spMkLst>
            <pc:docMk/>
            <pc:sldMk cId="3421411358" sldId="455"/>
            <ac:spMk id="2" creationId="{B277A721-6F81-8F12-6FB3-E2DDB12995A6}"/>
          </ac:spMkLst>
        </pc:spChg>
        <pc:cxnChg chg="del">
          <ac:chgData name="Guest User" userId="" providerId="Windows Live" clId="Web-{785CB035-0A1A-4B9E-891A-5F71FDD55A0E}" dt="2024-07-08T11:43:29.154" v="57"/>
          <ac:cxnSpMkLst>
            <pc:docMk/>
            <pc:sldMk cId="3421411358" sldId="455"/>
            <ac:cxnSpMk id="7" creationId="{A79ADE1D-E6D4-4D08-7EC9-363591CF7D0C}"/>
          </ac:cxnSpMkLst>
        </pc:cxnChg>
      </pc:sldChg>
      <pc:sldChg chg="modSp">
        <pc:chgData name="Guest User" userId="" providerId="Windows Live" clId="Web-{785CB035-0A1A-4B9E-891A-5F71FDD55A0E}" dt="2024-07-08T11:05:38.521" v="6" actId="20577"/>
        <pc:sldMkLst>
          <pc:docMk/>
          <pc:sldMk cId="3122024153" sldId="470"/>
        </pc:sldMkLst>
        <pc:spChg chg="mod">
          <ac:chgData name="Guest User" userId="" providerId="Windows Live" clId="Web-{785CB035-0A1A-4B9E-891A-5F71FDD55A0E}" dt="2024-07-08T11:05:38.521" v="6" actId="20577"/>
          <ac:spMkLst>
            <pc:docMk/>
            <pc:sldMk cId="3122024153" sldId="470"/>
            <ac:spMk id="2" creationId="{7CFA7BA3-9282-40D0-B2FC-844272555D45}"/>
          </ac:spMkLst>
        </pc:spChg>
      </pc:sldChg>
      <pc:sldChg chg="modSp">
        <pc:chgData name="Guest User" userId="" providerId="Windows Live" clId="Web-{785CB035-0A1A-4B9E-891A-5F71FDD55A0E}" dt="2024-07-08T11:40:45.914" v="43" actId="20577"/>
        <pc:sldMkLst>
          <pc:docMk/>
          <pc:sldMk cId="3359559184" sldId="488"/>
        </pc:sldMkLst>
        <pc:spChg chg="mod">
          <ac:chgData name="Guest User" userId="" providerId="Windows Live" clId="Web-{785CB035-0A1A-4B9E-891A-5F71FDD55A0E}" dt="2024-07-08T11:40:45.914" v="43" actId="20577"/>
          <ac:spMkLst>
            <pc:docMk/>
            <pc:sldMk cId="3359559184" sldId="488"/>
            <ac:spMk id="2" creationId="{8A2F08BE-0FC4-02E1-CA85-6F6486B42546}"/>
          </ac:spMkLst>
        </pc:spChg>
      </pc:sldChg>
      <pc:sldChg chg="modSp">
        <pc:chgData name="Guest User" userId="" providerId="Windows Live" clId="Web-{785CB035-0A1A-4B9E-891A-5F71FDD55A0E}" dt="2024-07-08T11:07:26.494" v="14" actId="20577"/>
        <pc:sldMkLst>
          <pc:docMk/>
          <pc:sldMk cId="1357766648" sldId="491"/>
        </pc:sldMkLst>
        <pc:spChg chg="mod">
          <ac:chgData name="Guest User" userId="" providerId="Windows Live" clId="Web-{785CB035-0A1A-4B9E-891A-5F71FDD55A0E}" dt="2024-07-08T11:07:26.494" v="14" actId="20577"/>
          <ac:spMkLst>
            <pc:docMk/>
            <pc:sldMk cId="1357766648" sldId="491"/>
            <ac:spMk id="3" creationId="{D6F9F005-21C5-0F4F-B2D5-0D255BDEBA3B}"/>
          </ac:spMkLst>
        </pc:spChg>
        <pc:spChg chg="mod">
          <ac:chgData name="Guest User" userId="" providerId="Windows Live" clId="Web-{785CB035-0A1A-4B9E-891A-5F71FDD55A0E}" dt="2024-07-08T11:07:15.978" v="13" actId="20577"/>
          <ac:spMkLst>
            <pc:docMk/>
            <pc:sldMk cId="1357766648" sldId="491"/>
            <ac:spMk id="5" creationId="{220C113D-EB8B-4454-3BB1-7E5E33D4BD00}"/>
          </ac:spMkLst>
        </pc:spChg>
      </pc:sldChg>
      <pc:sldChg chg="modSp">
        <pc:chgData name="Guest User" userId="" providerId="Windows Live" clId="Web-{785CB035-0A1A-4B9E-891A-5F71FDD55A0E}" dt="2024-07-08T11:41:33.369" v="50" actId="20577"/>
        <pc:sldMkLst>
          <pc:docMk/>
          <pc:sldMk cId="963557546" sldId="492"/>
        </pc:sldMkLst>
        <pc:spChg chg="mod">
          <ac:chgData name="Guest User" userId="" providerId="Windows Live" clId="Web-{785CB035-0A1A-4B9E-891A-5F71FDD55A0E}" dt="2024-07-08T11:41:33.369" v="50" actId="20577"/>
          <ac:spMkLst>
            <pc:docMk/>
            <pc:sldMk cId="963557546" sldId="492"/>
            <ac:spMk id="3" creationId="{D6F9F005-21C5-0F4F-B2D5-0D255BDEBA3B}"/>
          </ac:spMkLst>
        </pc:spChg>
      </pc:sldChg>
    </pc:docChg>
  </pc:docChgLst>
  <pc:docChgLst>
    <pc:chgData name="Justine Buss" userId="8d5b0085cc57ea0f" providerId="LiveId" clId="{D3F32540-BCBC-4200-83A2-420611DE9FBD}"/>
    <pc:docChg chg="undo custSel addSld delSld modSld">
      <pc:chgData name="Justine Buss" userId="8d5b0085cc57ea0f" providerId="LiveId" clId="{D3F32540-BCBC-4200-83A2-420611DE9FBD}" dt="2024-07-04T10:21:24.948" v="1855" actId="20577"/>
      <pc:docMkLst>
        <pc:docMk/>
      </pc:docMkLst>
      <pc:sldChg chg="del">
        <pc:chgData name="Justine Buss" userId="8d5b0085cc57ea0f" providerId="LiveId" clId="{D3F32540-BCBC-4200-83A2-420611DE9FBD}" dt="2024-07-04T10:19:21.037" v="1783" actId="2696"/>
        <pc:sldMkLst>
          <pc:docMk/>
          <pc:sldMk cId="1540208739" sldId="326"/>
        </pc:sldMkLst>
      </pc:sldChg>
      <pc:sldChg chg="del">
        <pc:chgData name="Justine Buss" userId="8d5b0085cc57ea0f" providerId="LiveId" clId="{D3F32540-BCBC-4200-83A2-420611DE9FBD}" dt="2024-07-04T10:19:21.037" v="1783" actId="2696"/>
        <pc:sldMkLst>
          <pc:docMk/>
          <pc:sldMk cId="3960712900" sldId="328"/>
        </pc:sldMkLst>
      </pc:sldChg>
      <pc:sldChg chg="add del">
        <pc:chgData name="Justine Buss" userId="8d5b0085cc57ea0f" providerId="LiveId" clId="{D3F32540-BCBC-4200-83A2-420611DE9FBD}" dt="2024-07-04T10:20:39.252" v="1789" actId="2696"/>
        <pc:sldMkLst>
          <pc:docMk/>
          <pc:sldMk cId="1882904969" sldId="365"/>
        </pc:sldMkLst>
      </pc:sldChg>
      <pc:sldChg chg="del">
        <pc:chgData name="Justine Buss" userId="8d5b0085cc57ea0f" providerId="LiveId" clId="{D3F32540-BCBC-4200-83A2-420611DE9FBD}" dt="2024-07-04T10:20:15.755" v="1785" actId="2696"/>
        <pc:sldMkLst>
          <pc:docMk/>
          <pc:sldMk cId="3942078384" sldId="418"/>
        </pc:sldMkLst>
      </pc:sldChg>
      <pc:sldChg chg="del">
        <pc:chgData name="Justine Buss" userId="8d5b0085cc57ea0f" providerId="LiveId" clId="{D3F32540-BCBC-4200-83A2-420611DE9FBD}" dt="2024-07-04T10:20:21.388" v="1786" actId="2696"/>
        <pc:sldMkLst>
          <pc:docMk/>
          <pc:sldMk cId="1378576710" sldId="422"/>
        </pc:sldMkLst>
      </pc:sldChg>
      <pc:sldChg chg="del">
        <pc:chgData name="Justine Buss" userId="8d5b0085cc57ea0f" providerId="LiveId" clId="{D3F32540-BCBC-4200-83A2-420611DE9FBD}" dt="2024-07-04T10:19:27.522" v="1784" actId="2696"/>
        <pc:sldMkLst>
          <pc:docMk/>
          <pc:sldMk cId="2271489102" sldId="423"/>
        </pc:sldMkLst>
      </pc:sldChg>
      <pc:sldChg chg="del">
        <pc:chgData name="Justine Buss" userId="8d5b0085cc57ea0f" providerId="LiveId" clId="{D3F32540-BCBC-4200-83A2-420611DE9FBD}" dt="2024-07-04T10:19:27.522" v="1784" actId="2696"/>
        <pc:sldMkLst>
          <pc:docMk/>
          <pc:sldMk cId="1293409943" sldId="424"/>
        </pc:sldMkLst>
      </pc:sldChg>
      <pc:sldChg chg="del">
        <pc:chgData name="Justine Buss" userId="8d5b0085cc57ea0f" providerId="LiveId" clId="{D3F32540-BCBC-4200-83A2-420611DE9FBD}" dt="2024-07-04T10:19:21.037" v="1783" actId="2696"/>
        <pc:sldMkLst>
          <pc:docMk/>
          <pc:sldMk cId="3265869743" sldId="445"/>
        </pc:sldMkLst>
      </pc:sldChg>
      <pc:sldChg chg="modAnim">
        <pc:chgData name="Justine Buss" userId="8d5b0085cc57ea0f" providerId="LiveId" clId="{D3F32540-BCBC-4200-83A2-420611DE9FBD}" dt="2024-07-04T10:16:18.774" v="1779"/>
        <pc:sldMkLst>
          <pc:docMk/>
          <pc:sldMk cId="3788372867" sldId="480"/>
        </pc:sldMkLst>
      </pc:sldChg>
      <pc:sldChg chg="modAnim">
        <pc:chgData name="Justine Buss" userId="8d5b0085cc57ea0f" providerId="LiveId" clId="{D3F32540-BCBC-4200-83A2-420611DE9FBD}" dt="2024-07-04T10:16:32.900" v="1782"/>
        <pc:sldMkLst>
          <pc:docMk/>
          <pc:sldMk cId="460031579" sldId="482"/>
        </pc:sldMkLst>
      </pc:sldChg>
      <pc:sldChg chg="addSp modSp mod addAnim delAnim modAnim">
        <pc:chgData name="Justine Buss" userId="8d5b0085cc57ea0f" providerId="LiveId" clId="{D3F32540-BCBC-4200-83A2-420611DE9FBD}" dt="2024-06-30T21:42:42.316" v="1777"/>
        <pc:sldMkLst>
          <pc:docMk/>
          <pc:sldMk cId="2717184677" sldId="485"/>
        </pc:sldMkLst>
        <pc:spChg chg="add mod">
          <ac:chgData name="Justine Buss" userId="8d5b0085cc57ea0f" providerId="LiveId" clId="{D3F32540-BCBC-4200-83A2-420611DE9FBD}" dt="2024-06-30T21:13:55.938" v="929" actId="1076"/>
          <ac:spMkLst>
            <pc:docMk/>
            <pc:sldMk cId="2717184677" sldId="485"/>
            <ac:spMk id="5" creationId="{9A425DB6-237F-F727-DF7C-308788D59A4D}"/>
          </ac:spMkLst>
        </pc:spChg>
        <pc:spChg chg="mod ord">
          <ac:chgData name="Justine Buss" userId="8d5b0085cc57ea0f" providerId="LiveId" clId="{D3F32540-BCBC-4200-83A2-420611DE9FBD}" dt="2024-06-30T21:29:43.983" v="1254" actId="166"/>
          <ac:spMkLst>
            <pc:docMk/>
            <pc:sldMk cId="2717184677" sldId="485"/>
            <ac:spMk id="6" creationId="{D9E862DE-9A4F-0EED-CC2D-8925C559C2A2}"/>
          </ac:spMkLst>
        </pc:spChg>
        <pc:spChg chg="add mod ord">
          <ac:chgData name="Justine Buss" userId="8d5b0085cc57ea0f" providerId="LiveId" clId="{D3F32540-BCBC-4200-83A2-420611DE9FBD}" dt="2024-06-30T21:36:12.359" v="1535" actId="167"/>
          <ac:spMkLst>
            <pc:docMk/>
            <pc:sldMk cId="2717184677" sldId="485"/>
            <ac:spMk id="8" creationId="{8C151007-8E5A-98C0-D13B-4B6AB2D48E01}"/>
          </ac:spMkLst>
        </pc:spChg>
        <pc:spChg chg="add mod ord">
          <ac:chgData name="Justine Buss" userId="8d5b0085cc57ea0f" providerId="LiveId" clId="{D3F32540-BCBC-4200-83A2-420611DE9FBD}" dt="2024-06-30T21:42:27.059" v="1775" actId="171"/>
          <ac:spMkLst>
            <pc:docMk/>
            <pc:sldMk cId="2717184677" sldId="485"/>
            <ac:spMk id="9" creationId="{C519A1EC-1839-42ED-10F8-479760D17D51}"/>
          </ac:spMkLst>
        </pc:spChg>
        <pc:picChg chg="ord">
          <ac:chgData name="Justine Buss" userId="8d5b0085cc57ea0f" providerId="LiveId" clId="{D3F32540-BCBC-4200-83A2-420611DE9FBD}" dt="2024-06-30T21:29:09.314" v="1252" actId="166"/>
          <ac:picMkLst>
            <pc:docMk/>
            <pc:sldMk cId="2717184677" sldId="485"/>
            <ac:picMk id="7" creationId="{8F94390F-2942-9BF2-E6FF-27C48F2E1FD1}"/>
          </ac:picMkLst>
        </pc:picChg>
      </pc:sldChg>
      <pc:sldChg chg="modSp new mod">
        <pc:chgData name="Justine Buss" userId="8d5b0085cc57ea0f" providerId="LiveId" clId="{D3F32540-BCBC-4200-83A2-420611DE9FBD}" dt="2024-07-04T10:21:24.948" v="1855" actId="20577"/>
        <pc:sldMkLst>
          <pc:docMk/>
          <pc:sldMk cId="3447985823" sldId="489"/>
        </pc:sldMkLst>
        <pc:spChg chg="mod">
          <ac:chgData name="Justine Buss" userId="8d5b0085cc57ea0f" providerId="LiveId" clId="{D3F32540-BCBC-4200-83A2-420611DE9FBD}" dt="2024-07-04T10:21:24.948" v="1855" actId="20577"/>
          <ac:spMkLst>
            <pc:docMk/>
            <pc:sldMk cId="3447985823" sldId="489"/>
            <ac:spMk id="2" creationId="{2ED03AF5-A092-8DEE-817F-9EC095C217CE}"/>
          </ac:spMkLst>
        </pc:spChg>
      </pc:sldChg>
    </pc:docChg>
  </pc:docChgLst>
  <pc:docChgLst>
    <pc:chgData name="Pascal Waldschmidt" userId="b7e5c8bfbfad3654" providerId="Windows Live" clId="Web-{12BDD4E1-FCAD-49CA-A562-5F148CC23BD7}"/>
    <pc:docChg chg="modSld">
      <pc:chgData name="Pascal Waldschmidt" userId="b7e5c8bfbfad3654" providerId="Windows Live" clId="Web-{12BDD4E1-FCAD-49CA-A562-5F148CC23BD7}" dt="2024-06-03T18:58:01.086" v="2"/>
      <pc:docMkLst>
        <pc:docMk/>
      </pc:docMkLst>
      <pc:sldChg chg="addSp delSp modSp">
        <pc:chgData name="Pascal Waldschmidt" userId="b7e5c8bfbfad3654" providerId="Windows Live" clId="Web-{12BDD4E1-FCAD-49CA-A562-5F148CC23BD7}" dt="2024-06-03T18:58:01.086" v="2"/>
        <pc:sldMkLst>
          <pc:docMk/>
          <pc:sldMk cId="951649666" sldId="309"/>
        </pc:sldMkLst>
        <pc:picChg chg="add del mod">
          <ac:chgData name="Pascal Waldschmidt" userId="b7e5c8bfbfad3654" providerId="Windows Live" clId="Web-{12BDD4E1-FCAD-49CA-A562-5F148CC23BD7}" dt="2024-06-03T18:57:40.273" v="1"/>
          <ac:picMkLst>
            <pc:docMk/>
            <pc:sldMk cId="951649666" sldId="309"/>
            <ac:picMk id="14" creationId="{7F8D011C-F4D0-C11D-C34E-30C6900B6C80}"/>
          </ac:picMkLst>
        </pc:picChg>
        <pc:picChg chg="mod">
          <ac:chgData name="Pascal Waldschmidt" userId="b7e5c8bfbfad3654" providerId="Windows Live" clId="Web-{12BDD4E1-FCAD-49CA-A562-5F148CC23BD7}" dt="2024-06-03T18:58:01.086" v="2"/>
          <ac:picMkLst>
            <pc:docMk/>
            <pc:sldMk cId="951649666" sldId="309"/>
            <ac:picMk id="24" creationId="{CFFEF700-068F-2CFA-4AB2-D6917B6FC077}"/>
          </ac:picMkLst>
        </pc:picChg>
      </pc:sldChg>
    </pc:docChg>
  </pc:docChgLst>
  <pc:docChgLst>
    <pc:chgData name="Thorben Jones" userId="2712d611-f6f6-48d0-892a-85616d9c3837" providerId="ADAL" clId="{B04BD426-C015-47AF-A71D-1053C388AF58}"/>
    <pc:docChg chg="undo custSel modSld addMainMaster delMainMaster modMainMaster">
      <pc:chgData name="Thorben Jones" userId="2712d611-f6f6-48d0-892a-85616d9c3837" providerId="ADAL" clId="{B04BD426-C015-47AF-A71D-1053C388AF58}" dt="2024-05-22T14:45:15.026" v="66" actId="20577"/>
      <pc:docMkLst>
        <pc:docMk/>
      </pc:docMkLst>
      <pc:sldChg chg="modSp mod">
        <pc:chgData name="Thorben Jones" userId="2712d611-f6f6-48d0-892a-85616d9c3837" providerId="ADAL" clId="{B04BD426-C015-47AF-A71D-1053C388AF58}" dt="2024-05-22T14:34:10.847" v="38" actId="1076"/>
        <pc:sldMkLst>
          <pc:docMk/>
          <pc:sldMk cId="951649666" sldId="309"/>
        </pc:sldMkLst>
        <pc:spChg chg="mod">
          <ac:chgData name="Thorben Jones" userId="2712d611-f6f6-48d0-892a-85616d9c3837" providerId="ADAL" clId="{B04BD426-C015-47AF-A71D-1053C388AF58}" dt="2024-05-22T14:34:10.847" v="38" actId="1076"/>
          <ac:spMkLst>
            <pc:docMk/>
            <pc:sldMk cId="951649666" sldId="309"/>
            <ac:spMk id="28" creationId="{AA2577C8-3EC4-9990-2460-3088E382A06F}"/>
          </ac:spMkLst>
        </pc:spChg>
        <pc:spChg chg="mod">
          <ac:chgData name="Thorben Jones" userId="2712d611-f6f6-48d0-892a-85616d9c3837" providerId="ADAL" clId="{B04BD426-C015-47AF-A71D-1053C388AF58}" dt="2024-05-22T12:36:56.699" v="32" actId="1076"/>
          <ac:spMkLst>
            <pc:docMk/>
            <pc:sldMk cId="951649666" sldId="309"/>
            <ac:spMk id="30" creationId="{6F6B1A2A-0101-7670-5F39-94F6016C6654}"/>
          </ac:spMkLst>
        </pc:spChg>
        <pc:spChg chg="mod">
          <ac:chgData name="Thorben Jones" userId="2712d611-f6f6-48d0-892a-85616d9c3837" providerId="ADAL" clId="{B04BD426-C015-47AF-A71D-1053C388AF58}" dt="2024-05-22T12:36:37.715" v="28" actId="1076"/>
          <ac:spMkLst>
            <pc:docMk/>
            <pc:sldMk cId="951649666" sldId="309"/>
            <ac:spMk id="31" creationId="{187E6F33-CD82-31FE-7D60-E409F540D0EB}"/>
          </ac:spMkLst>
        </pc:spChg>
        <pc:spChg chg="mod">
          <ac:chgData name="Thorben Jones" userId="2712d611-f6f6-48d0-892a-85616d9c3837" providerId="ADAL" clId="{B04BD426-C015-47AF-A71D-1053C388AF58}" dt="2024-05-22T14:25:36.422" v="35" actId="1076"/>
          <ac:spMkLst>
            <pc:docMk/>
            <pc:sldMk cId="951649666" sldId="309"/>
            <ac:spMk id="32" creationId="{CB52150C-F105-8000-8131-4EDDC738FA8A}"/>
          </ac:spMkLst>
        </pc:spChg>
        <pc:spChg chg="mod">
          <ac:chgData name="Thorben Jones" userId="2712d611-f6f6-48d0-892a-85616d9c3837" providerId="ADAL" clId="{B04BD426-C015-47AF-A71D-1053C388AF58}" dt="2024-05-22T11:39:05.708" v="24" actId="20577"/>
          <ac:spMkLst>
            <pc:docMk/>
            <pc:sldMk cId="951649666" sldId="309"/>
            <ac:spMk id="33" creationId="{0A1AD087-327F-588D-DFB8-3936F32A9E98}"/>
          </ac:spMkLst>
        </pc:spChg>
        <pc:picChg chg="mod">
          <ac:chgData name="Thorben Jones" userId="2712d611-f6f6-48d0-892a-85616d9c3837" providerId="ADAL" clId="{B04BD426-C015-47AF-A71D-1053C388AF58}" dt="2024-05-22T12:36:47.917" v="30" actId="1076"/>
          <ac:picMkLst>
            <pc:docMk/>
            <pc:sldMk cId="951649666" sldId="309"/>
            <ac:picMk id="15" creationId="{CC39DA0B-A0B1-0384-A3B7-249B3A79C3D5}"/>
          </ac:picMkLst>
        </pc:picChg>
        <pc:picChg chg="mod">
          <ac:chgData name="Thorben Jones" userId="2712d611-f6f6-48d0-892a-85616d9c3837" providerId="ADAL" clId="{B04BD426-C015-47AF-A71D-1053C388AF58}" dt="2024-05-22T14:25:51.889" v="37" actId="14100"/>
          <ac:picMkLst>
            <pc:docMk/>
            <pc:sldMk cId="951649666" sldId="309"/>
            <ac:picMk id="17" creationId="{9F76F100-A4E7-0CFE-9E5C-61771E62F0A4}"/>
          </ac:picMkLst>
        </pc:picChg>
        <pc:picChg chg="mod">
          <ac:chgData name="Thorben Jones" userId="2712d611-f6f6-48d0-892a-85616d9c3837" providerId="ADAL" clId="{B04BD426-C015-47AF-A71D-1053C388AF58}" dt="2024-05-22T12:36:32.195" v="27" actId="1076"/>
          <ac:picMkLst>
            <pc:docMk/>
            <pc:sldMk cId="951649666" sldId="309"/>
            <ac:picMk id="20" creationId="{1B2F5C70-A940-6DE1-2BF7-1A3C3AA3660B}"/>
          </ac:picMkLst>
        </pc:picChg>
        <pc:picChg chg="mod">
          <ac:chgData name="Thorben Jones" userId="2712d611-f6f6-48d0-892a-85616d9c3837" providerId="ADAL" clId="{B04BD426-C015-47AF-A71D-1053C388AF58}" dt="2024-05-22T14:25:32.887" v="34" actId="1076"/>
          <ac:picMkLst>
            <pc:docMk/>
            <pc:sldMk cId="951649666" sldId="309"/>
            <ac:picMk id="22" creationId="{08E0FB9C-DA67-AB6E-5474-7188CABBB8BE}"/>
          </ac:picMkLst>
        </pc:picChg>
        <pc:picChg chg="mod">
          <ac:chgData name="Thorben Jones" userId="2712d611-f6f6-48d0-892a-85616d9c3837" providerId="ADAL" clId="{B04BD426-C015-47AF-A71D-1053C388AF58}" dt="2024-05-22T14:25:46.704" v="36" actId="1076"/>
          <ac:picMkLst>
            <pc:docMk/>
            <pc:sldMk cId="951649666" sldId="309"/>
            <ac:picMk id="23" creationId="{F1A51ECA-416F-3161-9EAF-081B3CAE9E9A}"/>
          </ac:picMkLst>
        </pc:picChg>
      </pc:sldChg>
      <pc:sldChg chg="modSp">
        <pc:chgData name="Thorben Jones" userId="2712d611-f6f6-48d0-892a-85616d9c3837" providerId="ADAL" clId="{B04BD426-C015-47AF-A71D-1053C388AF58}" dt="2024-05-22T14:45:15.026" v="66" actId="20577"/>
        <pc:sldMkLst>
          <pc:docMk/>
          <pc:sldMk cId="1482146113" sldId="319"/>
        </pc:sldMkLst>
        <pc:graphicFrameChg chg="mod">
          <ac:chgData name="Thorben Jones" userId="2712d611-f6f6-48d0-892a-85616d9c3837" providerId="ADAL" clId="{B04BD426-C015-47AF-A71D-1053C388AF58}" dt="2024-05-22T14:45:15.026" v="66" actId="20577"/>
          <ac:graphicFrameMkLst>
            <pc:docMk/>
            <pc:sldMk cId="1482146113" sldId="319"/>
            <ac:graphicFrameMk id="8" creationId="{74AEEBC9-CC1C-1C7C-D57B-09455C407A74}"/>
          </ac:graphicFrameMkLst>
        </pc:graphicFrameChg>
      </pc:sldChg>
      <pc:sldMasterChg chg="modSp mod">
        <pc:chgData name="Thorben Jones" userId="2712d611-f6f6-48d0-892a-85616d9c3837" providerId="ADAL" clId="{B04BD426-C015-47AF-A71D-1053C388AF58}" dt="2024-05-22T11:32:35.496" v="23" actId="20577"/>
        <pc:sldMasterMkLst>
          <pc:docMk/>
          <pc:sldMasterMk cId="0" sldId="2147483648"/>
        </pc:sldMasterMkLst>
        <pc:spChg chg="mod">
          <ac:chgData name="Thorben Jones" userId="2712d611-f6f6-48d0-892a-85616d9c3837" providerId="ADAL" clId="{B04BD426-C015-47AF-A71D-1053C388AF58}" dt="2024-05-22T11:32:35.496" v="23" actId="20577"/>
          <ac:spMkLst>
            <pc:docMk/>
            <pc:sldMasterMk cId="0" sldId="2147483648"/>
            <ac:spMk id="1032" creationId="{00000000-0000-0000-0000-000000000000}"/>
          </ac:spMkLst>
        </pc:spChg>
      </pc:sldMasterChg>
      <pc:sldMasterChg chg="new del mod addSldLayout delSldLayout">
        <pc:chgData name="Thorben Jones" userId="2712d611-f6f6-48d0-892a-85616d9c3837" providerId="ADAL" clId="{B04BD426-C015-47AF-A71D-1053C388AF58}" dt="2024-05-22T11:22:01.931" v="1" actId="6938"/>
        <pc:sldMasterMkLst>
          <pc:docMk/>
          <pc:sldMasterMk cId="1912661382" sldId="2147484430"/>
        </pc:sldMasterMkLst>
        <pc:sldLayoutChg chg="new del replId">
          <pc:chgData name="Thorben Jones" userId="2712d611-f6f6-48d0-892a-85616d9c3837" providerId="ADAL" clId="{B04BD426-C015-47AF-A71D-1053C388AF58}" dt="2024-05-22T11:22:01.931" v="1" actId="6938"/>
          <pc:sldLayoutMkLst>
            <pc:docMk/>
            <pc:sldMasterMk cId="1912661382" sldId="2147484430"/>
            <pc:sldLayoutMk cId="1638397456" sldId="2147484431"/>
          </pc:sldLayoutMkLst>
        </pc:sldLayoutChg>
        <pc:sldLayoutChg chg="new del replId">
          <pc:chgData name="Thorben Jones" userId="2712d611-f6f6-48d0-892a-85616d9c3837" providerId="ADAL" clId="{B04BD426-C015-47AF-A71D-1053C388AF58}" dt="2024-05-22T11:22:01.931" v="1" actId="6938"/>
          <pc:sldLayoutMkLst>
            <pc:docMk/>
            <pc:sldMasterMk cId="1912661382" sldId="2147484430"/>
            <pc:sldLayoutMk cId="3043390239" sldId="2147484432"/>
          </pc:sldLayoutMkLst>
        </pc:sldLayoutChg>
        <pc:sldLayoutChg chg="new del replId">
          <pc:chgData name="Thorben Jones" userId="2712d611-f6f6-48d0-892a-85616d9c3837" providerId="ADAL" clId="{B04BD426-C015-47AF-A71D-1053C388AF58}" dt="2024-05-22T11:22:01.931" v="1" actId="6938"/>
          <pc:sldLayoutMkLst>
            <pc:docMk/>
            <pc:sldMasterMk cId="1912661382" sldId="2147484430"/>
            <pc:sldLayoutMk cId="349359268" sldId="2147484433"/>
          </pc:sldLayoutMkLst>
        </pc:sldLayoutChg>
        <pc:sldLayoutChg chg="new del replId">
          <pc:chgData name="Thorben Jones" userId="2712d611-f6f6-48d0-892a-85616d9c3837" providerId="ADAL" clId="{B04BD426-C015-47AF-A71D-1053C388AF58}" dt="2024-05-22T11:22:01.931" v="1" actId="6938"/>
          <pc:sldLayoutMkLst>
            <pc:docMk/>
            <pc:sldMasterMk cId="1912661382" sldId="2147484430"/>
            <pc:sldLayoutMk cId="2064246793" sldId="2147484434"/>
          </pc:sldLayoutMkLst>
        </pc:sldLayoutChg>
        <pc:sldLayoutChg chg="new del replId">
          <pc:chgData name="Thorben Jones" userId="2712d611-f6f6-48d0-892a-85616d9c3837" providerId="ADAL" clId="{B04BD426-C015-47AF-A71D-1053C388AF58}" dt="2024-05-22T11:22:01.931" v="1" actId="6938"/>
          <pc:sldLayoutMkLst>
            <pc:docMk/>
            <pc:sldMasterMk cId="1912661382" sldId="2147484430"/>
            <pc:sldLayoutMk cId="2333586150" sldId="2147484435"/>
          </pc:sldLayoutMkLst>
        </pc:sldLayoutChg>
        <pc:sldLayoutChg chg="new del replId">
          <pc:chgData name="Thorben Jones" userId="2712d611-f6f6-48d0-892a-85616d9c3837" providerId="ADAL" clId="{B04BD426-C015-47AF-A71D-1053C388AF58}" dt="2024-05-22T11:22:01.931" v="1" actId="6938"/>
          <pc:sldLayoutMkLst>
            <pc:docMk/>
            <pc:sldMasterMk cId="1912661382" sldId="2147484430"/>
            <pc:sldLayoutMk cId="2746008491" sldId="2147484436"/>
          </pc:sldLayoutMkLst>
        </pc:sldLayoutChg>
        <pc:sldLayoutChg chg="new del replId">
          <pc:chgData name="Thorben Jones" userId="2712d611-f6f6-48d0-892a-85616d9c3837" providerId="ADAL" clId="{B04BD426-C015-47AF-A71D-1053C388AF58}" dt="2024-05-22T11:22:01.931" v="1" actId="6938"/>
          <pc:sldLayoutMkLst>
            <pc:docMk/>
            <pc:sldMasterMk cId="1912661382" sldId="2147484430"/>
            <pc:sldLayoutMk cId="3873865842" sldId="2147484437"/>
          </pc:sldLayoutMkLst>
        </pc:sldLayoutChg>
        <pc:sldLayoutChg chg="new del replId">
          <pc:chgData name="Thorben Jones" userId="2712d611-f6f6-48d0-892a-85616d9c3837" providerId="ADAL" clId="{B04BD426-C015-47AF-A71D-1053C388AF58}" dt="2024-05-22T11:22:01.931" v="1" actId="6938"/>
          <pc:sldLayoutMkLst>
            <pc:docMk/>
            <pc:sldMasterMk cId="1912661382" sldId="2147484430"/>
            <pc:sldLayoutMk cId="84653450" sldId="2147484438"/>
          </pc:sldLayoutMkLst>
        </pc:sldLayoutChg>
        <pc:sldLayoutChg chg="new del replId">
          <pc:chgData name="Thorben Jones" userId="2712d611-f6f6-48d0-892a-85616d9c3837" providerId="ADAL" clId="{B04BD426-C015-47AF-A71D-1053C388AF58}" dt="2024-05-22T11:22:01.931" v="1" actId="6938"/>
          <pc:sldLayoutMkLst>
            <pc:docMk/>
            <pc:sldMasterMk cId="1912661382" sldId="2147484430"/>
            <pc:sldLayoutMk cId="4083025881" sldId="2147484439"/>
          </pc:sldLayoutMkLst>
        </pc:sldLayoutChg>
        <pc:sldLayoutChg chg="new del replId">
          <pc:chgData name="Thorben Jones" userId="2712d611-f6f6-48d0-892a-85616d9c3837" providerId="ADAL" clId="{B04BD426-C015-47AF-A71D-1053C388AF58}" dt="2024-05-22T11:22:01.931" v="1" actId="6938"/>
          <pc:sldLayoutMkLst>
            <pc:docMk/>
            <pc:sldMasterMk cId="1912661382" sldId="2147484430"/>
            <pc:sldLayoutMk cId="4289684360" sldId="2147484440"/>
          </pc:sldLayoutMkLst>
        </pc:sldLayoutChg>
        <pc:sldLayoutChg chg="new del replId">
          <pc:chgData name="Thorben Jones" userId="2712d611-f6f6-48d0-892a-85616d9c3837" providerId="ADAL" clId="{B04BD426-C015-47AF-A71D-1053C388AF58}" dt="2024-05-22T11:22:01.931" v="1" actId="6938"/>
          <pc:sldLayoutMkLst>
            <pc:docMk/>
            <pc:sldMasterMk cId="1912661382" sldId="2147484430"/>
            <pc:sldLayoutMk cId="1077496007" sldId="2147484441"/>
          </pc:sldLayoutMkLst>
        </pc:sldLayoutChg>
      </pc:sldMasterChg>
    </pc:docChg>
  </pc:docChgLst>
  <pc:docChgLst>
    <pc:chgData name="Maximilian Bachmann" userId="9ebea43fd30cfebc" providerId="Windows Live" clId="Web-{3DB2D897-3A63-4C79-87D9-1AE8888525AB}"/>
    <pc:docChg chg="modSld">
      <pc:chgData name="Maximilian Bachmann" userId="9ebea43fd30cfebc" providerId="Windows Live" clId="Web-{3DB2D897-3A63-4C79-87D9-1AE8888525AB}" dt="2024-05-26T20:01:42.502" v="49"/>
      <pc:docMkLst>
        <pc:docMk/>
      </pc:docMkLst>
      <pc:sldChg chg="addSp delSp modSp">
        <pc:chgData name="Maximilian Bachmann" userId="9ebea43fd30cfebc" providerId="Windows Live" clId="Web-{3DB2D897-3A63-4C79-87D9-1AE8888525AB}" dt="2024-05-26T20:01:42.502" v="49"/>
        <pc:sldMkLst>
          <pc:docMk/>
          <pc:sldMk cId="1308092574" sldId="416"/>
        </pc:sldMkLst>
        <pc:picChg chg="add del mod">
          <ac:chgData name="Maximilian Bachmann" userId="9ebea43fd30cfebc" providerId="Windows Live" clId="Web-{3DB2D897-3A63-4C79-87D9-1AE8888525AB}" dt="2024-05-26T20:01:42.502" v="49"/>
          <ac:picMkLst>
            <pc:docMk/>
            <pc:sldMk cId="1308092574" sldId="416"/>
            <ac:picMk id="2" creationId="{5DEE67D8-A096-31EC-A39C-53EB643B6D56}"/>
          </ac:picMkLst>
        </pc:picChg>
        <pc:picChg chg="add del mod">
          <ac:chgData name="Maximilian Bachmann" userId="9ebea43fd30cfebc" providerId="Windows Live" clId="Web-{3DB2D897-3A63-4C79-87D9-1AE8888525AB}" dt="2024-05-26T20:01:23.204" v="47"/>
          <ac:picMkLst>
            <pc:docMk/>
            <pc:sldMk cId="1308092574" sldId="416"/>
            <ac:picMk id="7" creationId="{B7CA3A4B-FCEE-82E8-1C44-13438403DE81}"/>
          </ac:picMkLst>
        </pc:picChg>
        <pc:picChg chg="mod">
          <ac:chgData name="Maximilian Bachmann" userId="9ebea43fd30cfebc" providerId="Windows Live" clId="Web-{3DB2D897-3A63-4C79-87D9-1AE8888525AB}" dt="2024-05-26T20:01:08.922" v="43" actId="1076"/>
          <ac:picMkLst>
            <pc:docMk/>
            <pc:sldMk cId="1308092574" sldId="416"/>
            <ac:picMk id="19" creationId="{14B62064-0DFD-1FBC-ACB8-D47080740302}"/>
          </ac:picMkLst>
        </pc:picChg>
      </pc:sldChg>
    </pc:docChg>
  </pc:docChgLst>
  <pc:docChgLst>
    <pc:chgData name="Justine Buss" userId="8d5b0085cc57ea0f" providerId="LiveId" clId="{694A506F-3A05-49EF-AE04-5B069FB663A6}"/>
    <pc:docChg chg="undo custSel addSld delSld modSld">
      <pc:chgData name="Justine Buss" userId="8d5b0085cc57ea0f" providerId="LiveId" clId="{694A506F-3A05-49EF-AE04-5B069FB663A6}" dt="2024-07-08T10:13:08.377" v="219" actId="20577"/>
      <pc:docMkLst>
        <pc:docMk/>
      </pc:docMkLst>
      <pc:sldChg chg="addSp modSp mod modAnim">
        <pc:chgData name="Justine Buss" userId="8d5b0085cc57ea0f" providerId="LiveId" clId="{694A506F-3A05-49EF-AE04-5B069FB663A6}" dt="2024-07-08T09:52:08.911" v="98" actId="20577"/>
        <pc:sldMkLst>
          <pc:docMk/>
          <pc:sldMk cId="1401074128" sldId="312"/>
        </pc:sldMkLst>
        <pc:spChg chg="add mod">
          <ac:chgData name="Justine Buss" userId="8d5b0085cc57ea0f" providerId="LiveId" clId="{694A506F-3A05-49EF-AE04-5B069FB663A6}" dt="2024-07-08T09:52:08.911" v="98" actId="20577"/>
          <ac:spMkLst>
            <pc:docMk/>
            <pc:sldMk cId="1401074128" sldId="312"/>
            <ac:spMk id="2" creationId="{AF06ACCD-367F-1534-60C6-0DCA2FB68A3A}"/>
          </ac:spMkLst>
        </pc:spChg>
      </pc:sldChg>
      <pc:sldChg chg="modAnim">
        <pc:chgData name="Justine Buss" userId="8d5b0085cc57ea0f" providerId="LiveId" clId="{694A506F-3A05-49EF-AE04-5B069FB663A6}" dt="2024-07-08T09:52:43.130" v="99"/>
        <pc:sldMkLst>
          <pc:docMk/>
          <pc:sldMk cId="1482146113" sldId="319"/>
        </pc:sldMkLst>
      </pc:sldChg>
      <pc:sldChg chg="modTransition">
        <pc:chgData name="Justine Buss" userId="8d5b0085cc57ea0f" providerId="LiveId" clId="{694A506F-3A05-49EF-AE04-5B069FB663A6}" dt="2024-07-08T09:54:45.999" v="118"/>
        <pc:sldMkLst>
          <pc:docMk/>
          <pc:sldMk cId="126425728" sldId="321"/>
        </pc:sldMkLst>
      </pc:sldChg>
      <pc:sldChg chg="mod modShow">
        <pc:chgData name="Justine Buss" userId="8d5b0085cc57ea0f" providerId="LiveId" clId="{694A506F-3A05-49EF-AE04-5B069FB663A6}" dt="2024-07-08T09:44:34.740" v="24" actId="729"/>
        <pc:sldMkLst>
          <pc:docMk/>
          <pc:sldMk cId="1257149403" sldId="322"/>
        </pc:sldMkLst>
      </pc:sldChg>
      <pc:sldChg chg="mod modShow">
        <pc:chgData name="Justine Buss" userId="8d5b0085cc57ea0f" providerId="LiveId" clId="{694A506F-3A05-49EF-AE04-5B069FB663A6}" dt="2024-07-08T09:44:29.063" v="22" actId="729"/>
        <pc:sldMkLst>
          <pc:docMk/>
          <pc:sldMk cId="1071897142" sldId="330"/>
        </pc:sldMkLst>
      </pc:sldChg>
      <pc:sldChg chg="modTransition">
        <pc:chgData name="Justine Buss" userId="8d5b0085cc57ea0f" providerId="LiveId" clId="{694A506F-3A05-49EF-AE04-5B069FB663A6}" dt="2024-07-08T09:55:18.775" v="143"/>
        <pc:sldMkLst>
          <pc:docMk/>
          <pc:sldMk cId="1037565473" sldId="331"/>
        </pc:sldMkLst>
      </pc:sldChg>
      <pc:sldChg chg="modTransition">
        <pc:chgData name="Justine Buss" userId="8d5b0085cc57ea0f" providerId="LiveId" clId="{694A506F-3A05-49EF-AE04-5B069FB663A6}" dt="2024-07-08T09:55:57.128" v="147"/>
        <pc:sldMkLst>
          <pc:docMk/>
          <pc:sldMk cId="3849352228" sldId="353"/>
        </pc:sldMkLst>
      </pc:sldChg>
      <pc:sldChg chg="modSp mod">
        <pc:chgData name="Justine Buss" userId="8d5b0085cc57ea0f" providerId="LiveId" clId="{694A506F-3A05-49EF-AE04-5B069FB663A6}" dt="2024-07-08T10:12:10.898" v="201" actId="403"/>
        <pc:sldMkLst>
          <pc:docMk/>
          <pc:sldMk cId="1798084386" sldId="362"/>
        </pc:sldMkLst>
        <pc:spChg chg="mod">
          <ac:chgData name="Justine Buss" userId="8d5b0085cc57ea0f" providerId="LiveId" clId="{694A506F-3A05-49EF-AE04-5B069FB663A6}" dt="2024-07-08T10:12:10.898" v="201" actId="403"/>
          <ac:spMkLst>
            <pc:docMk/>
            <pc:sldMk cId="1798084386" sldId="362"/>
            <ac:spMk id="20" creationId="{DF312FB5-2C32-049C-8714-7AA05E4D7881}"/>
          </ac:spMkLst>
        </pc:spChg>
      </pc:sldChg>
      <pc:sldChg chg="modSp">
        <pc:chgData name="Justine Buss" userId="8d5b0085cc57ea0f" providerId="LiveId" clId="{694A506F-3A05-49EF-AE04-5B069FB663A6}" dt="2024-07-08T10:09:45.016" v="183" actId="6549"/>
        <pc:sldMkLst>
          <pc:docMk/>
          <pc:sldMk cId="3225045004" sldId="369"/>
        </pc:sldMkLst>
        <pc:spChg chg="mod">
          <ac:chgData name="Justine Buss" userId="8d5b0085cc57ea0f" providerId="LiveId" clId="{694A506F-3A05-49EF-AE04-5B069FB663A6}" dt="2024-07-08T10:09:39.306" v="181" actId="255"/>
          <ac:spMkLst>
            <pc:docMk/>
            <pc:sldMk cId="3225045004" sldId="369"/>
            <ac:spMk id="5" creationId="{220C113D-EB8B-4454-3BB1-7E5E33D4BD00}"/>
          </ac:spMkLst>
        </pc:spChg>
        <pc:spChg chg="mod">
          <ac:chgData name="Justine Buss" userId="8d5b0085cc57ea0f" providerId="LiveId" clId="{694A506F-3A05-49EF-AE04-5B069FB663A6}" dt="2024-07-08T10:09:45.016" v="183" actId="6549"/>
          <ac:spMkLst>
            <pc:docMk/>
            <pc:sldMk cId="3225045004" sldId="369"/>
            <ac:spMk id="16" creationId="{989ACF77-40E2-B70D-0986-BE19EB9D2939}"/>
          </ac:spMkLst>
        </pc:spChg>
      </pc:sldChg>
      <pc:sldChg chg="modSp mod">
        <pc:chgData name="Justine Buss" userId="8d5b0085cc57ea0f" providerId="LiveId" clId="{694A506F-3A05-49EF-AE04-5B069FB663A6}" dt="2024-07-08T10:12:01.324" v="200" actId="403"/>
        <pc:sldMkLst>
          <pc:docMk/>
          <pc:sldMk cId="3328686956" sldId="398"/>
        </pc:sldMkLst>
        <pc:spChg chg="mod">
          <ac:chgData name="Justine Buss" userId="8d5b0085cc57ea0f" providerId="LiveId" clId="{694A506F-3A05-49EF-AE04-5B069FB663A6}" dt="2024-07-08T10:12:01.324" v="200" actId="403"/>
          <ac:spMkLst>
            <pc:docMk/>
            <pc:sldMk cId="3328686956" sldId="398"/>
            <ac:spMk id="20" creationId="{DF312FB5-2C32-049C-8714-7AA05E4D7881}"/>
          </ac:spMkLst>
        </pc:spChg>
      </pc:sldChg>
      <pc:sldChg chg="modTransition">
        <pc:chgData name="Justine Buss" userId="8d5b0085cc57ea0f" providerId="LiveId" clId="{694A506F-3A05-49EF-AE04-5B069FB663A6}" dt="2024-07-08T09:57:05.298" v="151"/>
        <pc:sldMkLst>
          <pc:docMk/>
          <pc:sldMk cId="1317471838" sldId="400"/>
        </pc:sldMkLst>
      </pc:sldChg>
      <pc:sldChg chg="modTransition">
        <pc:chgData name="Justine Buss" userId="8d5b0085cc57ea0f" providerId="LiveId" clId="{694A506F-3A05-49EF-AE04-5B069FB663A6}" dt="2024-07-08T09:57:15.124" v="152"/>
        <pc:sldMkLst>
          <pc:docMk/>
          <pc:sldMk cId="3622533632" sldId="404"/>
        </pc:sldMkLst>
      </pc:sldChg>
      <pc:sldChg chg="modAnim">
        <pc:chgData name="Justine Buss" userId="8d5b0085cc57ea0f" providerId="LiveId" clId="{694A506F-3A05-49EF-AE04-5B069FB663A6}" dt="2024-07-08T09:54:10.329" v="110"/>
        <pc:sldMkLst>
          <pc:docMk/>
          <pc:sldMk cId="1772463880" sldId="408"/>
        </pc:sldMkLst>
      </pc:sldChg>
      <pc:sldChg chg="modAnim">
        <pc:chgData name="Justine Buss" userId="8d5b0085cc57ea0f" providerId="LiveId" clId="{694A506F-3A05-49EF-AE04-5B069FB663A6}" dt="2024-07-08T09:54:39.658" v="114"/>
        <pc:sldMkLst>
          <pc:docMk/>
          <pc:sldMk cId="2574584496" sldId="410"/>
        </pc:sldMkLst>
      </pc:sldChg>
      <pc:sldChg chg="modAnim">
        <pc:chgData name="Justine Buss" userId="8d5b0085cc57ea0f" providerId="LiveId" clId="{694A506F-3A05-49EF-AE04-5B069FB663A6}" dt="2024-07-08T09:55:27.441" v="144"/>
        <pc:sldMkLst>
          <pc:docMk/>
          <pc:sldMk cId="1585265752" sldId="411"/>
        </pc:sldMkLst>
      </pc:sldChg>
      <pc:sldChg chg="modAnim">
        <pc:chgData name="Justine Buss" userId="8d5b0085cc57ea0f" providerId="LiveId" clId="{694A506F-3A05-49EF-AE04-5B069FB663A6}" dt="2024-07-08T09:57:45.846" v="156"/>
        <pc:sldMkLst>
          <pc:docMk/>
          <pc:sldMk cId="529415105" sldId="412"/>
        </pc:sldMkLst>
      </pc:sldChg>
      <pc:sldChg chg="modAnim">
        <pc:chgData name="Justine Buss" userId="8d5b0085cc57ea0f" providerId="LiveId" clId="{694A506F-3A05-49EF-AE04-5B069FB663A6}" dt="2024-07-08T09:58:41.417" v="161"/>
        <pc:sldMkLst>
          <pc:docMk/>
          <pc:sldMk cId="2861422408" sldId="413"/>
        </pc:sldMkLst>
      </pc:sldChg>
      <pc:sldChg chg="del">
        <pc:chgData name="Justine Buss" userId="8d5b0085cc57ea0f" providerId="LiveId" clId="{694A506F-3A05-49EF-AE04-5B069FB663A6}" dt="2024-07-08T09:47:32.051" v="31" actId="47"/>
        <pc:sldMkLst>
          <pc:docMk/>
          <pc:sldMk cId="2740633915" sldId="415"/>
        </pc:sldMkLst>
      </pc:sldChg>
      <pc:sldChg chg="del">
        <pc:chgData name="Justine Buss" userId="8d5b0085cc57ea0f" providerId="LiveId" clId="{694A506F-3A05-49EF-AE04-5B069FB663A6}" dt="2024-07-08T09:47:32.051" v="31" actId="47"/>
        <pc:sldMkLst>
          <pc:docMk/>
          <pc:sldMk cId="1308092574" sldId="416"/>
        </pc:sldMkLst>
      </pc:sldChg>
      <pc:sldChg chg="del">
        <pc:chgData name="Justine Buss" userId="8d5b0085cc57ea0f" providerId="LiveId" clId="{694A506F-3A05-49EF-AE04-5B069FB663A6}" dt="2024-07-08T09:47:32.051" v="31" actId="47"/>
        <pc:sldMkLst>
          <pc:docMk/>
          <pc:sldMk cId="1671474020" sldId="419"/>
        </pc:sldMkLst>
      </pc:sldChg>
      <pc:sldChg chg="del">
        <pc:chgData name="Justine Buss" userId="8d5b0085cc57ea0f" providerId="LiveId" clId="{694A506F-3A05-49EF-AE04-5B069FB663A6}" dt="2024-07-08T09:47:32.051" v="31" actId="47"/>
        <pc:sldMkLst>
          <pc:docMk/>
          <pc:sldMk cId="3137604438" sldId="420"/>
        </pc:sldMkLst>
      </pc:sldChg>
      <pc:sldChg chg="mod modShow">
        <pc:chgData name="Justine Buss" userId="8d5b0085cc57ea0f" providerId="LiveId" clId="{694A506F-3A05-49EF-AE04-5B069FB663A6}" dt="2024-07-08T09:44:31.900" v="23" actId="729"/>
        <pc:sldMkLst>
          <pc:docMk/>
          <pc:sldMk cId="4112543319" sldId="427"/>
        </pc:sldMkLst>
      </pc:sldChg>
      <pc:sldChg chg="delCm">
        <pc:chgData name="Justine Buss" userId="8d5b0085cc57ea0f" providerId="LiveId" clId="{694A506F-3A05-49EF-AE04-5B069FB663A6}" dt="2024-07-08T09:45:01.986" v="25"/>
        <pc:sldMkLst>
          <pc:docMk/>
          <pc:sldMk cId="1577858508" sldId="430"/>
        </pc:sldMkLst>
        <pc:extLst>
          <p:ext xmlns:p="http://schemas.openxmlformats.org/presentationml/2006/main" uri="{D6D511B9-2390-475A-947B-AFAB55BFBCF1}">
            <pc226:cmChg xmlns:pc226="http://schemas.microsoft.com/office/powerpoint/2022/06/main/command" chg="del">
              <pc226:chgData name="Justine Buss" userId="8d5b0085cc57ea0f" providerId="LiveId" clId="{694A506F-3A05-49EF-AE04-5B069FB663A6}" dt="2024-07-08T09:45:01.986" v="25"/>
              <pc2:cmMkLst xmlns:pc2="http://schemas.microsoft.com/office/powerpoint/2019/9/main/command">
                <pc:docMk/>
                <pc:sldMk cId="1577858508" sldId="430"/>
                <pc2:cmMk id="{BF6E6FAE-B8B6-4350-B508-5FFA86CFC5DD}"/>
              </pc2:cmMkLst>
            </pc226:cmChg>
          </p:ext>
        </pc:extLst>
      </pc:sldChg>
      <pc:sldChg chg="modTransition delCm">
        <pc:chgData name="Justine Buss" userId="8d5b0085cc57ea0f" providerId="LiveId" clId="{694A506F-3A05-49EF-AE04-5B069FB663A6}" dt="2024-07-08T09:56:08.869" v="148"/>
        <pc:sldMkLst>
          <pc:docMk/>
          <pc:sldMk cId="1244814499" sldId="433"/>
        </pc:sldMkLst>
        <pc:extLst>
          <p:ext xmlns:p="http://schemas.openxmlformats.org/presentationml/2006/main" uri="{D6D511B9-2390-475A-947B-AFAB55BFBCF1}">
            <pc226:cmChg xmlns:pc226="http://schemas.microsoft.com/office/powerpoint/2022/06/main/command" chg="del">
              <pc226:chgData name="Justine Buss" userId="8d5b0085cc57ea0f" providerId="LiveId" clId="{694A506F-3A05-49EF-AE04-5B069FB663A6}" dt="2024-07-08T09:56:08.869" v="148"/>
              <pc2:cmMkLst xmlns:pc2="http://schemas.microsoft.com/office/powerpoint/2019/9/main/command">
                <pc:docMk/>
                <pc:sldMk cId="1244814499" sldId="433"/>
                <pc2:cmMk id="{31725AC1-69A0-4870-8316-8AD0B136B5E8}"/>
              </pc2:cmMkLst>
            </pc226:cmChg>
          </p:ext>
        </pc:extLst>
      </pc:sldChg>
      <pc:sldChg chg="modSp modTransition">
        <pc:chgData name="Justine Buss" userId="8d5b0085cc57ea0f" providerId="LiveId" clId="{694A506F-3A05-49EF-AE04-5B069FB663A6}" dt="2024-07-08T10:11:45.361" v="199" actId="403"/>
        <pc:sldMkLst>
          <pc:docMk/>
          <pc:sldMk cId="1111698259" sldId="438"/>
        </pc:sldMkLst>
        <pc:spChg chg="mod">
          <ac:chgData name="Justine Buss" userId="8d5b0085cc57ea0f" providerId="LiveId" clId="{694A506F-3A05-49EF-AE04-5B069FB663A6}" dt="2024-07-08T10:11:45.361" v="199" actId="403"/>
          <ac:spMkLst>
            <pc:docMk/>
            <pc:sldMk cId="1111698259" sldId="438"/>
            <ac:spMk id="6" creationId="{EA53D972-2A38-A6E7-6B9E-0E046B605FAA}"/>
          </ac:spMkLst>
        </pc:spChg>
      </pc:sldChg>
      <pc:sldChg chg="modTransition">
        <pc:chgData name="Justine Buss" userId="8d5b0085cc57ea0f" providerId="LiveId" clId="{694A506F-3A05-49EF-AE04-5B069FB663A6}" dt="2024-07-08T09:57:26.496" v="154"/>
        <pc:sldMkLst>
          <pc:docMk/>
          <pc:sldMk cId="3396108523" sldId="439"/>
        </pc:sldMkLst>
      </pc:sldChg>
      <pc:sldChg chg="modTransition">
        <pc:chgData name="Justine Buss" userId="8d5b0085cc57ea0f" providerId="LiveId" clId="{694A506F-3A05-49EF-AE04-5B069FB663A6}" dt="2024-07-08T09:57:32.652" v="155"/>
        <pc:sldMkLst>
          <pc:docMk/>
          <pc:sldMk cId="204168389" sldId="442"/>
        </pc:sldMkLst>
      </pc:sldChg>
      <pc:sldChg chg="del">
        <pc:chgData name="Justine Buss" userId="8d5b0085cc57ea0f" providerId="LiveId" clId="{694A506F-3A05-49EF-AE04-5B069FB663A6}" dt="2024-07-08T09:47:32.051" v="31" actId="47"/>
        <pc:sldMkLst>
          <pc:docMk/>
          <pc:sldMk cId="2817002899" sldId="443"/>
        </pc:sldMkLst>
      </pc:sldChg>
      <pc:sldChg chg="modTransition">
        <pc:chgData name="Justine Buss" userId="8d5b0085cc57ea0f" providerId="LiveId" clId="{694A506F-3A05-49EF-AE04-5B069FB663A6}" dt="2024-07-08T09:55:14.444" v="142"/>
        <pc:sldMkLst>
          <pc:docMk/>
          <pc:sldMk cId="1170681207" sldId="446"/>
        </pc:sldMkLst>
      </pc:sldChg>
      <pc:sldChg chg="modTransition">
        <pc:chgData name="Justine Buss" userId="8d5b0085cc57ea0f" providerId="LiveId" clId="{694A506F-3A05-49EF-AE04-5B069FB663A6}" dt="2024-07-08T09:54:50.127" v="122"/>
        <pc:sldMkLst>
          <pc:docMk/>
          <pc:sldMk cId="2312412276" sldId="452"/>
        </pc:sldMkLst>
      </pc:sldChg>
      <pc:sldChg chg="modTransition">
        <pc:chgData name="Justine Buss" userId="8d5b0085cc57ea0f" providerId="LiveId" clId="{694A506F-3A05-49EF-AE04-5B069FB663A6}" dt="2024-07-08T09:54:53.512" v="126"/>
        <pc:sldMkLst>
          <pc:docMk/>
          <pc:sldMk cId="3818645638" sldId="453"/>
        </pc:sldMkLst>
      </pc:sldChg>
      <pc:sldChg chg="modSp mod modTransition">
        <pc:chgData name="Justine Buss" userId="8d5b0085cc57ea0f" providerId="LiveId" clId="{694A506F-3A05-49EF-AE04-5B069FB663A6}" dt="2024-07-08T09:58:07.944" v="159" actId="1076"/>
        <pc:sldMkLst>
          <pc:docMk/>
          <pc:sldMk cId="3421411358" sldId="455"/>
        </pc:sldMkLst>
        <pc:picChg chg="mod">
          <ac:chgData name="Justine Buss" userId="8d5b0085cc57ea0f" providerId="LiveId" clId="{694A506F-3A05-49EF-AE04-5B069FB663A6}" dt="2024-07-08T09:58:07.944" v="159" actId="1076"/>
          <ac:picMkLst>
            <pc:docMk/>
            <pc:sldMk cId="3421411358" sldId="455"/>
            <ac:picMk id="12" creationId="{762E8909-8CCD-136F-082B-F373BCA8DD17}"/>
          </ac:picMkLst>
        </pc:picChg>
      </pc:sldChg>
      <pc:sldChg chg="modTransition">
        <pc:chgData name="Justine Buss" userId="8d5b0085cc57ea0f" providerId="LiveId" clId="{694A506F-3A05-49EF-AE04-5B069FB663A6}" dt="2024-07-08T09:55:00.614" v="130"/>
        <pc:sldMkLst>
          <pc:docMk/>
          <pc:sldMk cId="1355719211" sldId="458"/>
        </pc:sldMkLst>
      </pc:sldChg>
      <pc:sldChg chg="modTransition">
        <pc:chgData name="Justine Buss" userId="8d5b0085cc57ea0f" providerId="LiveId" clId="{694A506F-3A05-49EF-AE04-5B069FB663A6}" dt="2024-07-08T09:55:03.233" v="134"/>
        <pc:sldMkLst>
          <pc:docMk/>
          <pc:sldMk cId="1588241428" sldId="459"/>
        </pc:sldMkLst>
      </pc:sldChg>
      <pc:sldChg chg="modTransition">
        <pc:chgData name="Justine Buss" userId="8d5b0085cc57ea0f" providerId="LiveId" clId="{694A506F-3A05-49EF-AE04-5B069FB663A6}" dt="2024-07-08T09:55:07.536" v="140"/>
        <pc:sldMkLst>
          <pc:docMk/>
          <pc:sldMk cId="3917524138" sldId="460"/>
        </pc:sldMkLst>
      </pc:sldChg>
      <pc:sldChg chg="modTransition">
        <pc:chgData name="Justine Buss" userId="8d5b0085cc57ea0f" providerId="LiveId" clId="{694A506F-3A05-49EF-AE04-5B069FB663A6}" dt="2024-07-08T09:55:11.118" v="141"/>
        <pc:sldMkLst>
          <pc:docMk/>
          <pc:sldMk cId="3453835516" sldId="462"/>
        </pc:sldMkLst>
      </pc:sldChg>
      <pc:sldChg chg="modTransition">
        <pc:chgData name="Justine Buss" userId="8d5b0085cc57ea0f" providerId="LiveId" clId="{694A506F-3A05-49EF-AE04-5B069FB663A6}" dt="2024-07-08T09:56:55.102" v="150"/>
        <pc:sldMkLst>
          <pc:docMk/>
          <pc:sldMk cId="2189424569" sldId="469"/>
        </pc:sldMkLst>
      </pc:sldChg>
      <pc:sldChg chg="addSp modSp mod">
        <pc:chgData name="Justine Buss" userId="8d5b0085cc57ea0f" providerId="LiveId" clId="{694A506F-3A05-49EF-AE04-5B069FB663A6}" dt="2024-07-08T10:10:53.061" v="194" actId="20577"/>
        <pc:sldMkLst>
          <pc:docMk/>
          <pc:sldMk cId="3122024153" sldId="470"/>
        </pc:sldMkLst>
        <pc:spChg chg="mod">
          <ac:chgData name="Justine Buss" userId="8d5b0085cc57ea0f" providerId="LiveId" clId="{694A506F-3A05-49EF-AE04-5B069FB663A6}" dt="2024-07-08T10:10:53.061" v="194" actId="20577"/>
          <ac:spMkLst>
            <pc:docMk/>
            <pc:sldMk cId="3122024153" sldId="470"/>
            <ac:spMk id="2" creationId="{7CFA7BA3-9282-40D0-B2FC-844272555D45}"/>
          </ac:spMkLst>
        </pc:spChg>
        <pc:picChg chg="add mod">
          <ac:chgData name="Justine Buss" userId="8d5b0085cc57ea0f" providerId="LiveId" clId="{694A506F-3A05-49EF-AE04-5B069FB663A6}" dt="2024-07-08T09:41:16.205" v="4"/>
          <ac:picMkLst>
            <pc:docMk/>
            <pc:sldMk cId="3122024153" sldId="470"/>
            <ac:picMk id="5" creationId="{54E3F541-4455-D8D0-2A08-D489AD1004E8}"/>
          </ac:picMkLst>
        </pc:picChg>
      </pc:sldChg>
      <pc:sldChg chg="addSp modSp mod">
        <pc:chgData name="Justine Buss" userId="8d5b0085cc57ea0f" providerId="LiveId" clId="{694A506F-3A05-49EF-AE04-5B069FB663A6}" dt="2024-07-08T10:11:07.162" v="197" actId="14100"/>
        <pc:sldMkLst>
          <pc:docMk/>
          <pc:sldMk cId="1880891007" sldId="471"/>
        </pc:sldMkLst>
        <pc:spChg chg="mod">
          <ac:chgData name="Justine Buss" userId="8d5b0085cc57ea0f" providerId="LiveId" clId="{694A506F-3A05-49EF-AE04-5B069FB663A6}" dt="2024-07-08T10:11:00.713" v="195" actId="12"/>
          <ac:spMkLst>
            <pc:docMk/>
            <pc:sldMk cId="1880891007" sldId="471"/>
            <ac:spMk id="5" creationId="{0CB33D7A-DC2C-25C9-AF96-DABA5F7713E4}"/>
          </ac:spMkLst>
        </pc:spChg>
        <pc:spChg chg="mod">
          <ac:chgData name="Justine Buss" userId="8d5b0085cc57ea0f" providerId="LiveId" clId="{694A506F-3A05-49EF-AE04-5B069FB663A6}" dt="2024-07-08T10:11:07.162" v="197" actId="14100"/>
          <ac:spMkLst>
            <pc:docMk/>
            <pc:sldMk cId="1880891007" sldId="471"/>
            <ac:spMk id="6" creationId="{A35BA15A-525A-987C-B4EA-14AFEDEEF1F8}"/>
          </ac:spMkLst>
        </pc:spChg>
        <pc:picChg chg="add mod">
          <ac:chgData name="Justine Buss" userId="8d5b0085cc57ea0f" providerId="LiveId" clId="{694A506F-3A05-49EF-AE04-5B069FB663A6}" dt="2024-07-08T09:41:18.769" v="5"/>
          <ac:picMkLst>
            <pc:docMk/>
            <pc:sldMk cId="1880891007" sldId="471"/>
            <ac:picMk id="2" creationId="{8D39DA7B-393B-D4E0-FD74-B816D2852FFF}"/>
          </ac:picMkLst>
        </pc:picChg>
      </pc:sldChg>
      <pc:sldChg chg="delSp modSp mod delAnim">
        <pc:chgData name="Justine Buss" userId="8d5b0085cc57ea0f" providerId="LiveId" clId="{694A506F-3A05-49EF-AE04-5B069FB663A6}" dt="2024-07-08T10:02:14.063" v="174" actId="1076"/>
        <pc:sldMkLst>
          <pc:docMk/>
          <pc:sldMk cId="2041915067" sldId="479"/>
        </pc:sldMkLst>
        <pc:grpChg chg="mod">
          <ac:chgData name="Justine Buss" userId="8d5b0085cc57ea0f" providerId="LiveId" clId="{694A506F-3A05-49EF-AE04-5B069FB663A6}" dt="2024-07-08T10:01:56.939" v="172" actId="1076"/>
          <ac:grpSpMkLst>
            <pc:docMk/>
            <pc:sldMk cId="2041915067" sldId="479"/>
            <ac:grpSpMk id="7" creationId="{010D6BC3-BE09-D538-6104-359C5ED8AC74}"/>
          </ac:grpSpMkLst>
        </pc:grpChg>
        <pc:grpChg chg="del">
          <ac:chgData name="Justine Buss" userId="8d5b0085cc57ea0f" providerId="LiveId" clId="{694A506F-3A05-49EF-AE04-5B069FB663A6}" dt="2024-07-08T10:01:07.168" v="162" actId="21"/>
          <ac:grpSpMkLst>
            <pc:docMk/>
            <pc:sldMk cId="2041915067" sldId="479"/>
            <ac:grpSpMk id="58" creationId="{9EE54CBE-9E4D-6C10-3997-7FF8E1C46B1F}"/>
          </ac:grpSpMkLst>
        </pc:grpChg>
        <pc:grpChg chg="mod">
          <ac:chgData name="Justine Buss" userId="8d5b0085cc57ea0f" providerId="LiveId" clId="{694A506F-3A05-49EF-AE04-5B069FB663A6}" dt="2024-07-08T10:02:14.063" v="174" actId="1076"/>
          <ac:grpSpMkLst>
            <pc:docMk/>
            <pc:sldMk cId="2041915067" sldId="479"/>
            <ac:grpSpMk id="80" creationId="{94AD80FB-CC34-E44E-FA21-3FCAE66C1CA1}"/>
          </ac:grpSpMkLst>
        </pc:grpChg>
        <pc:picChg chg="mod">
          <ac:chgData name="Justine Buss" userId="8d5b0085cc57ea0f" providerId="LiveId" clId="{694A506F-3A05-49EF-AE04-5B069FB663A6}" dt="2024-07-08T10:02:03.913" v="173" actId="1076"/>
          <ac:picMkLst>
            <pc:docMk/>
            <pc:sldMk cId="2041915067" sldId="479"/>
            <ac:picMk id="6" creationId="{F13C66B9-58CE-5BD0-9130-404CD57CD99C}"/>
          </ac:picMkLst>
        </pc:picChg>
      </pc:sldChg>
      <pc:sldChg chg="addSp delSp modSp mod delAnim modAnim">
        <pc:chgData name="Justine Buss" userId="8d5b0085cc57ea0f" providerId="LiveId" clId="{694A506F-3A05-49EF-AE04-5B069FB663A6}" dt="2024-07-08T10:01:34.792" v="170"/>
        <pc:sldMkLst>
          <pc:docMk/>
          <pc:sldMk cId="295473820" sldId="481"/>
        </pc:sldMkLst>
        <pc:spChg chg="mod">
          <ac:chgData name="Justine Buss" userId="8d5b0085cc57ea0f" providerId="LiveId" clId="{694A506F-3A05-49EF-AE04-5B069FB663A6}" dt="2024-07-08T10:01:10.986" v="163"/>
          <ac:spMkLst>
            <pc:docMk/>
            <pc:sldMk cId="295473820" sldId="481"/>
            <ac:spMk id="13" creationId="{5D0661A2-5FCC-F90C-6939-528178A3AB68}"/>
          </ac:spMkLst>
        </pc:spChg>
        <pc:spChg chg="mod">
          <ac:chgData name="Justine Buss" userId="8d5b0085cc57ea0f" providerId="LiveId" clId="{694A506F-3A05-49EF-AE04-5B069FB663A6}" dt="2024-07-08T10:01:10.986" v="163"/>
          <ac:spMkLst>
            <pc:docMk/>
            <pc:sldMk cId="295473820" sldId="481"/>
            <ac:spMk id="21" creationId="{C6962625-941D-A6AC-5BB0-2680A49E3413}"/>
          </ac:spMkLst>
        </pc:spChg>
        <pc:spChg chg="mod">
          <ac:chgData name="Justine Buss" userId="8d5b0085cc57ea0f" providerId="LiveId" clId="{694A506F-3A05-49EF-AE04-5B069FB663A6}" dt="2024-07-08T10:01:10.986" v="163"/>
          <ac:spMkLst>
            <pc:docMk/>
            <pc:sldMk cId="295473820" sldId="481"/>
            <ac:spMk id="24" creationId="{95A165DA-33C8-1FB8-1B49-E3FDB8BB358F}"/>
          </ac:spMkLst>
        </pc:spChg>
        <pc:spChg chg="mod">
          <ac:chgData name="Justine Buss" userId="8d5b0085cc57ea0f" providerId="LiveId" clId="{694A506F-3A05-49EF-AE04-5B069FB663A6}" dt="2024-07-08T10:01:10.986" v="163"/>
          <ac:spMkLst>
            <pc:docMk/>
            <pc:sldMk cId="295473820" sldId="481"/>
            <ac:spMk id="25" creationId="{C9AE3F94-5B74-1BCF-B29C-EF5A2D205254}"/>
          </ac:spMkLst>
        </pc:spChg>
        <pc:spChg chg="mod">
          <ac:chgData name="Justine Buss" userId="8d5b0085cc57ea0f" providerId="LiveId" clId="{694A506F-3A05-49EF-AE04-5B069FB663A6}" dt="2024-07-08T10:01:10.986" v="163"/>
          <ac:spMkLst>
            <pc:docMk/>
            <pc:sldMk cId="295473820" sldId="481"/>
            <ac:spMk id="26" creationId="{F0BD50D5-234F-A499-5F76-5BD37EA66A60}"/>
          </ac:spMkLst>
        </pc:spChg>
        <pc:spChg chg="mod">
          <ac:chgData name="Justine Buss" userId="8d5b0085cc57ea0f" providerId="LiveId" clId="{694A506F-3A05-49EF-AE04-5B069FB663A6}" dt="2024-07-08T10:01:10.986" v="163"/>
          <ac:spMkLst>
            <pc:docMk/>
            <pc:sldMk cId="295473820" sldId="481"/>
            <ac:spMk id="27" creationId="{EA7D6B50-40F4-8A58-8698-4AD8A3725968}"/>
          </ac:spMkLst>
        </pc:spChg>
        <pc:spChg chg="mod">
          <ac:chgData name="Justine Buss" userId="8d5b0085cc57ea0f" providerId="LiveId" clId="{694A506F-3A05-49EF-AE04-5B069FB663A6}" dt="2024-07-08T10:01:10.986" v="163"/>
          <ac:spMkLst>
            <pc:docMk/>
            <pc:sldMk cId="295473820" sldId="481"/>
            <ac:spMk id="28" creationId="{3E014F50-0731-CA07-DF83-DD205B720243}"/>
          </ac:spMkLst>
        </pc:spChg>
        <pc:spChg chg="mod">
          <ac:chgData name="Justine Buss" userId="8d5b0085cc57ea0f" providerId="LiveId" clId="{694A506F-3A05-49EF-AE04-5B069FB663A6}" dt="2024-07-08T10:01:10.986" v="163"/>
          <ac:spMkLst>
            <pc:docMk/>
            <pc:sldMk cId="295473820" sldId="481"/>
            <ac:spMk id="29" creationId="{383C49C7-B98F-4000-FFF2-11973A395FBB}"/>
          </ac:spMkLst>
        </pc:spChg>
        <pc:spChg chg="mod">
          <ac:chgData name="Justine Buss" userId="8d5b0085cc57ea0f" providerId="LiveId" clId="{694A506F-3A05-49EF-AE04-5B069FB663A6}" dt="2024-07-08T10:01:10.986" v="163"/>
          <ac:spMkLst>
            <pc:docMk/>
            <pc:sldMk cId="295473820" sldId="481"/>
            <ac:spMk id="30" creationId="{6C8D9F2E-968E-D162-A0BE-4A0298075485}"/>
          </ac:spMkLst>
        </pc:spChg>
        <pc:spChg chg="mod">
          <ac:chgData name="Justine Buss" userId="8d5b0085cc57ea0f" providerId="LiveId" clId="{694A506F-3A05-49EF-AE04-5B069FB663A6}" dt="2024-07-08T09:48:58.180" v="35" actId="6549"/>
          <ac:spMkLst>
            <pc:docMk/>
            <pc:sldMk cId="295473820" sldId="481"/>
            <ac:spMk id="125" creationId="{21309D16-A395-F868-9785-6D93A059B161}"/>
          </ac:spMkLst>
        </pc:spChg>
        <pc:grpChg chg="add mod">
          <ac:chgData name="Justine Buss" userId="8d5b0085cc57ea0f" providerId="LiveId" clId="{694A506F-3A05-49EF-AE04-5B069FB663A6}" dt="2024-07-08T10:01:18.786" v="167" actId="1076"/>
          <ac:grpSpMkLst>
            <pc:docMk/>
            <pc:sldMk cId="295473820" sldId="481"/>
            <ac:grpSpMk id="5" creationId="{9EE54CBE-9E4D-6C10-3997-7FF8E1C46B1F}"/>
          </ac:grpSpMkLst>
        </pc:grpChg>
        <pc:grpChg chg="mod">
          <ac:chgData name="Justine Buss" userId="8d5b0085cc57ea0f" providerId="LiveId" clId="{694A506F-3A05-49EF-AE04-5B069FB663A6}" dt="2024-07-08T10:01:22.051" v="169" actId="1076"/>
          <ac:grpSpMkLst>
            <pc:docMk/>
            <pc:sldMk cId="295473820" sldId="481"/>
            <ac:grpSpMk id="22" creationId="{BBC03B62-85FC-7DF4-37DC-A7AF6CB55D93}"/>
          </ac:grpSpMkLst>
        </pc:grpChg>
        <pc:grpChg chg="mod">
          <ac:chgData name="Justine Buss" userId="8d5b0085cc57ea0f" providerId="LiveId" clId="{694A506F-3A05-49EF-AE04-5B069FB663A6}" dt="2024-07-08T10:01:17.076" v="166" actId="1076"/>
          <ac:grpSpMkLst>
            <pc:docMk/>
            <pc:sldMk cId="295473820" sldId="481"/>
            <ac:grpSpMk id="82" creationId="{35621A65-4D50-D8E2-B92E-1FF1F34079F4}"/>
          </ac:grpSpMkLst>
        </pc:grpChg>
        <pc:grpChg chg="mod">
          <ac:chgData name="Justine Buss" userId="8d5b0085cc57ea0f" providerId="LiveId" clId="{694A506F-3A05-49EF-AE04-5B069FB663A6}" dt="2024-07-08T10:01:20.243" v="168" actId="1076"/>
          <ac:grpSpMkLst>
            <pc:docMk/>
            <pc:sldMk cId="295473820" sldId="481"/>
            <ac:grpSpMk id="107" creationId="{E1529CAA-63FB-B9D4-9060-EE64A1FCC2F8}"/>
          </ac:grpSpMkLst>
        </pc:grpChg>
        <pc:grpChg chg="del">
          <ac:chgData name="Justine Buss" userId="8d5b0085cc57ea0f" providerId="LiveId" clId="{694A506F-3A05-49EF-AE04-5B069FB663A6}" dt="2024-07-08T09:48:56.107" v="34" actId="478"/>
          <ac:grpSpMkLst>
            <pc:docMk/>
            <pc:sldMk cId="295473820" sldId="481"/>
            <ac:grpSpMk id="115" creationId="{05DBC167-0791-7803-C2B7-35ADFAFF33EB}"/>
          </ac:grpSpMkLst>
        </pc:grpChg>
        <pc:grpChg chg="del">
          <ac:chgData name="Justine Buss" userId="8d5b0085cc57ea0f" providerId="LiveId" clId="{694A506F-3A05-49EF-AE04-5B069FB663A6}" dt="2024-07-08T09:49:03.621" v="37" actId="478"/>
          <ac:grpSpMkLst>
            <pc:docMk/>
            <pc:sldMk cId="295473820" sldId="481"/>
            <ac:grpSpMk id="119" creationId="{19745FBA-CE6C-90FE-924F-F975ED4367DA}"/>
          </ac:grpSpMkLst>
        </pc:grpChg>
        <pc:grpChg chg="del">
          <ac:chgData name="Justine Buss" userId="8d5b0085cc57ea0f" providerId="LiveId" clId="{694A506F-3A05-49EF-AE04-5B069FB663A6}" dt="2024-07-08T09:49:00.027" v="36" actId="478"/>
          <ac:grpSpMkLst>
            <pc:docMk/>
            <pc:sldMk cId="295473820" sldId="481"/>
            <ac:grpSpMk id="122" creationId="{13C1D0FE-3DD7-E250-966A-5FB5680D37DF}"/>
          </ac:grpSpMkLst>
        </pc:grpChg>
        <pc:cxnChg chg="mod">
          <ac:chgData name="Justine Buss" userId="8d5b0085cc57ea0f" providerId="LiveId" clId="{694A506F-3A05-49EF-AE04-5B069FB663A6}" dt="2024-07-08T10:01:10.986" v="163"/>
          <ac:cxnSpMkLst>
            <pc:docMk/>
            <pc:sldMk cId="295473820" sldId="481"/>
            <ac:cxnSpMk id="14" creationId="{05D9E101-82B8-CBE9-5454-F34BCA9A68E0}"/>
          </ac:cxnSpMkLst>
        </pc:cxnChg>
        <pc:cxnChg chg="mod">
          <ac:chgData name="Justine Buss" userId="8d5b0085cc57ea0f" providerId="LiveId" clId="{694A506F-3A05-49EF-AE04-5B069FB663A6}" dt="2024-07-08T10:01:10.986" v="163"/>
          <ac:cxnSpMkLst>
            <pc:docMk/>
            <pc:sldMk cId="295473820" sldId="481"/>
            <ac:cxnSpMk id="16" creationId="{65F88D09-A6B5-8F92-D7A8-86BBDB3A04BB}"/>
          </ac:cxnSpMkLst>
        </pc:cxnChg>
        <pc:cxnChg chg="mod">
          <ac:chgData name="Justine Buss" userId="8d5b0085cc57ea0f" providerId="LiveId" clId="{694A506F-3A05-49EF-AE04-5B069FB663A6}" dt="2024-07-08T10:01:10.986" v="163"/>
          <ac:cxnSpMkLst>
            <pc:docMk/>
            <pc:sldMk cId="295473820" sldId="481"/>
            <ac:cxnSpMk id="18" creationId="{4320928C-49EE-706E-F3DD-1B89E74DCA50}"/>
          </ac:cxnSpMkLst>
        </pc:cxnChg>
        <pc:cxnChg chg="mod">
          <ac:chgData name="Justine Buss" userId="8d5b0085cc57ea0f" providerId="LiveId" clId="{694A506F-3A05-49EF-AE04-5B069FB663A6}" dt="2024-07-08T10:01:10.986" v="163"/>
          <ac:cxnSpMkLst>
            <pc:docMk/>
            <pc:sldMk cId="295473820" sldId="481"/>
            <ac:cxnSpMk id="20" creationId="{4515BC4B-C21E-5432-4B7E-6BD2A4304C84}"/>
          </ac:cxnSpMkLst>
        </pc:cxnChg>
      </pc:sldChg>
      <pc:sldChg chg="modTransition">
        <pc:chgData name="Justine Buss" userId="8d5b0085cc57ea0f" providerId="LiveId" clId="{694A506F-3A05-49EF-AE04-5B069FB663A6}" dt="2024-07-08T09:53:51.354" v="100"/>
        <pc:sldMkLst>
          <pc:docMk/>
          <pc:sldMk cId="460031579" sldId="482"/>
        </pc:sldMkLst>
      </pc:sldChg>
      <pc:sldChg chg="modTransition">
        <pc:chgData name="Justine Buss" userId="8d5b0085cc57ea0f" providerId="LiveId" clId="{694A506F-3A05-49EF-AE04-5B069FB663A6}" dt="2024-07-08T09:53:56.208" v="104"/>
        <pc:sldMkLst>
          <pc:docMk/>
          <pc:sldMk cId="7084103" sldId="483"/>
        </pc:sldMkLst>
      </pc:sldChg>
      <pc:sldChg chg="modTransition">
        <pc:chgData name="Justine Buss" userId="8d5b0085cc57ea0f" providerId="LiveId" clId="{694A506F-3A05-49EF-AE04-5B069FB663A6}" dt="2024-07-08T09:54:00.347" v="108"/>
        <pc:sldMkLst>
          <pc:docMk/>
          <pc:sldMk cId="2717184677" sldId="485"/>
        </pc:sldMkLst>
      </pc:sldChg>
      <pc:sldChg chg="addSp delSp modSp mod">
        <pc:chgData name="Justine Buss" userId="8d5b0085cc57ea0f" providerId="LiveId" clId="{694A506F-3A05-49EF-AE04-5B069FB663A6}" dt="2024-07-08T10:11:17.206" v="198" actId="12"/>
        <pc:sldMkLst>
          <pc:docMk/>
          <pc:sldMk cId="2449948983" sldId="487"/>
        </pc:sldMkLst>
        <pc:spChg chg="mod">
          <ac:chgData name="Justine Buss" userId="8d5b0085cc57ea0f" providerId="LiveId" clId="{694A506F-3A05-49EF-AE04-5B069FB663A6}" dt="2024-07-08T09:39:47.831" v="0" actId="403"/>
          <ac:spMkLst>
            <pc:docMk/>
            <pc:sldMk cId="2449948983" sldId="487"/>
            <ac:spMk id="2" creationId="{D455B177-DEF5-2180-16CE-4ECCABE0A574}"/>
          </ac:spMkLst>
        </pc:spChg>
        <pc:spChg chg="mod">
          <ac:chgData name="Justine Buss" userId="8d5b0085cc57ea0f" providerId="LiveId" clId="{694A506F-3A05-49EF-AE04-5B069FB663A6}" dt="2024-07-08T10:11:17.206" v="198" actId="12"/>
          <ac:spMkLst>
            <pc:docMk/>
            <pc:sldMk cId="2449948983" sldId="487"/>
            <ac:spMk id="15" creationId="{347CAE6A-6389-1FD5-A8AC-C12E1D30822A}"/>
          </ac:spMkLst>
        </pc:spChg>
        <pc:picChg chg="add mod">
          <ac:chgData name="Justine Buss" userId="8d5b0085cc57ea0f" providerId="LiveId" clId="{694A506F-3A05-49EF-AE04-5B069FB663A6}" dt="2024-07-08T09:42:28.613" v="13" actId="1076"/>
          <ac:picMkLst>
            <pc:docMk/>
            <pc:sldMk cId="2449948983" sldId="487"/>
            <ac:picMk id="6" creationId="{CCDEBE2C-E35A-15FE-7653-6400AFBB6534}"/>
          </ac:picMkLst>
        </pc:picChg>
        <pc:picChg chg="add del mod">
          <ac:chgData name="Justine Buss" userId="8d5b0085cc57ea0f" providerId="LiveId" clId="{694A506F-3A05-49EF-AE04-5B069FB663A6}" dt="2024-07-08T09:42:21.578" v="12" actId="478"/>
          <ac:picMkLst>
            <pc:docMk/>
            <pc:sldMk cId="2449948983" sldId="487"/>
            <ac:picMk id="8" creationId="{3E6D41C2-F22B-ADEE-78F9-AD2BD4BECAC9}"/>
          </ac:picMkLst>
        </pc:picChg>
      </pc:sldChg>
      <pc:sldChg chg="addSp delSp modSp mod">
        <pc:chgData name="Justine Buss" userId="8d5b0085cc57ea0f" providerId="LiveId" clId="{694A506F-3A05-49EF-AE04-5B069FB663A6}" dt="2024-07-08T09:43:36.679" v="21" actId="1076"/>
        <pc:sldMkLst>
          <pc:docMk/>
          <pc:sldMk cId="3359559184" sldId="488"/>
        </pc:sldMkLst>
        <pc:spChg chg="mod">
          <ac:chgData name="Justine Buss" userId="8d5b0085cc57ea0f" providerId="LiveId" clId="{694A506F-3A05-49EF-AE04-5B069FB663A6}" dt="2024-07-08T09:40:09.339" v="1" actId="403"/>
          <ac:spMkLst>
            <pc:docMk/>
            <pc:sldMk cId="3359559184" sldId="488"/>
            <ac:spMk id="2" creationId="{8A2F08BE-0FC4-02E1-CA85-6F6486B42546}"/>
          </ac:spMkLst>
        </pc:spChg>
        <pc:picChg chg="add mod">
          <ac:chgData name="Justine Buss" userId="8d5b0085cc57ea0f" providerId="LiveId" clId="{694A506F-3A05-49EF-AE04-5B069FB663A6}" dt="2024-07-08T09:43:36.679" v="21" actId="1076"/>
          <ac:picMkLst>
            <pc:docMk/>
            <pc:sldMk cId="3359559184" sldId="488"/>
            <ac:picMk id="6" creationId="{1BFF2219-041A-0636-6242-7B5574D69B46}"/>
          </ac:picMkLst>
        </pc:picChg>
        <pc:picChg chg="add del mod">
          <ac:chgData name="Justine Buss" userId="8d5b0085cc57ea0f" providerId="LiveId" clId="{694A506F-3A05-49EF-AE04-5B069FB663A6}" dt="2024-07-08T09:43:31.144" v="20" actId="478"/>
          <ac:picMkLst>
            <pc:docMk/>
            <pc:sldMk cId="3359559184" sldId="488"/>
            <ac:picMk id="7" creationId="{70947C2E-390C-A3BC-7C47-2988337C0394}"/>
          </ac:picMkLst>
        </pc:picChg>
        <pc:picChg chg="mod">
          <ac:chgData name="Justine Buss" userId="8d5b0085cc57ea0f" providerId="LiveId" clId="{694A506F-3A05-49EF-AE04-5B069FB663A6}" dt="2024-07-08T09:40:17.819" v="3" actId="1076"/>
          <ac:picMkLst>
            <pc:docMk/>
            <pc:sldMk cId="3359559184" sldId="488"/>
            <ac:picMk id="13" creationId="{84187178-3558-110F-60BF-1E66C3DE295D}"/>
          </ac:picMkLst>
        </pc:picChg>
      </pc:sldChg>
      <pc:sldChg chg="modSp mod">
        <pc:chgData name="Justine Buss" userId="8d5b0085cc57ea0f" providerId="LiveId" clId="{694A506F-3A05-49EF-AE04-5B069FB663A6}" dt="2024-07-08T09:47:10.164" v="30" actId="403"/>
        <pc:sldMkLst>
          <pc:docMk/>
          <pc:sldMk cId="3447985823" sldId="489"/>
        </pc:sldMkLst>
        <pc:spChg chg="mod">
          <ac:chgData name="Justine Buss" userId="8d5b0085cc57ea0f" providerId="LiveId" clId="{694A506F-3A05-49EF-AE04-5B069FB663A6}" dt="2024-07-08T09:47:10.164" v="30" actId="403"/>
          <ac:spMkLst>
            <pc:docMk/>
            <pc:sldMk cId="3447985823" sldId="489"/>
            <ac:spMk id="2" creationId="{2ED03AF5-A092-8DEE-817F-9EC095C217CE}"/>
          </ac:spMkLst>
        </pc:spChg>
      </pc:sldChg>
      <pc:sldChg chg="delSp mod delAnim">
        <pc:chgData name="Justine Buss" userId="8d5b0085cc57ea0f" providerId="LiveId" clId="{694A506F-3A05-49EF-AE04-5B069FB663A6}" dt="2024-07-08T09:51:25.445" v="79" actId="478"/>
        <pc:sldMkLst>
          <pc:docMk/>
          <pc:sldMk cId="2323924940" sldId="490"/>
        </pc:sldMkLst>
        <pc:spChg chg="del">
          <ac:chgData name="Justine Buss" userId="8d5b0085cc57ea0f" providerId="LiveId" clId="{694A506F-3A05-49EF-AE04-5B069FB663A6}" dt="2024-07-08T09:51:25.445" v="79" actId="478"/>
          <ac:spMkLst>
            <pc:docMk/>
            <pc:sldMk cId="2323924940" sldId="490"/>
            <ac:spMk id="2" creationId="{CDC25E73-8E79-095B-2F48-547324023A92}"/>
          </ac:spMkLst>
        </pc:spChg>
      </pc:sldChg>
      <pc:sldChg chg="modSp mod">
        <pc:chgData name="Justine Buss" userId="8d5b0085cc57ea0f" providerId="LiveId" clId="{694A506F-3A05-49EF-AE04-5B069FB663A6}" dt="2024-07-08T10:10:29.788" v="191" actId="1076"/>
        <pc:sldMkLst>
          <pc:docMk/>
          <pc:sldMk cId="1357766648" sldId="491"/>
        </pc:sldMkLst>
        <pc:spChg chg="mod">
          <ac:chgData name="Justine Buss" userId="8d5b0085cc57ea0f" providerId="LiveId" clId="{694A506F-3A05-49EF-AE04-5B069FB663A6}" dt="2024-07-08T10:09:55.836" v="186" actId="14100"/>
          <ac:spMkLst>
            <pc:docMk/>
            <pc:sldMk cId="1357766648" sldId="491"/>
            <ac:spMk id="5" creationId="{220C113D-EB8B-4454-3BB1-7E5E33D4BD00}"/>
          </ac:spMkLst>
        </pc:spChg>
        <pc:spChg chg="mod">
          <ac:chgData name="Justine Buss" userId="8d5b0085cc57ea0f" providerId="LiveId" clId="{694A506F-3A05-49EF-AE04-5B069FB663A6}" dt="2024-07-08T10:10:29.788" v="191" actId="1076"/>
          <ac:spMkLst>
            <pc:docMk/>
            <pc:sldMk cId="1357766648" sldId="491"/>
            <ac:spMk id="10" creationId="{997DA8C2-870E-C19D-653C-8564C673BF78}"/>
          </ac:spMkLst>
        </pc:spChg>
      </pc:sldChg>
      <pc:sldChg chg="modSp mod">
        <pc:chgData name="Justine Buss" userId="8d5b0085cc57ea0f" providerId="LiveId" clId="{694A506F-3A05-49EF-AE04-5B069FB663A6}" dt="2024-07-08T09:46:28.771" v="29" actId="403"/>
        <pc:sldMkLst>
          <pc:docMk/>
          <pc:sldMk cId="2720381200" sldId="493"/>
        </pc:sldMkLst>
        <pc:spChg chg="mod">
          <ac:chgData name="Justine Buss" userId="8d5b0085cc57ea0f" providerId="LiveId" clId="{694A506F-3A05-49EF-AE04-5B069FB663A6}" dt="2024-07-08T09:46:28.771" v="29" actId="403"/>
          <ac:spMkLst>
            <pc:docMk/>
            <pc:sldMk cId="2720381200" sldId="493"/>
            <ac:spMk id="2" creationId="{2ED03AF5-A092-8DEE-817F-9EC095C217CE}"/>
          </ac:spMkLst>
        </pc:spChg>
      </pc:sldChg>
      <pc:sldChg chg="modSp mod">
        <pc:chgData name="Justine Buss" userId="8d5b0085cc57ea0f" providerId="LiveId" clId="{694A506F-3A05-49EF-AE04-5B069FB663A6}" dt="2024-07-08T10:13:08.377" v="219" actId="20577"/>
        <pc:sldMkLst>
          <pc:docMk/>
          <pc:sldMk cId="4202495524" sldId="494"/>
        </pc:sldMkLst>
        <pc:spChg chg="mod">
          <ac:chgData name="Justine Buss" userId="8d5b0085cc57ea0f" providerId="LiveId" clId="{694A506F-3A05-49EF-AE04-5B069FB663A6}" dt="2024-07-08T09:45:18.170" v="26" actId="403"/>
          <ac:spMkLst>
            <pc:docMk/>
            <pc:sldMk cId="4202495524" sldId="494"/>
            <ac:spMk id="2" creationId="{08600BF1-43C1-127A-9048-BBAF7536ED54}"/>
          </ac:spMkLst>
        </pc:spChg>
        <pc:spChg chg="mod">
          <ac:chgData name="Justine Buss" userId="8d5b0085cc57ea0f" providerId="LiveId" clId="{694A506F-3A05-49EF-AE04-5B069FB663A6}" dt="2024-07-08T10:13:08.377" v="219" actId="20577"/>
          <ac:spMkLst>
            <pc:docMk/>
            <pc:sldMk cId="4202495524" sldId="494"/>
            <ac:spMk id="3" creationId="{13E5BDD7-B1EE-D99D-BE12-C99104841C52}"/>
          </ac:spMkLst>
        </pc:spChg>
      </pc:sldChg>
      <pc:sldChg chg="modSp mod">
        <pc:chgData name="Justine Buss" userId="8d5b0085cc57ea0f" providerId="LiveId" clId="{694A506F-3A05-49EF-AE04-5B069FB663A6}" dt="2024-07-08T09:45:32.705" v="28" actId="403"/>
        <pc:sldMkLst>
          <pc:docMk/>
          <pc:sldMk cId="724329027" sldId="495"/>
        </pc:sldMkLst>
        <pc:spChg chg="mod">
          <ac:chgData name="Justine Buss" userId="8d5b0085cc57ea0f" providerId="LiveId" clId="{694A506F-3A05-49EF-AE04-5B069FB663A6}" dt="2024-07-08T09:45:32.705" v="28" actId="403"/>
          <ac:spMkLst>
            <pc:docMk/>
            <pc:sldMk cId="724329027" sldId="495"/>
            <ac:spMk id="2" creationId="{C5BCA69C-5FD9-3F3D-D8E6-03516A848277}"/>
          </ac:spMkLst>
        </pc:spChg>
      </pc:sldChg>
      <pc:sldChg chg="add mod modShow">
        <pc:chgData name="Justine Buss" userId="8d5b0085cc57ea0f" providerId="LiveId" clId="{694A506F-3A05-49EF-AE04-5B069FB663A6}" dt="2024-07-08T09:48:53.412" v="33" actId="729"/>
        <pc:sldMkLst>
          <pc:docMk/>
          <pc:sldMk cId="3757388423" sldId="496"/>
        </pc:sldMkLst>
      </pc:sldChg>
    </pc:docChg>
  </pc:docChgLst>
  <pc:docChgLst>
    <pc:chgData name="Maximilian Bachmann" userId="9ebea43fd30cfebc" providerId="Windows Live" clId="Web-{D713D0D4-861A-4BDE-AEB1-9001B6C3BE6D}"/>
    <pc:docChg chg="modSld">
      <pc:chgData name="Maximilian Bachmann" userId="9ebea43fd30cfebc" providerId="Windows Live" clId="Web-{D713D0D4-861A-4BDE-AEB1-9001B6C3BE6D}" dt="2024-05-29T20:44:26.958" v="15"/>
      <pc:docMkLst>
        <pc:docMk/>
      </pc:docMkLst>
      <pc:sldChg chg="modSp addAnim delAnim">
        <pc:chgData name="Maximilian Bachmann" userId="9ebea43fd30cfebc" providerId="Windows Live" clId="Web-{D713D0D4-861A-4BDE-AEB1-9001B6C3BE6D}" dt="2024-05-29T20:44:26.958" v="15"/>
        <pc:sldMkLst>
          <pc:docMk/>
          <pc:sldMk cId="1071897142" sldId="330"/>
        </pc:sldMkLst>
        <pc:spChg chg="mod modVis">
          <ac:chgData name="Maximilian Bachmann" userId="9ebea43fd30cfebc" providerId="Windows Live" clId="Web-{D713D0D4-861A-4BDE-AEB1-9001B6C3BE6D}" dt="2024-05-29T20:43:13.096" v="10"/>
          <ac:spMkLst>
            <pc:docMk/>
            <pc:sldMk cId="1071897142" sldId="330"/>
            <ac:spMk id="27" creationId="{103D197D-F364-17EE-23E8-99C74ECFD1D1}"/>
          </ac:spMkLst>
        </pc:spChg>
        <pc:spChg chg="mod modVis">
          <ac:chgData name="Maximilian Bachmann" userId="9ebea43fd30cfebc" providerId="Windows Live" clId="Web-{D713D0D4-861A-4BDE-AEB1-9001B6C3BE6D}" dt="2024-05-29T20:44:26.958" v="15"/>
          <ac:spMkLst>
            <pc:docMk/>
            <pc:sldMk cId="1071897142" sldId="330"/>
            <ac:spMk id="28" creationId="{B84487CD-6F1B-A688-16A0-757FA9A0124D}"/>
          </ac:spMkLst>
        </pc:spChg>
      </pc:sldChg>
      <pc:sldChg chg="modSp">
        <pc:chgData name="Maximilian Bachmann" userId="9ebea43fd30cfebc" providerId="Windows Live" clId="Web-{D713D0D4-861A-4BDE-AEB1-9001B6C3BE6D}" dt="2024-05-29T19:48:15.412" v="9"/>
        <pc:sldMkLst>
          <pc:docMk/>
          <pc:sldMk cId="4112543319" sldId="427"/>
        </pc:sldMkLst>
        <pc:picChg chg="mod modVis">
          <ac:chgData name="Maximilian Bachmann" userId="9ebea43fd30cfebc" providerId="Windows Live" clId="Web-{D713D0D4-861A-4BDE-AEB1-9001B6C3BE6D}" dt="2024-05-29T19:47:57.927" v="1"/>
          <ac:picMkLst>
            <pc:docMk/>
            <pc:sldMk cId="4112543319" sldId="427"/>
            <ac:picMk id="14" creationId="{BBE36C50-8312-08A6-3F7A-B10C7D8EECCE}"/>
          </ac:picMkLst>
        </pc:picChg>
        <pc:picChg chg="mod modVis">
          <ac:chgData name="Maximilian Bachmann" userId="9ebea43fd30cfebc" providerId="Windows Live" clId="Web-{D713D0D4-861A-4BDE-AEB1-9001B6C3BE6D}" dt="2024-05-29T19:47:59.490" v="3"/>
          <ac:picMkLst>
            <pc:docMk/>
            <pc:sldMk cId="4112543319" sldId="427"/>
            <ac:picMk id="16" creationId="{ADC322A1-2A9C-4984-07AE-4470E5FC2F40}"/>
          </ac:picMkLst>
        </pc:picChg>
        <pc:picChg chg="mod modVis">
          <ac:chgData name="Maximilian Bachmann" userId="9ebea43fd30cfebc" providerId="Windows Live" clId="Web-{D713D0D4-861A-4BDE-AEB1-9001B6C3BE6D}" dt="2024-05-29T19:48:15.412" v="9"/>
          <ac:picMkLst>
            <pc:docMk/>
            <pc:sldMk cId="4112543319" sldId="427"/>
            <ac:picMk id="18" creationId="{0996C116-C213-A89D-3D83-FF7D5DEE1E0B}"/>
          </ac:picMkLst>
        </pc:picChg>
        <pc:picChg chg="mod">
          <ac:chgData name="Maximilian Bachmann" userId="9ebea43fd30cfebc" providerId="Windows Live" clId="Web-{D713D0D4-861A-4BDE-AEB1-9001B6C3BE6D}" dt="2024-05-29T19:48:09.819" v="8" actId="1076"/>
          <ac:picMkLst>
            <pc:docMk/>
            <pc:sldMk cId="4112543319" sldId="427"/>
            <ac:picMk id="20" creationId="{11858609-5FCD-ABA6-3BFC-48E19FDB22DD}"/>
          </ac:picMkLst>
        </pc:picChg>
      </pc:sldChg>
    </pc:docChg>
  </pc:docChgLst>
  <pc:docChgLst>
    <pc:chgData name="Pascal Waldschmidt" userId="b7e5c8bfbfad3654" providerId="Windows Live" clId="Web-{E6B35155-B13F-4EB4-9622-92A1AEC85D40}"/>
    <pc:docChg chg="modSld">
      <pc:chgData name="Pascal Waldschmidt" userId="b7e5c8bfbfad3654" providerId="Windows Live" clId="Web-{E6B35155-B13F-4EB4-9622-92A1AEC85D40}" dt="2024-06-02T20:21:14.538" v="37" actId="20577"/>
      <pc:docMkLst>
        <pc:docMk/>
      </pc:docMkLst>
      <pc:sldChg chg="modSp">
        <pc:chgData name="Pascal Waldschmidt" userId="b7e5c8bfbfad3654" providerId="Windows Live" clId="Web-{E6B35155-B13F-4EB4-9622-92A1AEC85D40}" dt="2024-06-02T20:21:14.538" v="37" actId="20577"/>
        <pc:sldMkLst>
          <pc:docMk/>
          <pc:sldMk cId="1991949525" sldId="389"/>
        </pc:sldMkLst>
        <pc:spChg chg="mod">
          <ac:chgData name="Pascal Waldschmidt" userId="b7e5c8bfbfad3654" providerId="Windows Live" clId="Web-{E6B35155-B13F-4EB4-9622-92A1AEC85D40}" dt="2024-06-02T20:20:52.834" v="11" actId="20577"/>
          <ac:spMkLst>
            <pc:docMk/>
            <pc:sldMk cId="1991949525" sldId="389"/>
            <ac:spMk id="16" creationId="{1493BF0E-44F6-BC86-78BB-4C90B5499745}"/>
          </ac:spMkLst>
        </pc:spChg>
        <pc:spChg chg="mod">
          <ac:chgData name="Pascal Waldschmidt" userId="b7e5c8bfbfad3654" providerId="Windows Live" clId="Web-{E6B35155-B13F-4EB4-9622-92A1AEC85D40}" dt="2024-06-02T20:20:38.114" v="8" actId="20577"/>
          <ac:spMkLst>
            <pc:docMk/>
            <pc:sldMk cId="1991949525" sldId="389"/>
            <ac:spMk id="29" creationId="{A8576320-0355-B406-82E7-C273CE2B008F}"/>
          </ac:spMkLst>
        </pc:spChg>
        <pc:spChg chg="mod">
          <ac:chgData name="Pascal Waldschmidt" userId="b7e5c8bfbfad3654" providerId="Windows Live" clId="Web-{E6B35155-B13F-4EB4-9622-92A1AEC85D40}" dt="2024-06-02T20:21:14.538" v="37" actId="20577"/>
          <ac:spMkLst>
            <pc:docMk/>
            <pc:sldMk cId="1991949525" sldId="389"/>
            <ac:spMk id="32" creationId="{10BDF02A-8DC9-6773-B557-300CE0C3ED46}"/>
          </ac:spMkLst>
        </pc:spChg>
      </pc:sldChg>
    </pc:docChg>
  </pc:docChgLst>
  <pc:docChgLst>
    <pc:chgData name="Alexander Roos" userId="784dd878071e0ac6" providerId="LiveId" clId="{54D3F314-0BC3-4006-AEC4-0190939C1063}"/>
    <pc:docChg chg="undo custSel modSld">
      <pc:chgData name="Alexander Roos" userId="784dd878071e0ac6" providerId="LiveId" clId="{54D3F314-0BC3-4006-AEC4-0190939C1063}" dt="2024-05-22T18:47:50.254" v="5872" actId="6549"/>
      <pc:docMkLst>
        <pc:docMk/>
      </pc:docMkLst>
      <pc:sldChg chg="modNotes">
        <pc:chgData name="Alexander Roos" userId="784dd878071e0ac6" providerId="LiveId" clId="{54D3F314-0BC3-4006-AEC4-0190939C1063}" dt="2024-05-22T18:30:58.814" v="3534"/>
        <pc:sldMkLst>
          <pc:docMk/>
          <pc:sldMk cId="433986197" sldId="347"/>
        </pc:sldMkLst>
      </pc:sldChg>
      <pc:sldChg chg="modNotes">
        <pc:chgData name="Alexander Roos" userId="784dd878071e0ac6" providerId="LiveId" clId="{54D3F314-0BC3-4006-AEC4-0190939C1063}" dt="2024-05-22T18:38:36.926" v="4752"/>
        <pc:sldMkLst>
          <pc:docMk/>
          <pc:sldMk cId="2630149527" sldId="348"/>
        </pc:sldMkLst>
      </pc:sldChg>
      <pc:sldChg chg="modNotes">
        <pc:chgData name="Alexander Roos" userId="784dd878071e0ac6" providerId="LiveId" clId="{54D3F314-0BC3-4006-AEC4-0190939C1063}" dt="2024-05-22T18:47:50.254" v="5872" actId="6549"/>
        <pc:sldMkLst>
          <pc:docMk/>
          <pc:sldMk cId="3849352228" sldId="353"/>
        </pc:sldMkLst>
      </pc:sldChg>
    </pc:docChg>
  </pc:docChgLst>
  <pc:docChgLst>
    <pc:chgData name="Guest User" providerId="Windows Live" clId="Web-{82E3E204-6AA0-4AC8-A868-C68431EFEC8A}"/>
    <pc:docChg chg="modSld">
      <pc:chgData name="Guest User" userId="" providerId="Windows Live" clId="Web-{82E3E204-6AA0-4AC8-A868-C68431EFEC8A}" dt="2024-05-23T08:27:07.489" v="57" actId="20577"/>
      <pc:docMkLst>
        <pc:docMk/>
      </pc:docMkLst>
      <pc:sldChg chg="modSp">
        <pc:chgData name="Guest User" userId="" providerId="Windows Live" clId="Web-{82E3E204-6AA0-4AC8-A868-C68431EFEC8A}" dt="2024-05-23T08:27:07.489" v="57" actId="20577"/>
        <pc:sldMkLst>
          <pc:docMk/>
          <pc:sldMk cId="3305042858" sldId="372"/>
        </pc:sldMkLst>
        <pc:spChg chg="mod">
          <ac:chgData name="Guest User" userId="" providerId="Windows Live" clId="Web-{82E3E204-6AA0-4AC8-A868-C68431EFEC8A}" dt="2024-05-23T08:27:07.489" v="57" actId="20577"/>
          <ac:spMkLst>
            <pc:docMk/>
            <pc:sldMk cId="3305042858" sldId="372"/>
            <ac:spMk id="4" creationId="{92C1753C-4941-7C1E-A88E-98EDCD87DB32}"/>
          </ac:spMkLst>
        </pc:spChg>
      </pc:sldChg>
    </pc:docChg>
  </pc:docChgLst>
  <pc:docChgLst>
    <pc:chgData name="Thorben Jones" userId="5c62d8cc5c724971" providerId="Windows Live" clId="Web-{0FE4201B-8075-49BB-B47A-5620E6B7ABEC}"/>
    <pc:docChg chg="modSld">
      <pc:chgData name="Thorben Jones" userId="5c62d8cc5c724971" providerId="Windows Live" clId="Web-{0FE4201B-8075-49BB-B47A-5620E6B7ABEC}" dt="2024-05-22T15:12:01.497" v="9" actId="20577"/>
      <pc:docMkLst>
        <pc:docMk/>
      </pc:docMkLst>
      <pc:sldChg chg="modSp">
        <pc:chgData name="Thorben Jones" userId="5c62d8cc5c724971" providerId="Windows Live" clId="Web-{0FE4201B-8075-49BB-B47A-5620E6B7ABEC}" dt="2024-05-22T15:12:01.497" v="9" actId="20577"/>
        <pc:sldMkLst>
          <pc:docMk/>
          <pc:sldMk cId="1482146113" sldId="319"/>
        </pc:sldMkLst>
        <pc:graphicFrameChg chg="modGraphic">
          <ac:chgData name="Thorben Jones" userId="5c62d8cc5c724971" providerId="Windows Live" clId="Web-{0FE4201B-8075-49BB-B47A-5620E6B7ABEC}" dt="2024-05-22T15:12:01.497" v="9" actId="20577"/>
          <ac:graphicFrameMkLst>
            <pc:docMk/>
            <pc:sldMk cId="1482146113" sldId="319"/>
            <ac:graphicFrameMk id="8" creationId="{74AEEBC9-CC1C-1C7C-D57B-09455C407A74}"/>
          </ac:graphicFrameMkLst>
        </pc:graphicFrameChg>
      </pc:sldChg>
    </pc:docChg>
  </pc:docChgLst>
  <pc:docChgLst>
    <pc:chgData name="Maximilian Bachmann" userId="9ebea43fd30cfebc" providerId="LiveId" clId="{6BC9EFEF-D6F9-1740-B244-4F1B3E2EEA0C}"/>
    <pc:docChg chg="undo redo custSel modSld">
      <pc:chgData name="Maximilian Bachmann" userId="9ebea43fd30cfebc" providerId="LiveId" clId="{6BC9EFEF-D6F9-1740-B244-4F1B3E2EEA0C}" dt="2024-07-11T00:24:04.202" v="1056" actId="14430"/>
      <pc:docMkLst>
        <pc:docMk/>
      </pc:docMkLst>
      <pc:sldChg chg="modSp">
        <pc:chgData name="Maximilian Bachmann" userId="9ebea43fd30cfebc" providerId="LiveId" clId="{6BC9EFEF-D6F9-1740-B244-4F1B3E2EEA0C}" dt="2024-07-11T00:22:57.365" v="1019" actId="14826"/>
        <pc:sldMkLst>
          <pc:docMk/>
          <pc:sldMk cId="1257149403" sldId="322"/>
        </pc:sldMkLst>
        <pc:picChg chg="mod">
          <ac:chgData name="Maximilian Bachmann" userId="9ebea43fd30cfebc" providerId="LiveId" clId="{6BC9EFEF-D6F9-1740-B244-4F1B3E2EEA0C}" dt="2024-07-11T00:22:57.365" v="1019" actId="14826"/>
          <ac:picMkLst>
            <pc:docMk/>
            <pc:sldMk cId="1257149403" sldId="322"/>
            <ac:picMk id="9" creationId="{F4EC3D78-BC2F-C93D-CE64-827EB08234A8}"/>
          </ac:picMkLst>
        </pc:picChg>
      </pc:sldChg>
      <pc:sldChg chg="addSp delSp modSp mod delAnim modAnim">
        <pc:chgData name="Maximilian Bachmann" userId="9ebea43fd30cfebc" providerId="LiveId" clId="{6BC9EFEF-D6F9-1740-B244-4F1B3E2EEA0C}" dt="2024-07-10T23:58:40.955" v="1018" actId="478"/>
        <pc:sldMkLst>
          <pc:docMk/>
          <pc:sldMk cId="1071897142" sldId="330"/>
        </pc:sldMkLst>
        <pc:spChg chg="mod">
          <ac:chgData name="Maximilian Bachmann" userId="9ebea43fd30cfebc" providerId="LiveId" clId="{6BC9EFEF-D6F9-1740-B244-4F1B3E2EEA0C}" dt="2024-07-10T23:03:08.454" v="270" actId="20577"/>
          <ac:spMkLst>
            <pc:docMk/>
            <pc:sldMk cId="1071897142" sldId="330"/>
            <ac:spMk id="3" creationId="{D6F9F005-21C5-0F4F-B2D5-0D255BDEBA3B}"/>
          </ac:spMkLst>
        </pc:spChg>
        <pc:spChg chg="add del mod">
          <ac:chgData name="Maximilian Bachmann" userId="9ebea43fd30cfebc" providerId="LiveId" clId="{6BC9EFEF-D6F9-1740-B244-4F1B3E2EEA0C}" dt="2024-07-10T23:00:46.950" v="238" actId="1076"/>
          <ac:spMkLst>
            <pc:docMk/>
            <pc:sldMk cId="1071897142" sldId="330"/>
            <ac:spMk id="19" creationId="{AC7A8E14-CE2B-162A-EDA4-A8D762B869F6}"/>
          </ac:spMkLst>
        </pc:spChg>
        <pc:spChg chg="mod">
          <ac:chgData name="Maximilian Bachmann" userId="9ebea43fd30cfebc" providerId="LiveId" clId="{6BC9EFEF-D6F9-1740-B244-4F1B3E2EEA0C}" dt="2024-07-10T23:02:35.213" v="267" actId="1076"/>
          <ac:spMkLst>
            <pc:docMk/>
            <pc:sldMk cId="1071897142" sldId="330"/>
            <ac:spMk id="23" creationId="{3FA25919-D041-6EA2-3265-9DA9254ACA9D}"/>
          </ac:spMkLst>
        </pc:spChg>
        <pc:spChg chg="mod">
          <ac:chgData name="Maximilian Bachmann" userId="9ebea43fd30cfebc" providerId="LiveId" clId="{6BC9EFEF-D6F9-1740-B244-4F1B3E2EEA0C}" dt="2024-07-10T23:02:43.970" v="269" actId="1076"/>
          <ac:spMkLst>
            <pc:docMk/>
            <pc:sldMk cId="1071897142" sldId="330"/>
            <ac:spMk id="24" creationId="{620E7D29-FD4A-0A11-1736-582D58888BBB}"/>
          </ac:spMkLst>
        </pc:spChg>
        <pc:spChg chg="del mod">
          <ac:chgData name="Maximilian Bachmann" userId="9ebea43fd30cfebc" providerId="LiveId" clId="{6BC9EFEF-D6F9-1740-B244-4F1B3E2EEA0C}" dt="2024-07-10T23:00:44.031" v="236" actId="478"/>
          <ac:spMkLst>
            <pc:docMk/>
            <pc:sldMk cId="1071897142" sldId="330"/>
            <ac:spMk id="26" creationId="{219C866A-5861-7C59-398A-F507EBC101B5}"/>
          </ac:spMkLst>
        </pc:spChg>
        <pc:spChg chg="del">
          <ac:chgData name="Maximilian Bachmann" userId="9ebea43fd30cfebc" providerId="LiveId" clId="{6BC9EFEF-D6F9-1740-B244-4F1B3E2EEA0C}" dt="2024-07-10T23:58:40.955" v="1018" actId="478"/>
          <ac:spMkLst>
            <pc:docMk/>
            <pc:sldMk cId="1071897142" sldId="330"/>
            <ac:spMk id="28" creationId="{B84487CD-6F1B-A688-16A0-757FA9A0124D}"/>
          </ac:spMkLst>
        </pc:spChg>
      </pc:sldChg>
      <pc:sldChg chg="modSp mod">
        <pc:chgData name="Maximilian Bachmann" userId="9ebea43fd30cfebc" providerId="LiveId" clId="{6BC9EFEF-D6F9-1740-B244-4F1B3E2EEA0C}" dt="2024-07-11T00:24:04.202" v="1056" actId="14430"/>
        <pc:sldMkLst>
          <pc:docMk/>
          <pc:sldMk cId="2913769530" sldId="336"/>
        </pc:sldMkLst>
        <pc:spChg chg="mod modVis">
          <ac:chgData name="Maximilian Bachmann" userId="9ebea43fd30cfebc" providerId="LiveId" clId="{6BC9EFEF-D6F9-1740-B244-4F1B3E2EEA0C}" dt="2024-07-11T00:23:46.434" v="1045" actId="14429"/>
          <ac:spMkLst>
            <pc:docMk/>
            <pc:sldMk cId="2913769530" sldId="336"/>
            <ac:spMk id="72" creationId="{D3EEAAAC-0FCD-A1A4-95C4-D0B1D37E53C1}"/>
          </ac:spMkLst>
        </pc:spChg>
        <pc:spChg chg="mod modVis">
          <ac:chgData name="Maximilian Bachmann" userId="9ebea43fd30cfebc" providerId="LiveId" clId="{6BC9EFEF-D6F9-1740-B244-4F1B3E2EEA0C}" dt="2024-07-11T00:23:47.057" v="1046" actId="14429"/>
          <ac:spMkLst>
            <pc:docMk/>
            <pc:sldMk cId="2913769530" sldId="336"/>
            <ac:spMk id="73" creationId="{E8C3D4F6-5347-04A1-E501-C61729C4A163}"/>
          </ac:spMkLst>
        </pc:spChg>
        <pc:spChg chg="mod modVis">
          <ac:chgData name="Maximilian Bachmann" userId="9ebea43fd30cfebc" providerId="LiveId" clId="{6BC9EFEF-D6F9-1740-B244-4F1B3E2EEA0C}" dt="2024-07-11T00:23:47.661" v="1047" actId="14429"/>
          <ac:spMkLst>
            <pc:docMk/>
            <pc:sldMk cId="2913769530" sldId="336"/>
            <ac:spMk id="74" creationId="{AE31DE64-B82D-C8CD-9F80-78CEE3A87F3D}"/>
          </ac:spMkLst>
        </pc:spChg>
        <pc:spChg chg="mod modVis">
          <ac:chgData name="Maximilian Bachmann" userId="9ebea43fd30cfebc" providerId="LiveId" clId="{6BC9EFEF-D6F9-1740-B244-4F1B3E2EEA0C}" dt="2024-07-11T00:24:00.281" v="1054" actId="14430"/>
          <ac:spMkLst>
            <pc:docMk/>
            <pc:sldMk cId="2913769530" sldId="336"/>
            <ac:spMk id="75" creationId="{192740C7-E9ED-5F23-530D-AC2716CDAC41}"/>
          </ac:spMkLst>
        </pc:spChg>
        <pc:spChg chg="mod modVis">
          <ac:chgData name="Maximilian Bachmann" userId="9ebea43fd30cfebc" providerId="LiveId" clId="{6BC9EFEF-D6F9-1740-B244-4F1B3E2EEA0C}" dt="2024-07-11T00:23:24.185" v="1025" actId="14429"/>
          <ac:spMkLst>
            <pc:docMk/>
            <pc:sldMk cId="2913769530" sldId="336"/>
            <ac:spMk id="76" creationId="{E621749E-3A9F-5867-DB03-848C3B359F22}"/>
          </ac:spMkLst>
        </pc:spChg>
        <pc:spChg chg="mod modVis">
          <ac:chgData name="Maximilian Bachmann" userId="9ebea43fd30cfebc" providerId="LiveId" clId="{6BC9EFEF-D6F9-1740-B244-4F1B3E2EEA0C}" dt="2024-07-11T00:23:23.748" v="1024" actId="14429"/>
          <ac:spMkLst>
            <pc:docMk/>
            <pc:sldMk cId="2913769530" sldId="336"/>
            <ac:spMk id="77" creationId="{92915AD9-5087-7007-BFE1-DE2BB4B4C75B}"/>
          </ac:spMkLst>
        </pc:spChg>
        <pc:spChg chg="mod modVis">
          <ac:chgData name="Maximilian Bachmann" userId="9ebea43fd30cfebc" providerId="LiveId" clId="{6BC9EFEF-D6F9-1740-B244-4F1B3E2EEA0C}" dt="2024-07-11T00:23:23.061" v="1023" actId="14429"/>
          <ac:spMkLst>
            <pc:docMk/>
            <pc:sldMk cId="2913769530" sldId="336"/>
            <ac:spMk id="78" creationId="{25F400B9-971C-B1A7-0F27-4D0A3B094A1C}"/>
          </ac:spMkLst>
        </pc:spChg>
        <pc:spChg chg="mod modVis">
          <ac:chgData name="Maximilian Bachmann" userId="9ebea43fd30cfebc" providerId="LiveId" clId="{6BC9EFEF-D6F9-1740-B244-4F1B3E2EEA0C}" dt="2024-07-11T00:23:22.556" v="1022" actId="14429"/>
          <ac:spMkLst>
            <pc:docMk/>
            <pc:sldMk cId="2913769530" sldId="336"/>
            <ac:spMk id="79" creationId="{EC9881FB-FB67-BF29-955C-38B74500CDE0}"/>
          </ac:spMkLst>
        </pc:spChg>
        <pc:spChg chg="mod modVis">
          <ac:chgData name="Maximilian Bachmann" userId="9ebea43fd30cfebc" providerId="LiveId" clId="{6BC9EFEF-D6F9-1740-B244-4F1B3E2EEA0C}" dt="2024-07-11T00:23:21.935" v="1021" actId="14429"/>
          <ac:spMkLst>
            <pc:docMk/>
            <pc:sldMk cId="2913769530" sldId="336"/>
            <ac:spMk id="80" creationId="{3C479F8D-AD22-BEEA-C5F2-F4E10D724AE9}"/>
          </ac:spMkLst>
        </pc:spChg>
        <pc:spChg chg="mod modVis">
          <ac:chgData name="Maximilian Bachmann" userId="9ebea43fd30cfebc" providerId="LiveId" clId="{6BC9EFEF-D6F9-1740-B244-4F1B3E2EEA0C}" dt="2024-07-11T00:23:56.395" v="1052" actId="14429"/>
          <ac:spMkLst>
            <pc:docMk/>
            <pc:sldMk cId="2913769530" sldId="336"/>
            <ac:spMk id="84" creationId="{E8FA726A-04C3-4B1B-8DD1-AEB3D33AC358}"/>
          </ac:spMkLst>
        </pc:spChg>
        <pc:spChg chg="mod modVis">
          <ac:chgData name="Maximilian Bachmann" userId="9ebea43fd30cfebc" providerId="LiveId" clId="{6BC9EFEF-D6F9-1740-B244-4F1B3E2EEA0C}" dt="2024-07-11T00:23:21.326" v="1020" actId="14429"/>
          <ac:spMkLst>
            <pc:docMk/>
            <pc:sldMk cId="2913769530" sldId="336"/>
            <ac:spMk id="85" creationId="{BC57AEC4-2527-44A6-C4D8-D8636A5E64C4}"/>
          </ac:spMkLst>
        </pc:spChg>
        <pc:grpChg chg="mod modVis">
          <ac:chgData name="Maximilian Bachmann" userId="9ebea43fd30cfebc" providerId="LiveId" clId="{6BC9EFEF-D6F9-1740-B244-4F1B3E2EEA0C}" dt="2024-07-11T00:23:32.427" v="1035" actId="14429"/>
          <ac:grpSpMkLst>
            <pc:docMk/>
            <pc:sldMk cId="2913769530" sldId="336"/>
            <ac:grpSpMk id="26" creationId="{2B07DAA2-2696-7887-5BAF-7B4480239035}"/>
          </ac:grpSpMkLst>
        </pc:grpChg>
        <pc:grpChg chg="mod modVis">
          <ac:chgData name="Maximilian Bachmann" userId="9ebea43fd30cfebc" providerId="LiveId" clId="{6BC9EFEF-D6F9-1740-B244-4F1B3E2EEA0C}" dt="2024-07-11T00:23:45.827" v="1044" actId="14429"/>
          <ac:grpSpMkLst>
            <pc:docMk/>
            <pc:sldMk cId="2913769530" sldId="336"/>
            <ac:grpSpMk id="69" creationId="{45E0444E-1BF9-D4AB-50BC-8019F76C9050}"/>
          </ac:grpSpMkLst>
        </pc:grpChg>
        <pc:grpChg chg="mod modVis">
          <ac:chgData name="Maximilian Bachmann" userId="9ebea43fd30cfebc" providerId="LiveId" clId="{6BC9EFEF-D6F9-1740-B244-4F1B3E2EEA0C}" dt="2024-07-11T00:24:04.202" v="1056" actId="14430"/>
          <ac:grpSpMkLst>
            <pc:docMk/>
            <pc:sldMk cId="2913769530" sldId="336"/>
            <ac:grpSpMk id="70" creationId="{0AD8CBA1-6568-CB42-1CA3-F6663116DDFE}"/>
          </ac:grpSpMkLst>
        </pc:grpChg>
        <pc:picChg chg="mod modVis">
          <ac:chgData name="Maximilian Bachmann" userId="9ebea43fd30cfebc" providerId="LiveId" clId="{6BC9EFEF-D6F9-1740-B244-4F1B3E2EEA0C}" dt="2024-07-11T00:23:31.244" v="1034" actId="14429"/>
          <ac:picMkLst>
            <pc:docMk/>
            <pc:sldMk cId="2913769530" sldId="336"/>
            <ac:picMk id="30" creationId="{847117DF-8B09-4851-2984-28C11D663FDF}"/>
          </ac:picMkLst>
        </pc:picChg>
        <pc:picChg chg="mod modVis">
          <ac:chgData name="Maximilian Bachmann" userId="9ebea43fd30cfebc" providerId="LiveId" clId="{6BC9EFEF-D6F9-1740-B244-4F1B3E2EEA0C}" dt="2024-07-11T00:23:30.181" v="1033" actId="14429"/>
          <ac:picMkLst>
            <pc:docMk/>
            <pc:sldMk cId="2913769530" sldId="336"/>
            <ac:picMk id="32" creationId="{C536BA2C-D403-E500-6572-CFBB5B363B29}"/>
          </ac:picMkLst>
        </pc:picChg>
        <pc:picChg chg="mod modVis">
          <ac:chgData name="Maximilian Bachmann" userId="9ebea43fd30cfebc" providerId="LiveId" clId="{6BC9EFEF-D6F9-1740-B244-4F1B3E2EEA0C}" dt="2024-07-11T00:23:29.305" v="1032" actId="14429"/>
          <ac:picMkLst>
            <pc:docMk/>
            <pc:sldMk cId="2913769530" sldId="336"/>
            <ac:picMk id="40" creationId="{A37D67F0-F151-323E-71BA-754CB5767BB2}"/>
          </ac:picMkLst>
        </pc:picChg>
        <pc:picChg chg="mod modVis">
          <ac:chgData name="Maximilian Bachmann" userId="9ebea43fd30cfebc" providerId="LiveId" clId="{6BC9EFEF-D6F9-1740-B244-4F1B3E2EEA0C}" dt="2024-07-11T00:23:28.298" v="1031" actId="14429"/>
          <ac:picMkLst>
            <pc:docMk/>
            <pc:sldMk cId="2913769530" sldId="336"/>
            <ac:picMk id="42" creationId="{1EF17C92-3615-3AD5-6EC7-B9F73603FBE4}"/>
          </ac:picMkLst>
        </pc:picChg>
        <pc:picChg chg="mod modVis">
          <ac:chgData name="Maximilian Bachmann" userId="9ebea43fd30cfebc" providerId="LiveId" clId="{6BC9EFEF-D6F9-1740-B244-4F1B3E2EEA0C}" dt="2024-07-11T00:23:27.635" v="1030" actId="14429"/>
          <ac:picMkLst>
            <pc:docMk/>
            <pc:sldMk cId="2913769530" sldId="336"/>
            <ac:picMk id="44" creationId="{1A4110D6-DE57-AA1C-DB6E-8D14BA379FED}"/>
          </ac:picMkLst>
        </pc:picChg>
        <pc:picChg chg="mod modVis">
          <ac:chgData name="Maximilian Bachmann" userId="9ebea43fd30cfebc" providerId="LiveId" clId="{6BC9EFEF-D6F9-1740-B244-4F1B3E2EEA0C}" dt="2024-07-11T00:23:27.031" v="1029" actId="14429"/>
          <ac:picMkLst>
            <pc:docMk/>
            <pc:sldMk cId="2913769530" sldId="336"/>
            <ac:picMk id="50" creationId="{4874496C-13E7-4717-8B5A-14451261C172}"/>
          </ac:picMkLst>
        </pc:picChg>
        <pc:picChg chg="mod modVis">
          <ac:chgData name="Maximilian Bachmann" userId="9ebea43fd30cfebc" providerId="LiveId" clId="{6BC9EFEF-D6F9-1740-B244-4F1B3E2EEA0C}" dt="2024-07-11T00:23:26.525" v="1028" actId="14429"/>
          <ac:picMkLst>
            <pc:docMk/>
            <pc:sldMk cId="2913769530" sldId="336"/>
            <ac:picMk id="52" creationId="{0544C5C0-31B0-8946-0902-D7C2AB87BBEF}"/>
          </ac:picMkLst>
        </pc:picChg>
        <pc:picChg chg="mod modVis">
          <ac:chgData name="Maximilian Bachmann" userId="9ebea43fd30cfebc" providerId="LiveId" clId="{6BC9EFEF-D6F9-1740-B244-4F1B3E2EEA0C}" dt="2024-07-11T00:23:25.365" v="1027" actId="14429"/>
          <ac:picMkLst>
            <pc:docMk/>
            <pc:sldMk cId="2913769530" sldId="336"/>
            <ac:picMk id="60" creationId="{86C4F080-AF0A-136B-F893-240BE629803E}"/>
          </ac:picMkLst>
        </pc:picChg>
        <pc:picChg chg="mod modVis">
          <ac:chgData name="Maximilian Bachmann" userId="9ebea43fd30cfebc" providerId="LiveId" clId="{6BC9EFEF-D6F9-1740-B244-4F1B3E2EEA0C}" dt="2024-07-11T00:23:24.936" v="1026" actId="14429"/>
          <ac:picMkLst>
            <pc:docMk/>
            <pc:sldMk cId="2913769530" sldId="336"/>
            <ac:picMk id="64" creationId="{58AE0AB9-928E-804E-74CD-747E1BDD6C3D}"/>
          </ac:picMkLst>
        </pc:picChg>
      </pc:sldChg>
      <pc:sldChg chg="addSp delSp mod addAnim delAnim">
        <pc:chgData name="Maximilian Bachmann" userId="9ebea43fd30cfebc" providerId="LiveId" clId="{6BC9EFEF-D6F9-1740-B244-4F1B3E2EEA0C}" dt="2024-07-10T23:03:32.781" v="272" actId="478"/>
        <pc:sldMkLst>
          <pc:docMk/>
          <pc:sldMk cId="4112543319" sldId="427"/>
        </pc:sldMkLst>
        <pc:spChg chg="add del">
          <ac:chgData name="Maximilian Bachmann" userId="9ebea43fd30cfebc" providerId="LiveId" clId="{6BC9EFEF-D6F9-1740-B244-4F1B3E2EEA0C}" dt="2024-07-10T23:03:32.781" v="272" actId="478"/>
          <ac:spMkLst>
            <pc:docMk/>
            <pc:sldMk cId="4112543319" sldId="427"/>
            <ac:spMk id="45" creationId="{BEF000D2-87FE-5C9A-6E48-1496E1FEA0F0}"/>
          </ac:spMkLst>
        </pc:spChg>
      </pc:sldChg>
      <pc:sldChg chg="addSp modSp mod modAnim">
        <pc:chgData name="Maximilian Bachmann" userId="9ebea43fd30cfebc" providerId="LiveId" clId="{6BC9EFEF-D6F9-1740-B244-4F1B3E2EEA0C}" dt="2024-07-10T23:54:27.408" v="1017"/>
        <pc:sldMkLst>
          <pc:docMk/>
          <pc:sldMk cId="3954971294" sldId="428"/>
        </pc:sldMkLst>
        <pc:spChg chg="add mod modVis">
          <ac:chgData name="Maximilian Bachmann" userId="9ebea43fd30cfebc" providerId="LiveId" clId="{6BC9EFEF-D6F9-1740-B244-4F1B3E2EEA0C}" dt="2024-07-10T23:51:21.202" v="1001" actId="14429"/>
          <ac:spMkLst>
            <pc:docMk/>
            <pc:sldMk cId="3954971294" sldId="428"/>
            <ac:spMk id="6" creationId="{24DA9AE7-8446-32C5-F153-954F39825726}"/>
          </ac:spMkLst>
        </pc:spChg>
        <pc:spChg chg="add mod">
          <ac:chgData name="Maximilian Bachmann" userId="9ebea43fd30cfebc" providerId="LiveId" clId="{6BC9EFEF-D6F9-1740-B244-4F1B3E2EEA0C}" dt="2024-07-10T23:45:29.331" v="985" actId="20577"/>
          <ac:spMkLst>
            <pc:docMk/>
            <pc:sldMk cId="3954971294" sldId="428"/>
            <ac:spMk id="7" creationId="{F1B8AA4C-E458-035D-5E5B-963A0CC57286}"/>
          </ac:spMkLst>
        </pc:spChg>
        <pc:spChg chg="mod">
          <ac:chgData name="Maximilian Bachmann" userId="9ebea43fd30cfebc" providerId="LiveId" clId="{6BC9EFEF-D6F9-1740-B244-4F1B3E2EEA0C}" dt="2024-07-10T23:21:24.530" v="744" actId="208"/>
          <ac:spMkLst>
            <pc:docMk/>
            <pc:sldMk cId="3954971294" sldId="428"/>
            <ac:spMk id="11" creationId="{B7257882-CC04-2C9C-2C17-2EF9F55685CE}"/>
          </ac:spMkLst>
        </pc:spChg>
        <pc:spChg chg="mod modVis">
          <ac:chgData name="Maximilian Bachmann" userId="9ebea43fd30cfebc" providerId="LiveId" clId="{6BC9EFEF-D6F9-1740-B244-4F1B3E2EEA0C}" dt="2024-07-10T23:28:30.361" v="776" actId="14429"/>
          <ac:spMkLst>
            <pc:docMk/>
            <pc:sldMk cId="3954971294" sldId="428"/>
            <ac:spMk id="13" creationId="{015EF538-3791-2DEC-63FB-E36A045F4604}"/>
          </ac:spMkLst>
        </pc:spChg>
        <pc:spChg chg="mod modVis">
          <ac:chgData name="Maximilian Bachmann" userId="9ebea43fd30cfebc" providerId="LiveId" clId="{6BC9EFEF-D6F9-1740-B244-4F1B3E2EEA0C}" dt="2024-07-10T23:13:00.929" v="688" actId="14429"/>
          <ac:spMkLst>
            <pc:docMk/>
            <pc:sldMk cId="3954971294" sldId="428"/>
            <ac:spMk id="14" creationId="{49CBBA88-AF20-4346-A725-95BFF227DACC}"/>
          </ac:spMkLst>
        </pc:spChg>
        <pc:spChg chg="mod modVis">
          <ac:chgData name="Maximilian Bachmann" userId="9ebea43fd30cfebc" providerId="LiveId" clId="{6BC9EFEF-D6F9-1740-B244-4F1B3E2EEA0C}" dt="2024-07-10T23:13:03.049" v="689" actId="14429"/>
          <ac:spMkLst>
            <pc:docMk/>
            <pc:sldMk cId="3954971294" sldId="428"/>
            <ac:spMk id="15" creationId="{77C65E85-2621-2AD3-7423-C9981530AEDE}"/>
          </ac:spMkLst>
        </pc:spChg>
        <pc:spChg chg="mod modVis">
          <ac:chgData name="Maximilian Bachmann" userId="9ebea43fd30cfebc" providerId="LiveId" clId="{6BC9EFEF-D6F9-1740-B244-4F1B3E2EEA0C}" dt="2024-07-10T23:13:04.219" v="690" actId="14429"/>
          <ac:spMkLst>
            <pc:docMk/>
            <pc:sldMk cId="3954971294" sldId="428"/>
            <ac:spMk id="16" creationId="{76678E79-5645-92F9-652E-B55DA38B5655}"/>
          </ac:spMkLst>
        </pc:spChg>
        <pc:spChg chg="mod modVis">
          <ac:chgData name="Maximilian Bachmann" userId="9ebea43fd30cfebc" providerId="LiveId" clId="{6BC9EFEF-D6F9-1740-B244-4F1B3E2EEA0C}" dt="2024-07-10T23:13:11.285" v="697" actId="14429"/>
          <ac:spMkLst>
            <pc:docMk/>
            <pc:sldMk cId="3954971294" sldId="428"/>
            <ac:spMk id="17" creationId="{A7EC0AC1-EB24-73ED-BAE2-020C50C0B90F}"/>
          </ac:spMkLst>
        </pc:spChg>
        <pc:spChg chg="mod">
          <ac:chgData name="Maximilian Bachmann" userId="9ebea43fd30cfebc" providerId="LiveId" clId="{6BC9EFEF-D6F9-1740-B244-4F1B3E2EEA0C}" dt="2024-07-10T23:13:08.880" v="696" actId="14429"/>
          <ac:spMkLst>
            <pc:docMk/>
            <pc:sldMk cId="3954971294" sldId="428"/>
            <ac:spMk id="18" creationId="{3BD2025C-0CCD-7B6A-6203-56EFF31EBDAB}"/>
          </ac:spMkLst>
        </pc:spChg>
        <pc:spChg chg="mod modVis">
          <ac:chgData name="Maximilian Bachmann" userId="9ebea43fd30cfebc" providerId="LiveId" clId="{6BC9EFEF-D6F9-1740-B244-4F1B3E2EEA0C}" dt="2024-07-10T23:13:06.601" v="695" actId="14429"/>
          <ac:spMkLst>
            <pc:docMk/>
            <pc:sldMk cId="3954971294" sldId="428"/>
            <ac:spMk id="19" creationId="{789DB86F-E8D8-F288-8F28-6E263927C660}"/>
          </ac:spMkLst>
        </pc:spChg>
        <pc:spChg chg="mod modVis">
          <ac:chgData name="Maximilian Bachmann" userId="9ebea43fd30cfebc" providerId="LiveId" clId="{6BC9EFEF-D6F9-1740-B244-4F1B3E2EEA0C}" dt="2024-07-10T23:51:24.336" v="1006" actId="14429"/>
          <ac:spMkLst>
            <pc:docMk/>
            <pc:sldMk cId="3954971294" sldId="428"/>
            <ac:spMk id="29" creationId="{51BB653C-53A8-2AEA-983B-8912D5C61396}"/>
          </ac:spMkLst>
        </pc:spChg>
        <pc:spChg chg="mod modVis">
          <ac:chgData name="Maximilian Bachmann" userId="9ebea43fd30cfebc" providerId="LiveId" clId="{6BC9EFEF-D6F9-1740-B244-4F1B3E2EEA0C}" dt="2024-07-10T23:51:25.027" v="1007" actId="14429"/>
          <ac:spMkLst>
            <pc:docMk/>
            <pc:sldMk cId="3954971294" sldId="428"/>
            <ac:spMk id="31" creationId="{D680DB2A-B0E0-1557-425C-1A4149BA4A7D}"/>
          </ac:spMkLst>
        </pc:spChg>
        <pc:spChg chg="mod modVis">
          <ac:chgData name="Maximilian Bachmann" userId="9ebea43fd30cfebc" providerId="LiveId" clId="{6BC9EFEF-D6F9-1740-B244-4F1B3E2EEA0C}" dt="2024-07-10T23:51:26.082" v="1008" actId="14429"/>
          <ac:spMkLst>
            <pc:docMk/>
            <pc:sldMk cId="3954971294" sldId="428"/>
            <ac:spMk id="32" creationId="{2C682B9B-55B7-94C8-B206-9C746EDD77FA}"/>
          </ac:spMkLst>
        </pc:spChg>
        <pc:spChg chg="mod modVis">
          <ac:chgData name="Maximilian Bachmann" userId="9ebea43fd30cfebc" providerId="LiveId" clId="{6BC9EFEF-D6F9-1740-B244-4F1B3E2EEA0C}" dt="2024-07-10T23:51:26.626" v="1009" actId="14429"/>
          <ac:spMkLst>
            <pc:docMk/>
            <pc:sldMk cId="3954971294" sldId="428"/>
            <ac:spMk id="33" creationId="{4DA9DA3C-5078-1D7B-343B-C848CDE8C55B}"/>
          </ac:spMkLst>
        </pc:spChg>
        <pc:spChg chg="mod modVis">
          <ac:chgData name="Maximilian Bachmann" userId="9ebea43fd30cfebc" providerId="LiveId" clId="{6BC9EFEF-D6F9-1740-B244-4F1B3E2EEA0C}" dt="2024-07-10T22:20:10.029" v="12" actId="14429"/>
          <ac:spMkLst>
            <pc:docMk/>
            <pc:sldMk cId="3954971294" sldId="428"/>
            <ac:spMk id="52" creationId="{B8318139-5F58-59AD-B87C-8FE6E7E977F1}"/>
          </ac:spMkLst>
        </pc:spChg>
        <pc:picChg chg="add mod">
          <ac:chgData name="Maximilian Bachmann" userId="9ebea43fd30cfebc" providerId="LiveId" clId="{6BC9EFEF-D6F9-1740-B244-4F1B3E2EEA0C}" dt="2024-07-10T23:34:25.451" v="803" actId="14100"/>
          <ac:picMkLst>
            <pc:docMk/>
            <pc:sldMk cId="3954971294" sldId="428"/>
            <ac:picMk id="9" creationId="{D40BB2C2-34DD-6024-7909-803F1C637EA1}"/>
          </ac:picMkLst>
        </pc:picChg>
        <pc:picChg chg="mod modVis">
          <ac:chgData name="Maximilian Bachmann" userId="9ebea43fd30cfebc" providerId="LiveId" clId="{6BC9EFEF-D6F9-1740-B244-4F1B3E2EEA0C}" dt="2024-07-10T23:51:23.852" v="1005" actId="14429"/>
          <ac:picMkLst>
            <pc:docMk/>
            <pc:sldMk cId="3954971294" sldId="428"/>
            <ac:picMk id="20" creationId="{B0A23A70-376F-10C4-B3D7-7EF69B6BD52C}"/>
          </ac:picMkLst>
        </pc:picChg>
        <pc:picChg chg="mod">
          <ac:chgData name="Maximilian Bachmann" userId="9ebea43fd30cfebc" providerId="LiveId" clId="{6BC9EFEF-D6F9-1740-B244-4F1B3E2EEA0C}" dt="2024-07-10T23:34:19.049" v="802" actId="14100"/>
          <ac:picMkLst>
            <pc:docMk/>
            <pc:sldMk cId="3954971294" sldId="428"/>
            <ac:picMk id="35" creationId="{646B1E56-B1AB-E105-6EC9-9E6E51864BD2}"/>
          </ac:picMkLst>
        </pc:picChg>
        <pc:picChg chg="mod modVis">
          <ac:chgData name="Maximilian Bachmann" userId="9ebea43fd30cfebc" providerId="LiveId" clId="{6BC9EFEF-D6F9-1740-B244-4F1B3E2EEA0C}" dt="2024-07-10T23:51:23.360" v="1004" actId="14429"/>
          <ac:picMkLst>
            <pc:docMk/>
            <pc:sldMk cId="3954971294" sldId="428"/>
            <ac:picMk id="40" creationId="{717FED3A-044D-0FA0-F0B5-F91290A0B086}"/>
          </ac:picMkLst>
        </pc:picChg>
        <pc:picChg chg="mod modVis">
          <ac:chgData name="Maximilian Bachmann" userId="9ebea43fd30cfebc" providerId="LiveId" clId="{6BC9EFEF-D6F9-1740-B244-4F1B3E2EEA0C}" dt="2024-07-10T23:51:22.521" v="1003" actId="14429"/>
          <ac:picMkLst>
            <pc:docMk/>
            <pc:sldMk cId="3954971294" sldId="428"/>
            <ac:picMk id="44" creationId="{986E8485-8200-D13E-DDEF-E0446C4AEBA8}"/>
          </ac:picMkLst>
        </pc:picChg>
        <pc:picChg chg="mod modVis">
          <ac:chgData name="Maximilian Bachmann" userId="9ebea43fd30cfebc" providerId="LiveId" clId="{6BC9EFEF-D6F9-1740-B244-4F1B3E2EEA0C}" dt="2024-07-10T23:51:21.889" v="1002" actId="14429"/>
          <ac:picMkLst>
            <pc:docMk/>
            <pc:sldMk cId="3954971294" sldId="428"/>
            <ac:picMk id="47" creationId="{D8FB0A95-F9AB-6338-F132-BF97ADF516F4}"/>
          </ac:picMkLst>
        </pc:picChg>
      </pc:sldChg>
    </pc:docChg>
  </pc:docChgLst>
  <pc:docChgLst>
    <pc:chgData name="Sven Roman Reinhard" userId="d918b0b6bf9c9ab7" providerId="LiveId" clId="{409D76D5-5D0C-4487-9BF1-79C371D897E3}"/>
    <pc:docChg chg="undo redo custSel addSld delSld modSld">
      <pc:chgData name="Sven Roman Reinhard" userId="d918b0b6bf9c9ab7" providerId="LiveId" clId="{409D76D5-5D0C-4487-9BF1-79C371D897E3}" dt="2024-06-02T23:56:45.741" v="2556" actId="20577"/>
      <pc:docMkLst>
        <pc:docMk/>
      </pc:docMkLst>
      <pc:sldChg chg="addSp delSp modSp mod modTransition addAnim delAnim modAnim modNotesTx">
        <pc:chgData name="Sven Roman Reinhard" userId="d918b0b6bf9c9ab7" providerId="LiveId" clId="{409D76D5-5D0C-4487-9BF1-79C371D897E3}" dt="2024-06-02T23:56:45.741" v="2556" actId="20577"/>
        <pc:sldMkLst>
          <pc:docMk/>
          <pc:sldMk cId="126425728" sldId="321"/>
        </pc:sldMkLst>
        <pc:spChg chg="mod">
          <ac:chgData name="Sven Roman Reinhard" userId="d918b0b6bf9c9ab7" providerId="LiveId" clId="{409D76D5-5D0C-4487-9BF1-79C371D897E3}" dt="2024-06-02T17:10:03.302" v="939" actId="1076"/>
          <ac:spMkLst>
            <pc:docMk/>
            <pc:sldMk cId="126425728" sldId="321"/>
            <ac:spMk id="3" creationId="{652F55F1-F7E7-2A1C-65BD-2673C480E358}"/>
          </ac:spMkLst>
        </pc:spChg>
        <pc:spChg chg="del">
          <ac:chgData name="Sven Roman Reinhard" userId="d918b0b6bf9c9ab7" providerId="LiveId" clId="{409D76D5-5D0C-4487-9BF1-79C371D897E3}" dt="2024-06-02T17:39:23.240" v="1241" actId="478"/>
          <ac:spMkLst>
            <pc:docMk/>
            <pc:sldMk cId="126425728" sldId="321"/>
            <ac:spMk id="5" creationId="{BC074C6B-570A-5B86-5963-6A01EF505A28}"/>
          </ac:spMkLst>
        </pc:spChg>
        <pc:spChg chg="add del mod">
          <ac:chgData name="Sven Roman Reinhard" userId="d918b0b6bf9c9ab7" providerId="LiveId" clId="{409D76D5-5D0C-4487-9BF1-79C371D897E3}" dt="2024-06-02T16:47:00.051" v="507" actId="478"/>
          <ac:spMkLst>
            <pc:docMk/>
            <pc:sldMk cId="126425728" sldId="321"/>
            <ac:spMk id="6" creationId="{3AE5835E-9D65-2C7F-A525-932BD4C7B61F}"/>
          </ac:spMkLst>
        </pc:spChg>
        <pc:spChg chg="mod">
          <ac:chgData name="Sven Roman Reinhard" userId="d918b0b6bf9c9ab7" providerId="LiveId" clId="{409D76D5-5D0C-4487-9BF1-79C371D897E3}" dt="2024-06-02T17:45:25.692" v="1260" actId="6549"/>
          <ac:spMkLst>
            <pc:docMk/>
            <pc:sldMk cId="126425728" sldId="321"/>
            <ac:spMk id="13" creationId="{776C2299-FBE4-2147-6F51-EEEA36BB2559}"/>
          </ac:spMkLst>
        </pc:spChg>
        <pc:spChg chg="del">
          <ac:chgData name="Sven Roman Reinhard" userId="d918b0b6bf9c9ab7" providerId="LiveId" clId="{409D76D5-5D0C-4487-9BF1-79C371D897E3}" dt="2024-06-02T16:46:31.705" v="505" actId="21"/>
          <ac:spMkLst>
            <pc:docMk/>
            <pc:sldMk cId="126425728" sldId="321"/>
            <ac:spMk id="16" creationId="{3AE5835E-9D65-2C7F-A525-932BD4C7B61F}"/>
          </ac:spMkLst>
        </pc:spChg>
        <pc:spChg chg="mod">
          <ac:chgData name="Sven Roman Reinhard" userId="d918b0b6bf9c9ab7" providerId="LiveId" clId="{409D76D5-5D0C-4487-9BF1-79C371D897E3}" dt="2024-06-02T16:55:05.287" v="698" actId="27803"/>
          <ac:spMkLst>
            <pc:docMk/>
            <pc:sldMk cId="126425728" sldId="321"/>
            <ac:spMk id="17" creationId="{D8C722BB-DFF6-6176-AFD5-2DC076296A77}"/>
          </ac:spMkLst>
        </pc:spChg>
        <pc:spChg chg="mod">
          <ac:chgData name="Sven Roman Reinhard" userId="d918b0b6bf9c9ab7" providerId="LiveId" clId="{409D76D5-5D0C-4487-9BF1-79C371D897E3}" dt="2024-06-02T16:58:07.408" v="795" actId="1036"/>
          <ac:spMkLst>
            <pc:docMk/>
            <pc:sldMk cId="126425728" sldId="321"/>
            <ac:spMk id="18" creationId="{C116C4E6-969B-A624-2669-7491F20F6AE8}"/>
          </ac:spMkLst>
        </pc:spChg>
        <pc:spChg chg="mod">
          <ac:chgData name="Sven Roman Reinhard" userId="d918b0b6bf9c9ab7" providerId="LiveId" clId="{409D76D5-5D0C-4487-9BF1-79C371D897E3}" dt="2024-06-02T16:57:08.351" v="769" actId="408"/>
          <ac:spMkLst>
            <pc:docMk/>
            <pc:sldMk cId="126425728" sldId="321"/>
            <ac:spMk id="19" creationId="{A4003D8E-F63E-C41A-0E06-4C941B5890A3}"/>
          </ac:spMkLst>
        </pc:spChg>
        <pc:spChg chg="mod">
          <ac:chgData name="Sven Roman Reinhard" userId="d918b0b6bf9c9ab7" providerId="LiveId" clId="{409D76D5-5D0C-4487-9BF1-79C371D897E3}" dt="2024-06-02T16:57:08.351" v="769" actId="408"/>
          <ac:spMkLst>
            <pc:docMk/>
            <pc:sldMk cId="126425728" sldId="321"/>
            <ac:spMk id="20" creationId="{F9995B05-0C39-836D-6CFF-C2A578B36B6E}"/>
          </ac:spMkLst>
        </pc:spChg>
        <pc:spChg chg="mod topLvl">
          <ac:chgData name="Sven Roman Reinhard" userId="d918b0b6bf9c9ab7" providerId="LiveId" clId="{409D76D5-5D0C-4487-9BF1-79C371D897E3}" dt="2024-06-02T16:57:08.351" v="769" actId="408"/>
          <ac:spMkLst>
            <pc:docMk/>
            <pc:sldMk cId="126425728" sldId="321"/>
            <ac:spMk id="22" creationId="{686A4C68-A972-56C8-0CBA-A046BA1BAF35}"/>
          </ac:spMkLst>
        </pc:spChg>
        <pc:spChg chg="mod topLvl">
          <ac:chgData name="Sven Roman Reinhard" userId="d918b0b6bf9c9ab7" providerId="LiveId" clId="{409D76D5-5D0C-4487-9BF1-79C371D897E3}" dt="2024-06-02T16:57:08.351" v="769" actId="408"/>
          <ac:spMkLst>
            <pc:docMk/>
            <pc:sldMk cId="126425728" sldId="321"/>
            <ac:spMk id="23" creationId="{5B1B67E9-E58E-CE9A-8695-C950004C2101}"/>
          </ac:spMkLst>
        </pc:spChg>
        <pc:spChg chg="mod">
          <ac:chgData name="Sven Roman Reinhard" userId="d918b0b6bf9c9ab7" providerId="LiveId" clId="{409D76D5-5D0C-4487-9BF1-79C371D897E3}" dt="2024-06-02T16:55:05.287" v="698" actId="27803"/>
          <ac:spMkLst>
            <pc:docMk/>
            <pc:sldMk cId="126425728" sldId="321"/>
            <ac:spMk id="25" creationId="{69184EC5-80BB-9E81-913F-261D7465619B}"/>
          </ac:spMkLst>
        </pc:spChg>
        <pc:spChg chg="mod">
          <ac:chgData name="Sven Roman Reinhard" userId="d918b0b6bf9c9ab7" providerId="LiveId" clId="{409D76D5-5D0C-4487-9BF1-79C371D897E3}" dt="2024-06-02T16:55:05.287" v="698" actId="27803"/>
          <ac:spMkLst>
            <pc:docMk/>
            <pc:sldMk cId="126425728" sldId="321"/>
            <ac:spMk id="26" creationId="{E78AE132-AF54-70BA-026D-3C557AE43BA6}"/>
          </ac:spMkLst>
        </pc:spChg>
        <pc:spChg chg="mod">
          <ac:chgData name="Sven Roman Reinhard" userId="d918b0b6bf9c9ab7" providerId="LiveId" clId="{409D76D5-5D0C-4487-9BF1-79C371D897E3}" dt="2024-06-02T16:55:05.287" v="698" actId="27803"/>
          <ac:spMkLst>
            <pc:docMk/>
            <pc:sldMk cId="126425728" sldId="321"/>
            <ac:spMk id="27" creationId="{6B62BDD1-93AA-F025-8C4E-1F7DA84796F3}"/>
          </ac:spMkLst>
        </pc:spChg>
        <pc:spChg chg="mod">
          <ac:chgData name="Sven Roman Reinhard" userId="d918b0b6bf9c9ab7" providerId="LiveId" clId="{409D76D5-5D0C-4487-9BF1-79C371D897E3}" dt="2024-06-02T16:55:05.287" v="698" actId="27803"/>
          <ac:spMkLst>
            <pc:docMk/>
            <pc:sldMk cId="126425728" sldId="321"/>
            <ac:spMk id="28" creationId="{F5ADEF33-0A29-76F6-482A-F1BBBE4EC897}"/>
          </ac:spMkLst>
        </pc:spChg>
        <pc:spChg chg="mod">
          <ac:chgData name="Sven Roman Reinhard" userId="d918b0b6bf9c9ab7" providerId="LiveId" clId="{409D76D5-5D0C-4487-9BF1-79C371D897E3}" dt="2024-06-02T16:55:05.287" v="698" actId="27803"/>
          <ac:spMkLst>
            <pc:docMk/>
            <pc:sldMk cId="126425728" sldId="321"/>
            <ac:spMk id="29" creationId="{78D5F674-7BD5-197C-C6F2-0D95B31B7B3B}"/>
          </ac:spMkLst>
        </pc:spChg>
        <pc:spChg chg="mod">
          <ac:chgData name="Sven Roman Reinhard" userId="d918b0b6bf9c9ab7" providerId="LiveId" clId="{409D76D5-5D0C-4487-9BF1-79C371D897E3}" dt="2024-06-02T16:55:05.287" v="698" actId="27803"/>
          <ac:spMkLst>
            <pc:docMk/>
            <pc:sldMk cId="126425728" sldId="321"/>
            <ac:spMk id="30" creationId="{FE005BA5-9740-1A31-C488-278F653273DD}"/>
          </ac:spMkLst>
        </pc:spChg>
        <pc:spChg chg="mod">
          <ac:chgData name="Sven Roman Reinhard" userId="d918b0b6bf9c9ab7" providerId="LiveId" clId="{409D76D5-5D0C-4487-9BF1-79C371D897E3}" dt="2024-06-02T16:55:05.287" v="698" actId="27803"/>
          <ac:spMkLst>
            <pc:docMk/>
            <pc:sldMk cId="126425728" sldId="321"/>
            <ac:spMk id="31" creationId="{D8C362FE-9797-937F-8896-0668636D5C3D}"/>
          </ac:spMkLst>
        </pc:spChg>
        <pc:spChg chg="mod">
          <ac:chgData name="Sven Roman Reinhard" userId="d918b0b6bf9c9ab7" providerId="LiveId" clId="{409D76D5-5D0C-4487-9BF1-79C371D897E3}" dt="2024-06-02T16:57:09.540" v="774" actId="27803"/>
          <ac:spMkLst>
            <pc:docMk/>
            <pc:sldMk cId="126425728" sldId="321"/>
            <ac:spMk id="33" creationId="{64547FB4-F3B9-1999-CD22-16C9C22AEC23}"/>
          </ac:spMkLst>
        </pc:spChg>
        <pc:spChg chg="mod topLvl">
          <ac:chgData name="Sven Roman Reinhard" userId="d918b0b6bf9c9ab7" providerId="LiveId" clId="{409D76D5-5D0C-4487-9BF1-79C371D897E3}" dt="2024-06-02T16:57:09.540" v="774" actId="27803"/>
          <ac:spMkLst>
            <pc:docMk/>
            <pc:sldMk cId="126425728" sldId="321"/>
            <ac:spMk id="36" creationId="{826E3FEF-59B6-0E4D-F650-B3A05658B186}"/>
          </ac:spMkLst>
        </pc:spChg>
        <pc:spChg chg="mod topLvl">
          <ac:chgData name="Sven Roman Reinhard" userId="d918b0b6bf9c9ab7" providerId="LiveId" clId="{409D76D5-5D0C-4487-9BF1-79C371D897E3}" dt="2024-06-02T16:57:09.540" v="774" actId="27803"/>
          <ac:spMkLst>
            <pc:docMk/>
            <pc:sldMk cId="126425728" sldId="321"/>
            <ac:spMk id="37" creationId="{1E3C5F35-5186-832A-FE5A-04766840675F}"/>
          </ac:spMkLst>
        </pc:spChg>
        <pc:spChg chg="mod topLvl">
          <ac:chgData name="Sven Roman Reinhard" userId="d918b0b6bf9c9ab7" providerId="LiveId" clId="{409D76D5-5D0C-4487-9BF1-79C371D897E3}" dt="2024-06-02T16:57:09.540" v="774" actId="27803"/>
          <ac:spMkLst>
            <pc:docMk/>
            <pc:sldMk cId="126425728" sldId="321"/>
            <ac:spMk id="38" creationId="{B36ED4F0-4D39-B90F-6F77-9036072D5E91}"/>
          </ac:spMkLst>
        </pc:spChg>
        <pc:spChg chg="mod topLvl">
          <ac:chgData name="Sven Roman Reinhard" userId="d918b0b6bf9c9ab7" providerId="LiveId" clId="{409D76D5-5D0C-4487-9BF1-79C371D897E3}" dt="2024-06-02T16:57:09.540" v="774" actId="27803"/>
          <ac:spMkLst>
            <pc:docMk/>
            <pc:sldMk cId="126425728" sldId="321"/>
            <ac:spMk id="39" creationId="{CA7E51A1-48BA-DDC4-52F7-5BC67FED694B}"/>
          </ac:spMkLst>
        </pc:spChg>
        <pc:spChg chg="mod topLvl">
          <ac:chgData name="Sven Roman Reinhard" userId="d918b0b6bf9c9ab7" providerId="LiveId" clId="{409D76D5-5D0C-4487-9BF1-79C371D897E3}" dt="2024-06-02T16:57:09.540" v="774" actId="27803"/>
          <ac:spMkLst>
            <pc:docMk/>
            <pc:sldMk cId="126425728" sldId="321"/>
            <ac:spMk id="40" creationId="{C2D58635-D525-BE6F-13C9-9B310EA9FD47}"/>
          </ac:spMkLst>
        </pc:spChg>
        <pc:spChg chg="mod topLvl">
          <ac:chgData name="Sven Roman Reinhard" userId="d918b0b6bf9c9ab7" providerId="LiveId" clId="{409D76D5-5D0C-4487-9BF1-79C371D897E3}" dt="2024-06-02T16:57:09.540" v="774" actId="27803"/>
          <ac:spMkLst>
            <pc:docMk/>
            <pc:sldMk cId="126425728" sldId="321"/>
            <ac:spMk id="41" creationId="{7D69F2B3-8B01-E9C4-9574-E79BB89C1663}"/>
          </ac:spMkLst>
        </pc:spChg>
        <pc:spChg chg="mod topLvl">
          <ac:chgData name="Sven Roman Reinhard" userId="d918b0b6bf9c9ab7" providerId="LiveId" clId="{409D76D5-5D0C-4487-9BF1-79C371D897E3}" dt="2024-06-02T16:57:09.540" v="774" actId="27803"/>
          <ac:spMkLst>
            <pc:docMk/>
            <pc:sldMk cId="126425728" sldId="321"/>
            <ac:spMk id="42" creationId="{13FC2539-B6B7-AD0E-0EE7-A1DB385F945B}"/>
          </ac:spMkLst>
        </pc:spChg>
        <pc:spChg chg="add del mod">
          <ac:chgData name="Sven Roman Reinhard" userId="d918b0b6bf9c9ab7" providerId="LiveId" clId="{409D76D5-5D0C-4487-9BF1-79C371D897E3}" dt="2024-06-02T17:10:23.154" v="964" actId="478"/>
          <ac:spMkLst>
            <pc:docMk/>
            <pc:sldMk cId="126425728" sldId="321"/>
            <ac:spMk id="43" creationId="{0D58EC3D-C1B7-1C70-0649-8C1BAB1D220F}"/>
          </ac:spMkLst>
        </pc:spChg>
        <pc:spChg chg="add del mod">
          <ac:chgData name="Sven Roman Reinhard" userId="d918b0b6bf9c9ab7" providerId="LiveId" clId="{409D76D5-5D0C-4487-9BF1-79C371D897E3}" dt="2024-06-02T17:07:32.256" v="887" actId="478"/>
          <ac:spMkLst>
            <pc:docMk/>
            <pc:sldMk cId="126425728" sldId="321"/>
            <ac:spMk id="44" creationId="{9DD3721A-6C27-5722-7DF0-ABAE2352A6DB}"/>
          </ac:spMkLst>
        </pc:spChg>
        <pc:spChg chg="add del mod">
          <ac:chgData name="Sven Roman Reinhard" userId="d918b0b6bf9c9ab7" providerId="LiveId" clId="{409D76D5-5D0C-4487-9BF1-79C371D897E3}" dt="2024-06-02T17:07:32.256" v="887" actId="478"/>
          <ac:spMkLst>
            <pc:docMk/>
            <pc:sldMk cId="126425728" sldId="321"/>
            <ac:spMk id="45" creationId="{8E5B16AF-B2D8-E1BA-D7DC-37C3921FD2D0}"/>
          </ac:spMkLst>
        </pc:spChg>
        <pc:spChg chg="add del mod">
          <ac:chgData name="Sven Roman Reinhard" userId="d918b0b6bf9c9ab7" providerId="LiveId" clId="{409D76D5-5D0C-4487-9BF1-79C371D897E3}" dt="2024-06-02T17:07:32.256" v="887" actId="478"/>
          <ac:spMkLst>
            <pc:docMk/>
            <pc:sldMk cId="126425728" sldId="321"/>
            <ac:spMk id="46" creationId="{3062B276-0983-6F75-4AE7-8260759E30EE}"/>
          </ac:spMkLst>
        </pc:spChg>
        <pc:spChg chg="add del mod">
          <ac:chgData name="Sven Roman Reinhard" userId="d918b0b6bf9c9ab7" providerId="LiveId" clId="{409D76D5-5D0C-4487-9BF1-79C371D897E3}" dt="2024-06-02T17:07:32.256" v="887" actId="478"/>
          <ac:spMkLst>
            <pc:docMk/>
            <pc:sldMk cId="126425728" sldId="321"/>
            <ac:spMk id="47" creationId="{EB3262F7-0BC1-BD38-C90D-CD347487DC6B}"/>
          </ac:spMkLst>
        </pc:spChg>
        <pc:spChg chg="add del mod">
          <ac:chgData name="Sven Roman Reinhard" userId="d918b0b6bf9c9ab7" providerId="LiveId" clId="{409D76D5-5D0C-4487-9BF1-79C371D897E3}" dt="2024-06-02T17:07:32.256" v="887" actId="478"/>
          <ac:spMkLst>
            <pc:docMk/>
            <pc:sldMk cId="126425728" sldId="321"/>
            <ac:spMk id="48" creationId="{44791FE3-9AE6-63AF-F731-00D8E39567FB}"/>
          </ac:spMkLst>
        </pc:spChg>
        <pc:spChg chg="add del mod">
          <ac:chgData name="Sven Roman Reinhard" userId="d918b0b6bf9c9ab7" providerId="LiveId" clId="{409D76D5-5D0C-4487-9BF1-79C371D897E3}" dt="2024-06-02T17:07:32.256" v="887" actId="478"/>
          <ac:spMkLst>
            <pc:docMk/>
            <pc:sldMk cId="126425728" sldId="321"/>
            <ac:spMk id="49" creationId="{FB312B8D-0559-F94A-4BAB-6331C074BB80}"/>
          </ac:spMkLst>
        </pc:spChg>
        <pc:spChg chg="add del mod">
          <ac:chgData name="Sven Roman Reinhard" userId="d918b0b6bf9c9ab7" providerId="LiveId" clId="{409D76D5-5D0C-4487-9BF1-79C371D897E3}" dt="2024-06-02T17:07:32.256" v="887" actId="478"/>
          <ac:spMkLst>
            <pc:docMk/>
            <pc:sldMk cId="126425728" sldId="321"/>
            <ac:spMk id="50" creationId="{A5E315E1-F5D2-A96D-0549-119CB69090C7}"/>
          </ac:spMkLst>
        </pc:spChg>
        <pc:spChg chg="add del mod">
          <ac:chgData name="Sven Roman Reinhard" userId="d918b0b6bf9c9ab7" providerId="LiveId" clId="{409D76D5-5D0C-4487-9BF1-79C371D897E3}" dt="2024-06-02T17:07:32.256" v="887" actId="478"/>
          <ac:spMkLst>
            <pc:docMk/>
            <pc:sldMk cId="126425728" sldId="321"/>
            <ac:spMk id="51" creationId="{F516F177-B163-01B0-D2FE-9D0E4234DF6C}"/>
          </ac:spMkLst>
        </pc:spChg>
        <pc:spChg chg="del mod topLvl">
          <ac:chgData name="Sven Roman Reinhard" userId="d918b0b6bf9c9ab7" providerId="LiveId" clId="{409D76D5-5D0C-4487-9BF1-79C371D897E3}" dt="2024-06-02T17:10:30.909" v="966" actId="478"/>
          <ac:spMkLst>
            <pc:docMk/>
            <pc:sldMk cId="126425728" sldId="321"/>
            <ac:spMk id="53" creationId="{DBF15A13-AA9D-04DC-D097-9397D627A215}"/>
          </ac:spMkLst>
        </pc:spChg>
        <pc:spChg chg="mod">
          <ac:chgData name="Sven Roman Reinhard" userId="d918b0b6bf9c9ab7" providerId="LiveId" clId="{409D76D5-5D0C-4487-9BF1-79C371D897E3}" dt="2024-06-02T17:00:16.006" v="842" actId="27803"/>
          <ac:spMkLst>
            <pc:docMk/>
            <pc:sldMk cId="126425728" sldId="321"/>
            <ac:spMk id="55" creationId="{2CE4BB2D-3623-8C89-6C14-1605284912BB}"/>
          </ac:spMkLst>
        </pc:spChg>
        <pc:spChg chg="mod">
          <ac:chgData name="Sven Roman Reinhard" userId="d918b0b6bf9c9ab7" providerId="LiveId" clId="{409D76D5-5D0C-4487-9BF1-79C371D897E3}" dt="2024-06-02T17:00:16.006" v="842" actId="27803"/>
          <ac:spMkLst>
            <pc:docMk/>
            <pc:sldMk cId="126425728" sldId="321"/>
            <ac:spMk id="56" creationId="{85E72972-0C93-C90B-49EE-EDFBF447E3C5}"/>
          </ac:spMkLst>
        </pc:spChg>
        <pc:spChg chg="mod">
          <ac:chgData name="Sven Roman Reinhard" userId="d918b0b6bf9c9ab7" providerId="LiveId" clId="{409D76D5-5D0C-4487-9BF1-79C371D897E3}" dt="2024-06-02T17:00:16.006" v="842" actId="27803"/>
          <ac:spMkLst>
            <pc:docMk/>
            <pc:sldMk cId="126425728" sldId="321"/>
            <ac:spMk id="57" creationId="{CF17C65B-EF85-E2B4-8300-462A6A3C5886}"/>
          </ac:spMkLst>
        </pc:spChg>
        <pc:spChg chg="mod">
          <ac:chgData name="Sven Roman Reinhard" userId="d918b0b6bf9c9ab7" providerId="LiveId" clId="{409D76D5-5D0C-4487-9BF1-79C371D897E3}" dt="2024-06-02T17:00:16.006" v="842" actId="27803"/>
          <ac:spMkLst>
            <pc:docMk/>
            <pc:sldMk cId="126425728" sldId="321"/>
            <ac:spMk id="58" creationId="{C5ECABE3-E71D-F197-8568-7D58C4543E94}"/>
          </ac:spMkLst>
        </pc:spChg>
        <pc:spChg chg="mod">
          <ac:chgData name="Sven Roman Reinhard" userId="d918b0b6bf9c9ab7" providerId="LiveId" clId="{409D76D5-5D0C-4487-9BF1-79C371D897E3}" dt="2024-06-02T17:00:16.006" v="842" actId="27803"/>
          <ac:spMkLst>
            <pc:docMk/>
            <pc:sldMk cId="126425728" sldId="321"/>
            <ac:spMk id="59" creationId="{67BA6A44-AC84-93C8-14F2-DBD435352498}"/>
          </ac:spMkLst>
        </pc:spChg>
        <pc:spChg chg="mod">
          <ac:chgData name="Sven Roman Reinhard" userId="d918b0b6bf9c9ab7" providerId="LiveId" clId="{409D76D5-5D0C-4487-9BF1-79C371D897E3}" dt="2024-06-02T17:00:16.006" v="842" actId="27803"/>
          <ac:spMkLst>
            <pc:docMk/>
            <pc:sldMk cId="126425728" sldId="321"/>
            <ac:spMk id="60" creationId="{EB9D86D8-A39A-9A77-4B86-266344F5A5C4}"/>
          </ac:spMkLst>
        </pc:spChg>
        <pc:spChg chg="mod">
          <ac:chgData name="Sven Roman Reinhard" userId="d918b0b6bf9c9ab7" providerId="LiveId" clId="{409D76D5-5D0C-4487-9BF1-79C371D897E3}" dt="2024-06-02T17:00:16.006" v="842" actId="27803"/>
          <ac:spMkLst>
            <pc:docMk/>
            <pc:sldMk cId="126425728" sldId="321"/>
            <ac:spMk id="61" creationId="{53EC6F6A-1046-5283-8498-EBB009E30A4D}"/>
          </ac:spMkLst>
        </pc:spChg>
        <pc:spChg chg="add del mod ord topLvl">
          <ac:chgData name="Sven Roman Reinhard" userId="d918b0b6bf9c9ab7" providerId="LiveId" clId="{409D76D5-5D0C-4487-9BF1-79C371D897E3}" dt="2024-06-02T17:07:16.707" v="885" actId="478"/>
          <ac:spMkLst>
            <pc:docMk/>
            <pc:sldMk cId="126425728" sldId="321"/>
            <ac:spMk id="62" creationId="{221A3C14-A431-418A-A2C8-3F6651757EF5}"/>
          </ac:spMkLst>
        </pc:spChg>
        <pc:spChg chg="add del mod">
          <ac:chgData name="Sven Roman Reinhard" userId="d918b0b6bf9c9ab7" providerId="LiveId" clId="{409D76D5-5D0C-4487-9BF1-79C371D897E3}" dt="2024-06-02T17:10:12.596" v="959" actId="478"/>
          <ac:spMkLst>
            <pc:docMk/>
            <pc:sldMk cId="126425728" sldId="321"/>
            <ac:spMk id="64" creationId="{523C929A-066F-2B40-DEC8-709821C60AB8}"/>
          </ac:spMkLst>
        </pc:spChg>
        <pc:spChg chg="add del mod">
          <ac:chgData name="Sven Roman Reinhard" userId="d918b0b6bf9c9ab7" providerId="LiveId" clId="{409D76D5-5D0C-4487-9BF1-79C371D897E3}" dt="2024-06-02T17:10:11.125" v="958" actId="478"/>
          <ac:spMkLst>
            <pc:docMk/>
            <pc:sldMk cId="126425728" sldId="321"/>
            <ac:spMk id="65" creationId="{7803D52F-9110-4313-84F2-9174463CA704}"/>
          </ac:spMkLst>
        </pc:spChg>
        <pc:spChg chg="add mod">
          <ac:chgData name="Sven Roman Reinhard" userId="d918b0b6bf9c9ab7" providerId="LiveId" clId="{409D76D5-5D0C-4487-9BF1-79C371D897E3}" dt="2024-06-02T17:08:12.397" v="904" actId="1076"/>
          <ac:spMkLst>
            <pc:docMk/>
            <pc:sldMk cId="126425728" sldId="321"/>
            <ac:spMk id="66" creationId="{14708F37-65D3-4E69-A4E6-D4692F09C09A}"/>
          </ac:spMkLst>
        </pc:spChg>
        <pc:spChg chg="add del mod">
          <ac:chgData name="Sven Roman Reinhard" userId="d918b0b6bf9c9ab7" providerId="LiveId" clId="{409D76D5-5D0C-4487-9BF1-79C371D897E3}" dt="2024-06-02T17:10:10.486" v="957" actId="478"/>
          <ac:spMkLst>
            <pc:docMk/>
            <pc:sldMk cId="126425728" sldId="321"/>
            <ac:spMk id="67" creationId="{3A9840C3-5354-0150-0D68-0AC16AD7F7DE}"/>
          </ac:spMkLst>
        </pc:spChg>
        <pc:spChg chg="add del mod">
          <ac:chgData name="Sven Roman Reinhard" userId="d918b0b6bf9c9ab7" providerId="LiveId" clId="{409D76D5-5D0C-4487-9BF1-79C371D897E3}" dt="2024-06-02T17:10:06.062" v="952" actId="1076"/>
          <ac:spMkLst>
            <pc:docMk/>
            <pc:sldMk cId="126425728" sldId="321"/>
            <ac:spMk id="68" creationId="{A35E2177-CDAA-D88D-D804-35252BE34C9D}"/>
          </ac:spMkLst>
        </pc:spChg>
        <pc:spChg chg="add mod">
          <ac:chgData name="Sven Roman Reinhard" userId="d918b0b6bf9c9ab7" providerId="LiveId" clId="{409D76D5-5D0C-4487-9BF1-79C371D897E3}" dt="2024-06-02T17:10:05.147" v="947" actId="1076"/>
          <ac:spMkLst>
            <pc:docMk/>
            <pc:sldMk cId="126425728" sldId="321"/>
            <ac:spMk id="69" creationId="{2E29DF2C-A94C-B2B8-C69F-525B765FAEF3}"/>
          </ac:spMkLst>
        </pc:spChg>
        <pc:spChg chg="add mod">
          <ac:chgData name="Sven Roman Reinhard" userId="d918b0b6bf9c9ab7" providerId="LiveId" clId="{409D76D5-5D0C-4487-9BF1-79C371D897E3}" dt="2024-06-02T17:10:04.659" v="944" actId="1076"/>
          <ac:spMkLst>
            <pc:docMk/>
            <pc:sldMk cId="126425728" sldId="321"/>
            <ac:spMk id="70" creationId="{9A1847ED-2819-47D0-2DF3-CD1F05E191C1}"/>
          </ac:spMkLst>
        </pc:spChg>
        <pc:spChg chg="add mod">
          <ac:chgData name="Sven Roman Reinhard" userId="d918b0b6bf9c9ab7" providerId="LiveId" clId="{409D76D5-5D0C-4487-9BF1-79C371D897E3}" dt="2024-06-02T17:10:04.298" v="942" actId="1076"/>
          <ac:spMkLst>
            <pc:docMk/>
            <pc:sldMk cId="126425728" sldId="321"/>
            <ac:spMk id="71" creationId="{FF163DD4-59E1-4D8C-74D7-DBE7F2665FC2}"/>
          </ac:spMkLst>
        </pc:spChg>
        <pc:spChg chg="add mod">
          <ac:chgData name="Sven Roman Reinhard" userId="d918b0b6bf9c9ab7" providerId="LiveId" clId="{409D76D5-5D0C-4487-9BF1-79C371D897E3}" dt="2024-06-02T17:10:03.689" v="940" actId="1076"/>
          <ac:spMkLst>
            <pc:docMk/>
            <pc:sldMk cId="126425728" sldId="321"/>
            <ac:spMk id="72" creationId="{6B215210-48B2-38CE-41C7-89EEE73E6766}"/>
          </ac:spMkLst>
        </pc:spChg>
        <pc:spChg chg="add mod">
          <ac:chgData name="Sven Roman Reinhard" userId="d918b0b6bf9c9ab7" providerId="LiveId" clId="{409D76D5-5D0C-4487-9BF1-79C371D897E3}" dt="2024-06-02T17:09:59.177" v="935" actId="1076"/>
          <ac:spMkLst>
            <pc:docMk/>
            <pc:sldMk cId="126425728" sldId="321"/>
            <ac:spMk id="73" creationId="{7D0348EE-2BBD-604A-8C79-F70E8CA05C34}"/>
          </ac:spMkLst>
        </pc:spChg>
        <pc:spChg chg="mod">
          <ac:chgData name="Sven Roman Reinhard" userId="d918b0b6bf9c9ab7" providerId="LiveId" clId="{409D76D5-5D0C-4487-9BF1-79C371D897E3}" dt="2024-06-02T17:11:50.636" v="986" actId="1076"/>
          <ac:spMkLst>
            <pc:docMk/>
            <pc:sldMk cId="126425728" sldId="321"/>
            <ac:spMk id="78" creationId="{99D090F9-16AD-A64E-1740-939EB5022CDF}"/>
          </ac:spMkLst>
        </pc:spChg>
        <pc:spChg chg="del mod">
          <ac:chgData name="Sven Roman Reinhard" userId="d918b0b6bf9c9ab7" providerId="LiveId" clId="{409D76D5-5D0C-4487-9BF1-79C371D897E3}" dt="2024-06-02T17:31:57.817" v="1211" actId="478"/>
          <ac:spMkLst>
            <pc:docMk/>
            <pc:sldMk cId="126425728" sldId="321"/>
            <ac:spMk id="79" creationId="{99D090F9-16AD-A64E-1740-939EB5022CDF}"/>
          </ac:spMkLst>
        </pc:spChg>
        <pc:spChg chg="add del mod">
          <ac:chgData name="Sven Roman Reinhard" userId="d918b0b6bf9c9ab7" providerId="LiveId" clId="{409D76D5-5D0C-4487-9BF1-79C371D897E3}" dt="2024-06-02T17:38:49.174" v="1230" actId="478"/>
          <ac:spMkLst>
            <pc:docMk/>
            <pc:sldMk cId="126425728" sldId="321"/>
            <ac:spMk id="83" creationId="{9C2CB5E2-939D-B6EA-E350-B4F94F1647B7}"/>
          </ac:spMkLst>
        </pc:spChg>
        <pc:spChg chg="del mod">
          <ac:chgData name="Sven Roman Reinhard" userId="d918b0b6bf9c9ab7" providerId="LiveId" clId="{409D76D5-5D0C-4487-9BF1-79C371D897E3}" dt="2024-06-02T17:41:30.375" v="1246" actId="21"/>
          <ac:spMkLst>
            <pc:docMk/>
            <pc:sldMk cId="126425728" sldId="321"/>
            <ac:spMk id="85" creationId="{DE67C26D-33A4-F582-A93F-65637D3A89B8}"/>
          </ac:spMkLst>
        </pc:spChg>
        <pc:grpChg chg="add mod">
          <ac:chgData name="Sven Roman Reinhard" userId="d918b0b6bf9c9ab7" providerId="LiveId" clId="{409D76D5-5D0C-4487-9BF1-79C371D897E3}" dt="2024-06-02T16:57:08.351" v="769" actId="408"/>
          <ac:grpSpMkLst>
            <pc:docMk/>
            <pc:sldMk cId="126425728" sldId="321"/>
            <ac:grpSpMk id="9" creationId="{35D1E040-EA14-C19E-611C-40A4DC5EAEEA}"/>
          </ac:grpSpMkLst>
        </pc:grpChg>
        <pc:grpChg chg="add mod">
          <ac:chgData name="Sven Roman Reinhard" userId="d918b0b6bf9c9ab7" providerId="LiveId" clId="{409D76D5-5D0C-4487-9BF1-79C371D897E3}" dt="2024-06-02T19:15:30.928" v="2315" actId="1076"/>
          <ac:grpSpMkLst>
            <pc:docMk/>
            <pc:sldMk cId="126425728" sldId="321"/>
            <ac:grpSpMk id="10" creationId="{E342144A-2D16-D5D9-40B1-4F4C81BC3E6B}"/>
          </ac:grpSpMkLst>
        </pc:grpChg>
        <pc:grpChg chg="add mod">
          <ac:chgData name="Sven Roman Reinhard" userId="d918b0b6bf9c9ab7" providerId="LiveId" clId="{409D76D5-5D0C-4487-9BF1-79C371D897E3}" dt="2024-06-02T17:13:22.191" v="1050" actId="1038"/>
          <ac:grpSpMkLst>
            <pc:docMk/>
            <pc:sldMk cId="126425728" sldId="321"/>
            <ac:grpSpMk id="11" creationId="{060CCE3E-11F7-68EC-D7B8-1CB57844E15C}"/>
          </ac:grpSpMkLst>
        </pc:grpChg>
        <pc:grpChg chg="add del mod">
          <ac:chgData name="Sven Roman Reinhard" userId="d918b0b6bf9c9ab7" providerId="LiveId" clId="{409D76D5-5D0C-4487-9BF1-79C371D897E3}" dt="2024-06-02T16:55:05.287" v="698" actId="27803"/>
          <ac:grpSpMkLst>
            <pc:docMk/>
            <pc:sldMk cId="126425728" sldId="321"/>
            <ac:grpSpMk id="15" creationId="{4F0FE53D-8768-FE4B-BADD-EDB497D59662}"/>
          </ac:grpSpMkLst>
        </pc:grpChg>
        <pc:grpChg chg="del">
          <ac:chgData name="Sven Roman Reinhard" userId="d918b0b6bf9c9ab7" providerId="LiveId" clId="{409D76D5-5D0C-4487-9BF1-79C371D897E3}" dt="2024-06-02T16:44:48.736" v="493" actId="165"/>
          <ac:grpSpMkLst>
            <pc:docMk/>
            <pc:sldMk cId="126425728" sldId="321"/>
            <ac:grpSpMk id="21" creationId="{1F3E3C96-0AF5-F322-B2EA-8DABD95FAD81}"/>
          </ac:grpSpMkLst>
        </pc:grpChg>
        <pc:grpChg chg="mod">
          <ac:chgData name="Sven Roman Reinhard" userId="d918b0b6bf9c9ab7" providerId="LiveId" clId="{409D76D5-5D0C-4487-9BF1-79C371D897E3}" dt="2024-06-02T16:55:05.287" v="698" actId="27803"/>
          <ac:grpSpMkLst>
            <pc:docMk/>
            <pc:sldMk cId="126425728" sldId="321"/>
            <ac:grpSpMk id="24" creationId="{D964F8F8-9020-DCC0-1814-CBEB4D64420F}"/>
          </ac:grpSpMkLst>
        </pc:grpChg>
        <pc:grpChg chg="add del mod">
          <ac:chgData name="Sven Roman Reinhard" userId="d918b0b6bf9c9ab7" providerId="LiveId" clId="{409D76D5-5D0C-4487-9BF1-79C371D897E3}" dt="2024-06-02T16:57:09.540" v="774" actId="27803"/>
          <ac:grpSpMkLst>
            <pc:docMk/>
            <pc:sldMk cId="126425728" sldId="321"/>
            <ac:grpSpMk id="32" creationId="{D67A60C8-10B0-AC91-08D8-C84C1CE41396}"/>
          </ac:grpSpMkLst>
        </pc:grpChg>
        <pc:grpChg chg="add del mod">
          <ac:chgData name="Sven Roman Reinhard" userId="d918b0b6bf9c9ab7" providerId="LiveId" clId="{409D76D5-5D0C-4487-9BF1-79C371D897E3}" dt="2024-06-02T16:57:09.540" v="774" actId="27803"/>
          <ac:grpSpMkLst>
            <pc:docMk/>
            <pc:sldMk cId="126425728" sldId="321"/>
            <ac:grpSpMk id="34" creationId="{3CDDEA6B-7567-703C-19A5-41D47589502F}"/>
          </ac:grpSpMkLst>
        </pc:grpChg>
        <pc:grpChg chg="del mod">
          <ac:chgData name="Sven Roman Reinhard" userId="d918b0b6bf9c9ab7" providerId="LiveId" clId="{409D76D5-5D0C-4487-9BF1-79C371D897E3}" dt="2024-06-02T17:00:16.006" v="842" actId="27803"/>
          <ac:grpSpMkLst>
            <pc:docMk/>
            <pc:sldMk cId="126425728" sldId="321"/>
            <ac:grpSpMk id="52" creationId="{CA48D989-043C-E867-3BAA-53800BBDD185}"/>
          </ac:grpSpMkLst>
        </pc:grpChg>
        <pc:grpChg chg="del mod">
          <ac:chgData name="Sven Roman Reinhard" userId="d918b0b6bf9c9ab7" providerId="LiveId" clId="{409D76D5-5D0C-4487-9BF1-79C371D897E3}" dt="2024-06-02T17:10:30.340" v="965" actId="478"/>
          <ac:grpSpMkLst>
            <pc:docMk/>
            <pc:sldMk cId="126425728" sldId="321"/>
            <ac:grpSpMk id="54" creationId="{B7BB9A56-2DB6-9686-A477-393F3D8E029B}"/>
          </ac:grpSpMkLst>
        </pc:grpChg>
        <pc:grpChg chg="add del mod">
          <ac:chgData name="Sven Roman Reinhard" userId="d918b0b6bf9c9ab7" providerId="LiveId" clId="{409D76D5-5D0C-4487-9BF1-79C371D897E3}" dt="2024-06-02T17:07:12.514" v="884" actId="165"/>
          <ac:grpSpMkLst>
            <pc:docMk/>
            <pc:sldMk cId="126425728" sldId="321"/>
            <ac:grpSpMk id="63" creationId="{C0E31E24-963E-33B3-52A0-10477F6796FD}"/>
          </ac:grpSpMkLst>
        </pc:grpChg>
        <pc:picChg chg="add del mod">
          <ac:chgData name="Sven Roman Reinhard" userId="d918b0b6bf9c9ab7" providerId="LiveId" clId="{409D76D5-5D0C-4487-9BF1-79C371D897E3}" dt="2024-06-02T16:52:07.670" v="558" actId="478"/>
          <ac:picMkLst>
            <pc:docMk/>
            <pc:sldMk cId="126425728" sldId="321"/>
            <ac:picMk id="8" creationId="{27011066-DBD8-8C0E-2562-D803FC70AC4E}"/>
          </ac:picMkLst>
        </pc:picChg>
        <pc:picChg chg="add del mod">
          <ac:chgData name="Sven Roman Reinhard" userId="d918b0b6bf9c9ab7" providerId="LiveId" clId="{409D76D5-5D0C-4487-9BF1-79C371D897E3}" dt="2024-06-02T17:00:16.006" v="842" actId="27803"/>
          <ac:picMkLst>
            <pc:docMk/>
            <pc:sldMk cId="126425728" sldId="321"/>
            <ac:picMk id="14" creationId="{93F76C32-1291-7DA6-54D1-70114EE493EA}"/>
          </ac:picMkLst>
        </pc:picChg>
        <pc:picChg chg="mod">
          <ac:chgData name="Sven Roman Reinhard" userId="d918b0b6bf9c9ab7" providerId="LiveId" clId="{409D76D5-5D0C-4487-9BF1-79C371D897E3}" dt="2024-06-02T17:15:31.757" v="1105" actId="1076"/>
          <ac:picMkLst>
            <pc:docMk/>
            <pc:sldMk cId="126425728" sldId="321"/>
            <ac:picMk id="35" creationId="{2A5B5B2B-5183-3FB1-1F89-F233E23F9A17}"/>
          </ac:picMkLst>
        </pc:picChg>
        <pc:picChg chg="add mod">
          <ac:chgData name="Sven Roman Reinhard" userId="d918b0b6bf9c9ab7" providerId="LiveId" clId="{409D76D5-5D0C-4487-9BF1-79C371D897E3}" dt="2024-06-02T17:11:21.903" v="979" actId="1076"/>
          <ac:picMkLst>
            <pc:docMk/>
            <pc:sldMk cId="126425728" sldId="321"/>
            <ac:picMk id="75" creationId="{F7F62422-04FF-3B59-CB22-5DB752EE246C}"/>
          </ac:picMkLst>
        </pc:picChg>
        <pc:picChg chg="add del mod">
          <ac:chgData name="Sven Roman Reinhard" userId="d918b0b6bf9c9ab7" providerId="LiveId" clId="{409D76D5-5D0C-4487-9BF1-79C371D897E3}" dt="2024-06-02T17:14:04.390" v="1051" actId="27803"/>
          <ac:picMkLst>
            <pc:docMk/>
            <pc:sldMk cId="126425728" sldId="321"/>
            <ac:picMk id="77" creationId="{99D090F9-16AD-A64E-1740-939EB5022CDF}"/>
          </ac:picMkLst>
        </pc:picChg>
        <pc:picChg chg="add mod ord">
          <ac:chgData name="Sven Roman Reinhard" userId="d918b0b6bf9c9ab7" providerId="LiveId" clId="{409D76D5-5D0C-4487-9BF1-79C371D897E3}" dt="2024-06-02T17:31:55.544" v="1210" actId="167"/>
          <ac:picMkLst>
            <pc:docMk/>
            <pc:sldMk cId="126425728" sldId="321"/>
            <ac:picMk id="81" creationId="{FA66EFA5-E79D-C6D3-BF6E-E81A3773EFC2}"/>
          </ac:picMkLst>
        </pc:picChg>
        <pc:picChg chg="add del mod ord">
          <ac:chgData name="Sven Roman Reinhard" userId="d918b0b6bf9c9ab7" providerId="LiveId" clId="{409D76D5-5D0C-4487-9BF1-79C371D897E3}" dt="2024-06-02T17:39:27.432" v="1242" actId="27803"/>
          <ac:picMkLst>
            <pc:docMk/>
            <pc:sldMk cId="126425728" sldId="321"/>
            <ac:picMk id="84" creationId="{DE67C26D-33A4-F582-A93F-65637D3A89B8}"/>
          </ac:picMkLst>
        </pc:picChg>
        <pc:picChg chg="add mod">
          <ac:chgData name="Sven Roman Reinhard" userId="d918b0b6bf9c9ab7" providerId="LiveId" clId="{409D76D5-5D0C-4487-9BF1-79C371D897E3}" dt="2024-06-02T17:42:44.346" v="1257"/>
          <ac:picMkLst>
            <pc:docMk/>
            <pc:sldMk cId="126425728" sldId="321"/>
            <ac:picMk id="86" creationId="{FCC1D1AD-9C5F-A46A-1CF6-7F9C98C58F8C}"/>
          </ac:picMkLst>
        </pc:picChg>
      </pc:sldChg>
      <pc:sldChg chg="modTransition">
        <pc:chgData name="Sven Roman Reinhard" userId="d918b0b6bf9c9ab7" providerId="LiveId" clId="{409D76D5-5D0C-4487-9BF1-79C371D897E3}" dt="2024-06-02T17:56:31.640" v="1352"/>
        <pc:sldMkLst>
          <pc:docMk/>
          <pc:sldMk cId="1540208739" sldId="326"/>
        </pc:sldMkLst>
      </pc:sldChg>
      <pc:sldChg chg="modTransition">
        <pc:chgData name="Sven Roman Reinhard" userId="d918b0b6bf9c9ab7" providerId="LiveId" clId="{409D76D5-5D0C-4487-9BF1-79C371D897E3}" dt="2024-06-02T17:56:31.640" v="1352"/>
        <pc:sldMkLst>
          <pc:docMk/>
          <pc:sldMk cId="3960712900" sldId="328"/>
        </pc:sldMkLst>
      </pc:sldChg>
      <pc:sldChg chg="addSp delSp modSp mod modTransition modNotesTx">
        <pc:chgData name="Sven Roman Reinhard" userId="d918b0b6bf9c9ab7" providerId="LiveId" clId="{409D76D5-5D0C-4487-9BF1-79C371D897E3}" dt="2024-06-02T23:56:15.473" v="2468" actId="20577"/>
        <pc:sldMkLst>
          <pc:docMk/>
          <pc:sldMk cId="1037565473" sldId="331"/>
        </pc:sldMkLst>
        <pc:spChg chg="del">
          <ac:chgData name="Sven Roman Reinhard" userId="d918b0b6bf9c9ab7" providerId="LiveId" clId="{409D76D5-5D0C-4487-9BF1-79C371D897E3}" dt="2024-06-02T16:16:28.097" v="5" actId="478"/>
          <ac:spMkLst>
            <pc:docMk/>
            <pc:sldMk cId="1037565473" sldId="331"/>
            <ac:spMk id="2" creationId="{55BD5C20-4DA7-42A3-15AB-2C919F935FB3}"/>
          </ac:spMkLst>
        </pc:spChg>
        <pc:spChg chg="mod ord">
          <ac:chgData name="Sven Roman Reinhard" userId="d918b0b6bf9c9ab7" providerId="LiveId" clId="{409D76D5-5D0C-4487-9BF1-79C371D897E3}" dt="2024-06-02T19:28:38.783" v="2422" actId="20577"/>
          <ac:spMkLst>
            <pc:docMk/>
            <pc:sldMk cId="1037565473" sldId="331"/>
            <ac:spMk id="6" creationId="{07222CCB-7618-7AA7-A335-23B6AA2A67A6}"/>
          </ac:spMkLst>
        </pc:spChg>
        <pc:spChg chg="add del mod">
          <ac:chgData name="Sven Roman Reinhard" userId="d918b0b6bf9c9ab7" providerId="LiveId" clId="{409D76D5-5D0C-4487-9BF1-79C371D897E3}" dt="2024-06-02T16:18:20.633" v="29" actId="478"/>
          <ac:spMkLst>
            <pc:docMk/>
            <pc:sldMk cId="1037565473" sldId="331"/>
            <ac:spMk id="8" creationId="{191DB63D-BD9B-BB6E-4BC5-9CB10D007935}"/>
          </ac:spMkLst>
        </pc:spChg>
        <pc:spChg chg="add del mod">
          <ac:chgData name="Sven Roman Reinhard" userId="d918b0b6bf9c9ab7" providerId="LiveId" clId="{409D76D5-5D0C-4487-9BF1-79C371D897E3}" dt="2024-06-02T16:30:59.068" v="386" actId="478"/>
          <ac:spMkLst>
            <pc:docMk/>
            <pc:sldMk cId="1037565473" sldId="331"/>
            <ac:spMk id="9" creationId="{C4010182-9575-4AFA-A683-358787885C9E}"/>
          </ac:spMkLst>
        </pc:spChg>
        <pc:spChg chg="add del mod">
          <ac:chgData name="Sven Roman Reinhard" userId="d918b0b6bf9c9ab7" providerId="LiveId" clId="{409D76D5-5D0C-4487-9BF1-79C371D897E3}" dt="2024-06-02T16:31:39.753" v="393" actId="478"/>
          <ac:spMkLst>
            <pc:docMk/>
            <pc:sldMk cId="1037565473" sldId="331"/>
            <ac:spMk id="10" creationId="{B2679278-2724-519A-A424-816AA4BD342A}"/>
          </ac:spMkLst>
        </pc:spChg>
        <pc:spChg chg="add del mod">
          <ac:chgData name="Sven Roman Reinhard" userId="d918b0b6bf9c9ab7" providerId="LiveId" clId="{409D76D5-5D0C-4487-9BF1-79C371D897E3}" dt="2024-06-02T16:31:43.988" v="395" actId="478"/>
          <ac:spMkLst>
            <pc:docMk/>
            <pc:sldMk cId="1037565473" sldId="331"/>
            <ac:spMk id="11" creationId="{28C95404-94D2-947C-24D6-9DDC011C041F}"/>
          </ac:spMkLst>
        </pc:spChg>
        <pc:spChg chg="add del mod">
          <ac:chgData name="Sven Roman Reinhard" userId="d918b0b6bf9c9ab7" providerId="LiveId" clId="{409D76D5-5D0C-4487-9BF1-79C371D897E3}" dt="2024-06-02T18:23:39.925" v="1974" actId="478"/>
          <ac:spMkLst>
            <pc:docMk/>
            <pc:sldMk cId="1037565473" sldId="331"/>
            <ac:spMk id="12" creationId="{29ED39AA-2A2D-BA09-249A-B0E4A274D498}"/>
          </ac:spMkLst>
        </pc:spChg>
        <pc:spChg chg="add mod">
          <ac:chgData name="Sven Roman Reinhard" userId="d918b0b6bf9c9ab7" providerId="LiveId" clId="{409D76D5-5D0C-4487-9BF1-79C371D897E3}" dt="2024-06-02T17:59:56.804" v="1422"/>
          <ac:spMkLst>
            <pc:docMk/>
            <pc:sldMk cId="1037565473" sldId="331"/>
            <ac:spMk id="13" creationId="{DB7BCE9B-406B-F901-0707-F6E0D82D5E64}"/>
          </ac:spMkLst>
        </pc:spChg>
        <pc:spChg chg="add mod">
          <ac:chgData name="Sven Roman Reinhard" userId="d918b0b6bf9c9ab7" providerId="LiveId" clId="{409D76D5-5D0C-4487-9BF1-79C371D897E3}" dt="2024-06-02T17:59:56.804" v="1422"/>
          <ac:spMkLst>
            <pc:docMk/>
            <pc:sldMk cId="1037565473" sldId="331"/>
            <ac:spMk id="17" creationId="{C08C4BF5-656C-F6B3-56D8-BFBC78704F88}"/>
          </ac:spMkLst>
        </pc:spChg>
        <pc:spChg chg="add mod">
          <ac:chgData name="Sven Roman Reinhard" userId="d918b0b6bf9c9ab7" providerId="LiveId" clId="{409D76D5-5D0C-4487-9BF1-79C371D897E3}" dt="2024-06-02T17:59:56.804" v="1422"/>
          <ac:spMkLst>
            <pc:docMk/>
            <pc:sldMk cId="1037565473" sldId="331"/>
            <ac:spMk id="19" creationId="{940F0002-8CDF-2C4E-63AB-6A2B68D6804A}"/>
          </ac:spMkLst>
        </pc:spChg>
        <pc:spChg chg="add mod">
          <ac:chgData name="Sven Roman Reinhard" userId="d918b0b6bf9c9ab7" providerId="LiveId" clId="{409D76D5-5D0C-4487-9BF1-79C371D897E3}" dt="2024-06-02T17:59:56.804" v="1422"/>
          <ac:spMkLst>
            <pc:docMk/>
            <pc:sldMk cId="1037565473" sldId="331"/>
            <ac:spMk id="21" creationId="{1957196D-98DA-BC1E-17C8-1C024BA18907}"/>
          </ac:spMkLst>
        </pc:spChg>
        <pc:spChg chg="add mod">
          <ac:chgData name="Sven Roman Reinhard" userId="d918b0b6bf9c9ab7" providerId="LiveId" clId="{409D76D5-5D0C-4487-9BF1-79C371D897E3}" dt="2024-06-02T17:59:56.804" v="1422"/>
          <ac:spMkLst>
            <pc:docMk/>
            <pc:sldMk cId="1037565473" sldId="331"/>
            <ac:spMk id="23" creationId="{B4B06079-C642-4C50-15B6-FDE9E89AF486}"/>
          </ac:spMkLst>
        </pc:spChg>
        <pc:spChg chg="add mod">
          <ac:chgData name="Sven Roman Reinhard" userId="d918b0b6bf9c9ab7" providerId="LiveId" clId="{409D76D5-5D0C-4487-9BF1-79C371D897E3}" dt="2024-06-02T17:59:56.804" v="1422"/>
          <ac:spMkLst>
            <pc:docMk/>
            <pc:sldMk cId="1037565473" sldId="331"/>
            <ac:spMk id="26" creationId="{E178D67E-01CF-D718-E5EF-056D752C4029}"/>
          </ac:spMkLst>
        </pc:spChg>
        <pc:spChg chg="add mod">
          <ac:chgData name="Sven Roman Reinhard" userId="d918b0b6bf9c9ab7" providerId="LiveId" clId="{409D76D5-5D0C-4487-9BF1-79C371D897E3}" dt="2024-06-02T17:59:56.804" v="1422"/>
          <ac:spMkLst>
            <pc:docMk/>
            <pc:sldMk cId="1037565473" sldId="331"/>
            <ac:spMk id="28" creationId="{0C4605B0-E264-943A-FC82-F0630AB3124C}"/>
          </ac:spMkLst>
        </pc:spChg>
        <pc:spChg chg="add mod">
          <ac:chgData name="Sven Roman Reinhard" userId="d918b0b6bf9c9ab7" providerId="LiveId" clId="{409D76D5-5D0C-4487-9BF1-79C371D897E3}" dt="2024-06-02T17:59:56.804" v="1422"/>
          <ac:spMkLst>
            <pc:docMk/>
            <pc:sldMk cId="1037565473" sldId="331"/>
            <ac:spMk id="30" creationId="{462360C4-5CFC-D9BA-F912-8AE22F89BDB7}"/>
          </ac:spMkLst>
        </pc:spChg>
        <pc:spChg chg="add mod">
          <ac:chgData name="Sven Roman Reinhard" userId="d918b0b6bf9c9ab7" providerId="LiveId" clId="{409D76D5-5D0C-4487-9BF1-79C371D897E3}" dt="2024-06-02T18:01:12.442" v="1423"/>
          <ac:spMkLst>
            <pc:docMk/>
            <pc:sldMk cId="1037565473" sldId="331"/>
            <ac:spMk id="36" creationId="{0C3AF09E-8A0B-DBF8-619D-81FE15B3B257}"/>
          </ac:spMkLst>
        </pc:spChg>
        <pc:spChg chg="add mod">
          <ac:chgData name="Sven Roman Reinhard" userId="d918b0b6bf9c9ab7" providerId="LiveId" clId="{409D76D5-5D0C-4487-9BF1-79C371D897E3}" dt="2024-06-02T18:01:12.442" v="1423"/>
          <ac:spMkLst>
            <pc:docMk/>
            <pc:sldMk cId="1037565473" sldId="331"/>
            <ac:spMk id="40" creationId="{48577F77-E1A4-B408-4DCB-C114A641EC54}"/>
          </ac:spMkLst>
        </pc:spChg>
        <pc:spChg chg="add mod">
          <ac:chgData name="Sven Roman Reinhard" userId="d918b0b6bf9c9ab7" providerId="LiveId" clId="{409D76D5-5D0C-4487-9BF1-79C371D897E3}" dt="2024-06-02T18:01:12.442" v="1423"/>
          <ac:spMkLst>
            <pc:docMk/>
            <pc:sldMk cId="1037565473" sldId="331"/>
            <ac:spMk id="42" creationId="{C7DA893B-96A7-8575-90B8-85DF1E89D0EA}"/>
          </ac:spMkLst>
        </pc:spChg>
        <pc:spChg chg="add mod">
          <ac:chgData name="Sven Roman Reinhard" userId="d918b0b6bf9c9ab7" providerId="LiveId" clId="{409D76D5-5D0C-4487-9BF1-79C371D897E3}" dt="2024-06-02T18:01:12.442" v="1423"/>
          <ac:spMkLst>
            <pc:docMk/>
            <pc:sldMk cId="1037565473" sldId="331"/>
            <ac:spMk id="44" creationId="{02849A2E-1D72-BA64-E3DA-FC747B4C9380}"/>
          </ac:spMkLst>
        </pc:spChg>
        <pc:spChg chg="add mod">
          <ac:chgData name="Sven Roman Reinhard" userId="d918b0b6bf9c9ab7" providerId="LiveId" clId="{409D76D5-5D0C-4487-9BF1-79C371D897E3}" dt="2024-06-02T18:01:12.442" v="1423"/>
          <ac:spMkLst>
            <pc:docMk/>
            <pc:sldMk cId="1037565473" sldId="331"/>
            <ac:spMk id="46" creationId="{E64EAF1A-3FC1-1BBC-CD83-5425025D9E71}"/>
          </ac:spMkLst>
        </pc:spChg>
        <pc:spChg chg="add mod">
          <ac:chgData name="Sven Roman Reinhard" userId="d918b0b6bf9c9ab7" providerId="LiveId" clId="{409D76D5-5D0C-4487-9BF1-79C371D897E3}" dt="2024-06-02T18:01:12.442" v="1423"/>
          <ac:spMkLst>
            <pc:docMk/>
            <pc:sldMk cId="1037565473" sldId="331"/>
            <ac:spMk id="50" creationId="{C3B75AA5-603E-59BA-908B-17E9C6BE5D17}"/>
          </ac:spMkLst>
        </pc:spChg>
        <pc:spChg chg="add mod">
          <ac:chgData name="Sven Roman Reinhard" userId="d918b0b6bf9c9ab7" providerId="LiveId" clId="{409D76D5-5D0C-4487-9BF1-79C371D897E3}" dt="2024-06-02T18:01:12.442" v="1423"/>
          <ac:spMkLst>
            <pc:docMk/>
            <pc:sldMk cId="1037565473" sldId="331"/>
            <ac:spMk id="55" creationId="{181C5FC5-3FB6-B0B2-5A84-EC072F3E0739}"/>
          </ac:spMkLst>
        </pc:spChg>
        <pc:spChg chg="add mod">
          <ac:chgData name="Sven Roman Reinhard" userId="d918b0b6bf9c9ab7" providerId="LiveId" clId="{409D76D5-5D0C-4487-9BF1-79C371D897E3}" dt="2024-06-02T18:01:12.442" v="1423"/>
          <ac:spMkLst>
            <pc:docMk/>
            <pc:sldMk cId="1037565473" sldId="331"/>
            <ac:spMk id="57" creationId="{1FBCA54A-11AA-668B-18FE-6F87C02BBC55}"/>
          </ac:spMkLst>
        </pc:spChg>
        <pc:spChg chg="add mod">
          <ac:chgData name="Sven Roman Reinhard" userId="d918b0b6bf9c9ab7" providerId="LiveId" clId="{409D76D5-5D0C-4487-9BF1-79C371D897E3}" dt="2024-06-02T18:01:12.442" v="1423"/>
          <ac:spMkLst>
            <pc:docMk/>
            <pc:sldMk cId="1037565473" sldId="331"/>
            <ac:spMk id="59" creationId="{8160C584-EFBB-C077-5174-02ADED31A0CA}"/>
          </ac:spMkLst>
        </pc:spChg>
        <pc:spChg chg="add mod">
          <ac:chgData name="Sven Roman Reinhard" userId="d918b0b6bf9c9ab7" providerId="LiveId" clId="{409D76D5-5D0C-4487-9BF1-79C371D897E3}" dt="2024-06-02T18:01:12.442" v="1423"/>
          <ac:spMkLst>
            <pc:docMk/>
            <pc:sldMk cId="1037565473" sldId="331"/>
            <ac:spMk id="60" creationId="{48120212-9CAD-EAC7-A328-D9CE35F83084}"/>
          </ac:spMkLst>
        </pc:spChg>
        <pc:spChg chg="mod topLvl">
          <ac:chgData name="Sven Roman Reinhard" userId="d918b0b6bf9c9ab7" providerId="LiveId" clId="{409D76D5-5D0C-4487-9BF1-79C371D897E3}" dt="2024-06-02T18:07:32.874" v="1532" actId="164"/>
          <ac:spMkLst>
            <pc:docMk/>
            <pc:sldMk cId="1037565473" sldId="331"/>
            <ac:spMk id="62" creationId="{6834DBEE-C9B0-C6BC-95F1-DFFBF1D0883C}"/>
          </ac:spMkLst>
        </pc:spChg>
        <pc:spChg chg="mod topLvl">
          <ac:chgData name="Sven Roman Reinhard" userId="d918b0b6bf9c9ab7" providerId="LiveId" clId="{409D76D5-5D0C-4487-9BF1-79C371D897E3}" dt="2024-06-02T18:07:32.874" v="1532" actId="164"/>
          <ac:spMkLst>
            <pc:docMk/>
            <pc:sldMk cId="1037565473" sldId="331"/>
            <ac:spMk id="64" creationId="{509A1F2B-D272-BBDF-5364-78D856241F10}"/>
          </ac:spMkLst>
        </pc:spChg>
        <pc:spChg chg="mod topLvl">
          <ac:chgData name="Sven Roman Reinhard" userId="d918b0b6bf9c9ab7" providerId="LiveId" clId="{409D76D5-5D0C-4487-9BF1-79C371D897E3}" dt="2024-06-02T18:07:32.874" v="1532" actId="164"/>
          <ac:spMkLst>
            <pc:docMk/>
            <pc:sldMk cId="1037565473" sldId="331"/>
            <ac:spMk id="66" creationId="{B130E215-D3D1-C054-3D69-5AA2AB793EF5}"/>
          </ac:spMkLst>
        </pc:spChg>
        <pc:spChg chg="mod topLvl">
          <ac:chgData name="Sven Roman Reinhard" userId="d918b0b6bf9c9ab7" providerId="LiveId" clId="{409D76D5-5D0C-4487-9BF1-79C371D897E3}" dt="2024-06-02T18:07:32.874" v="1532" actId="164"/>
          <ac:spMkLst>
            <pc:docMk/>
            <pc:sldMk cId="1037565473" sldId="331"/>
            <ac:spMk id="69" creationId="{353D41A1-545F-F300-6342-27B25F576ACE}"/>
          </ac:spMkLst>
        </pc:spChg>
        <pc:spChg chg="mod topLvl">
          <ac:chgData name="Sven Roman Reinhard" userId="d918b0b6bf9c9ab7" providerId="LiveId" clId="{409D76D5-5D0C-4487-9BF1-79C371D897E3}" dt="2024-06-02T18:07:32.874" v="1532" actId="164"/>
          <ac:spMkLst>
            <pc:docMk/>
            <pc:sldMk cId="1037565473" sldId="331"/>
            <ac:spMk id="71" creationId="{A3247E56-5071-D478-8875-82BF720184CF}"/>
          </ac:spMkLst>
        </pc:spChg>
        <pc:spChg chg="mod topLvl">
          <ac:chgData name="Sven Roman Reinhard" userId="d918b0b6bf9c9ab7" providerId="LiveId" clId="{409D76D5-5D0C-4487-9BF1-79C371D897E3}" dt="2024-06-02T18:07:32.874" v="1532" actId="164"/>
          <ac:spMkLst>
            <pc:docMk/>
            <pc:sldMk cId="1037565473" sldId="331"/>
            <ac:spMk id="73" creationId="{697DBA97-6E82-6BCD-9CFB-8071D3256C07}"/>
          </ac:spMkLst>
        </pc:spChg>
        <pc:spChg chg="mod topLvl">
          <ac:chgData name="Sven Roman Reinhard" userId="d918b0b6bf9c9ab7" providerId="LiveId" clId="{409D76D5-5D0C-4487-9BF1-79C371D897E3}" dt="2024-06-02T18:07:32.874" v="1532" actId="164"/>
          <ac:spMkLst>
            <pc:docMk/>
            <pc:sldMk cId="1037565473" sldId="331"/>
            <ac:spMk id="75" creationId="{34DFAAC3-F246-4786-196A-E66AD63EAF46}"/>
          </ac:spMkLst>
        </pc:spChg>
        <pc:spChg chg="mod topLvl">
          <ac:chgData name="Sven Roman Reinhard" userId="d918b0b6bf9c9ab7" providerId="LiveId" clId="{409D76D5-5D0C-4487-9BF1-79C371D897E3}" dt="2024-06-02T18:07:32.874" v="1532" actId="164"/>
          <ac:spMkLst>
            <pc:docMk/>
            <pc:sldMk cId="1037565473" sldId="331"/>
            <ac:spMk id="78" creationId="{657537F3-E729-0AA1-6D7D-ABD779FD8472}"/>
          </ac:spMkLst>
        </pc:spChg>
        <pc:spChg chg="mod topLvl">
          <ac:chgData name="Sven Roman Reinhard" userId="d918b0b6bf9c9ab7" providerId="LiveId" clId="{409D76D5-5D0C-4487-9BF1-79C371D897E3}" dt="2024-06-02T18:07:32.874" v="1532" actId="164"/>
          <ac:spMkLst>
            <pc:docMk/>
            <pc:sldMk cId="1037565473" sldId="331"/>
            <ac:spMk id="80" creationId="{DE00A373-3001-F552-18CD-C46EBCB8D560}"/>
          </ac:spMkLst>
        </pc:spChg>
        <pc:spChg chg="mod topLvl">
          <ac:chgData name="Sven Roman Reinhard" userId="d918b0b6bf9c9ab7" providerId="LiveId" clId="{409D76D5-5D0C-4487-9BF1-79C371D897E3}" dt="2024-06-02T18:07:32.874" v="1532" actId="164"/>
          <ac:spMkLst>
            <pc:docMk/>
            <pc:sldMk cId="1037565473" sldId="331"/>
            <ac:spMk id="82" creationId="{6EE72C94-C897-E25B-919E-44183EC6346A}"/>
          </ac:spMkLst>
        </pc:spChg>
        <pc:spChg chg="mod topLvl">
          <ac:chgData name="Sven Roman Reinhard" userId="d918b0b6bf9c9ab7" providerId="LiveId" clId="{409D76D5-5D0C-4487-9BF1-79C371D897E3}" dt="2024-06-02T18:07:32.874" v="1532" actId="164"/>
          <ac:spMkLst>
            <pc:docMk/>
            <pc:sldMk cId="1037565473" sldId="331"/>
            <ac:spMk id="84" creationId="{A058E876-2806-BA50-BADA-7913F9D34B94}"/>
          </ac:spMkLst>
        </pc:spChg>
        <pc:spChg chg="mod topLvl">
          <ac:chgData name="Sven Roman Reinhard" userId="d918b0b6bf9c9ab7" providerId="LiveId" clId="{409D76D5-5D0C-4487-9BF1-79C371D897E3}" dt="2024-06-02T18:07:32.874" v="1532" actId="164"/>
          <ac:spMkLst>
            <pc:docMk/>
            <pc:sldMk cId="1037565473" sldId="331"/>
            <ac:spMk id="87" creationId="{B31DEF28-D33F-F10A-F4FC-141E108AF9A3}"/>
          </ac:spMkLst>
        </pc:spChg>
        <pc:spChg chg="mod topLvl">
          <ac:chgData name="Sven Roman Reinhard" userId="d918b0b6bf9c9ab7" providerId="LiveId" clId="{409D76D5-5D0C-4487-9BF1-79C371D897E3}" dt="2024-06-02T18:07:32.874" v="1532" actId="164"/>
          <ac:spMkLst>
            <pc:docMk/>
            <pc:sldMk cId="1037565473" sldId="331"/>
            <ac:spMk id="89" creationId="{4432333B-4BB4-0020-04E4-59CE6B21E3CB}"/>
          </ac:spMkLst>
        </pc:spChg>
        <pc:spChg chg="mod">
          <ac:chgData name="Sven Roman Reinhard" userId="d918b0b6bf9c9ab7" providerId="LiveId" clId="{409D76D5-5D0C-4487-9BF1-79C371D897E3}" dt="2024-06-02T18:07:25.577" v="1531" actId="165"/>
          <ac:spMkLst>
            <pc:docMk/>
            <pc:sldMk cId="1037565473" sldId="331"/>
            <ac:spMk id="93" creationId="{B196F313-0E13-83B7-FC4D-AD30F91DB72A}"/>
          </ac:spMkLst>
        </pc:spChg>
        <pc:spChg chg="mod">
          <ac:chgData name="Sven Roman Reinhard" userId="d918b0b6bf9c9ab7" providerId="LiveId" clId="{409D76D5-5D0C-4487-9BF1-79C371D897E3}" dt="2024-06-02T18:07:25.577" v="1531" actId="165"/>
          <ac:spMkLst>
            <pc:docMk/>
            <pc:sldMk cId="1037565473" sldId="331"/>
            <ac:spMk id="94" creationId="{AC83A621-13E2-CAED-FA5F-D80AF1F2CB3E}"/>
          </ac:spMkLst>
        </pc:spChg>
        <pc:spChg chg="mod">
          <ac:chgData name="Sven Roman Reinhard" userId="d918b0b6bf9c9ab7" providerId="LiveId" clId="{409D76D5-5D0C-4487-9BF1-79C371D897E3}" dt="2024-06-02T18:07:25.577" v="1531" actId="165"/>
          <ac:spMkLst>
            <pc:docMk/>
            <pc:sldMk cId="1037565473" sldId="331"/>
            <ac:spMk id="95" creationId="{A8084AF1-6E35-62DD-36DD-66AF6419F5CD}"/>
          </ac:spMkLst>
        </pc:spChg>
        <pc:spChg chg="mod">
          <ac:chgData name="Sven Roman Reinhard" userId="d918b0b6bf9c9ab7" providerId="LiveId" clId="{409D76D5-5D0C-4487-9BF1-79C371D897E3}" dt="2024-06-02T18:07:25.577" v="1531" actId="165"/>
          <ac:spMkLst>
            <pc:docMk/>
            <pc:sldMk cId="1037565473" sldId="331"/>
            <ac:spMk id="96" creationId="{73C9F4BD-53BB-1D09-3947-97ECB9579BC5}"/>
          </ac:spMkLst>
        </pc:spChg>
        <pc:spChg chg="mod">
          <ac:chgData name="Sven Roman Reinhard" userId="d918b0b6bf9c9ab7" providerId="LiveId" clId="{409D76D5-5D0C-4487-9BF1-79C371D897E3}" dt="2024-06-02T18:07:25.577" v="1531" actId="165"/>
          <ac:spMkLst>
            <pc:docMk/>
            <pc:sldMk cId="1037565473" sldId="331"/>
            <ac:spMk id="97" creationId="{E6A857BB-5856-37A7-F823-06AEDE3C8A98}"/>
          </ac:spMkLst>
        </pc:spChg>
        <pc:spChg chg="mod">
          <ac:chgData name="Sven Roman Reinhard" userId="d918b0b6bf9c9ab7" providerId="LiveId" clId="{409D76D5-5D0C-4487-9BF1-79C371D897E3}" dt="2024-06-02T18:07:25.577" v="1531" actId="165"/>
          <ac:spMkLst>
            <pc:docMk/>
            <pc:sldMk cId="1037565473" sldId="331"/>
            <ac:spMk id="98" creationId="{DBB1B960-96A6-73FF-F9E8-88C0DD90CFE1}"/>
          </ac:spMkLst>
        </pc:spChg>
        <pc:spChg chg="add del">
          <ac:chgData name="Sven Roman Reinhard" userId="d918b0b6bf9c9ab7" providerId="LiveId" clId="{409D76D5-5D0C-4487-9BF1-79C371D897E3}" dt="2024-06-02T18:23:56.828" v="1976" actId="22"/>
          <ac:spMkLst>
            <pc:docMk/>
            <pc:sldMk cId="1037565473" sldId="331"/>
            <ac:spMk id="101" creationId="{0CA78513-8B3B-F7B3-9133-B1E7067F270B}"/>
          </ac:spMkLst>
        </pc:spChg>
        <pc:spChg chg="add del mod">
          <ac:chgData name="Sven Roman Reinhard" userId="d918b0b6bf9c9ab7" providerId="LiveId" clId="{409D76D5-5D0C-4487-9BF1-79C371D897E3}" dt="2024-06-02T18:25:37.465" v="1996" actId="478"/>
          <ac:spMkLst>
            <pc:docMk/>
            <pc:sldMk cId="1037565473" sldId="331"/>
            <ac:spMk id="102" creationId="{0E8CC303-B769-2B27-DF94-37EE089E5B5B}"/>
          </ac:spMkLst>
        </pc:spChg>
        <pc:spChg chg="add del mod">
          <ac:chgData name="Sven Roman Reinhard" userId="d918b0b6bf9c9ab7" providerId="LiveId" clId="{409D76D5-5D0C-4487-9BF1-79C371D897E3}" dt="2024-06-02T18:29:14.758" v="2053" actId="478"/>
          <ac:spMkLst>
            <pc:docMk/>
            <pc:sldMk cId="1037565473" sldId="331"/>
            <ac:spMk id="103" creationId="{B2849A52-420D-A30C-9B37-4A99D6B67C40}"/>
          </ac:spMkLst>
        </pc:spChg>
        <pc:spChg chg="mod">
          <ac:chgData name="Sven Roman Reinhard" userId="d918b0b6bf9c9ab7" providerId="LiveId" clId="{409D76D5-5D0C-4487-9BF1-79C371D897E3}" dt="2024-06-02T18:26:30.928" v="2005"/>
          <ac:spMkLst>
            <pc:docMk/>
            <pc:sldMk cId="1037565473" sldId="331"/>
            <ac:spMk id="105" creationId="{ACAB2694-6CF9-F786-7A81-AE2845BB5239}"/>
          </ac:spMkLst>
        </pc:spChg>
        <pc:spChg chg="mod">
          <ac:chgData name="Sven Roman Reinhard" userId="d918b0b6bf9c9ab7" providerId="LiveId" clId="{409D76D5-5D0C-4487-9BF1-79C371D897E3}" dt="2024-06-02T18:26:30.928" v="2005"/>
          <ac:spMkLst>
            <pc:docMk/>
            <pc:sldMk cId="1037565473" sldId="331"/>
            <ac:spMk id="107" creationId="{A577AB2F-7538-7A2C-1294-DA7DB8211EA3}"/>
          </ac:spMkLst>
        </pc:spChg>
        <pc:spChg chg="mod">
          <ac:chgData name="Sven Roman Reinhard" userId="d918b0b6bf9c9ab7" providerId="LiveId" clId="{409D76D5-5D0C-4487-9BF1-79C371D897E3}" dt="2024-06-02T18:26:30.928" v="2005"/>
          <ac:spMkLst>
            <pc:docMk/>
            <pc:sldMk cId="1037565473" sldId="331"/>
            <ac:spMk id="110" creationId="{B543DEA8-FB0E-9C0B-4F38-6E00B041A84E}"/>
          </ac:spMkLst>
        </pc:spChg>
        <pc:spChg chg="mod">
          <ac:chgData name="Sven Roman Reinhard" userId="d918b0b6bf9c9ab7" providerId="LiveId" clId="{409D76D5-5D0C-4487-9BF1-79C371D897E3}" dt="2024-06-02T18:26:30.928" v="2005"/>
          <ac:spMkLst>
            <pc:docMk/>
            <pc:sldMk cId="1037565473" sldId="331"/>
            <ac:spMk id="112" creationId="{084E7EAA-3194-5FB9-126B-4836EFBABD8D}"/>
          </ac:spMkLst>
        </pc:spChg>
        <pc:spChg chg="mod">
          <ac:chgData name="Sven Roman Reinhard" userId="d918b0b6bf9c9ab7" providerId="LiveId" clId="{409D76D5-5D0C-4487-9BF1-79C371D897E3}" dt="2024-06-02T18:26:30.928" v="2005"/>
          <ac:spMkLst>
            <pc:docMk/>
            <pc:sldMk cId="1037565473" sldId="331"/>
            <ac:spMk id="114" creationId="{B6593645-CFCD-7968-31F0-04483A0EA038}"/>
          </ac:spMkLst>
        </pc:spChg>
        <pc:spChg chg="mod">
          <ac:chgData name="Sven Roman Reinhard" userId="d918b0b6bf9c9ab7" providerId="LiveId" clId="{409D76D5-5D0C-4487-9BF1-79C371D897E3}" dt="2024-06-02T18:26:30.928" v="2005"/>
          <ac:spMkLst>
            <pc:docMk/>
            <pc:sldMk cId="1037565473" sldId="331"/>
            <ac:spMk id="116" creationId="{68EE8D24-581C-D925-EC7E-DF4C2BC7BCE3}"/>
          </ac:spMkLst>
        </pc:spChg>
        <pc:spChg chg="mod">
          <ac:chgData name="Sven Roman Reinhard" userId="d918b0b6bf9c9ab7" providerId="LiveId" clId="{409D76D5-5D0C-4487-9BF1-79C371D897E3}" dt="2024-06-02T18:26:30.928" v="2005"/>
          <ac:spMkLst>
            <pc:docMk/>
            <pc:sldMk cId="1037565473" sldId="331"/>
            <ac:spMk id="118" creationId="{6ED03F94-CCA1-AB9E-A2E5-F2AC07B8896F}"/>
          </ac:spMkLst>
        </pc:spChg>
        <pc:spChg chg="mod">
          <ac:chgData name="Sven Roman Reinhard" userId="d918b0b6bf9c9ab7" providerId="LiveId" clId="{409D76D5-5D0C-4487-9BF1-79C371D897E3}" dt="2024-06-02T18:26:30.928" v="2005"/>
          <ac:spMkLst>
            <pc:docMk/>
            <pc:sldMk cId="1037565473" sldId="331"/>
            <ac:spMk id="120" creationId="{86872837-FE11-52C5-AA8F-A2C3D4D275FC}"/>
          </ac:spMkLst>
        </pc:spChg>
        <pc:spChg chg="mod">
          <ac:chgData name="Sven Roman Reinhard" userId="d918b0b6bf9c9ab7" providerId="LiveId" clId="{409D76D5-5D0C-4487-9BF1-79C371D897E3}" dt="2024-06-02T18:26:30.928" v="2005"/>
          <ac:spMkLst>
            <pc:docMk/>
            <pc:sldMk cId="1037565473" sldId="331"/>
            <ac:spMk id="122" creationId="{2D95C8C6-8B48-25C7-3E03-E9F597CC1704}"/>
          </ac:spMkLst>
        </pc:spChg>
        <pc:spChg chg="mod">
          <ac:chgData name="Sven Roman Reinhard" userId="d918b0b6bf9c9ab7" providerId="LiveId" clId="{409D76D5-5D0C-4487-9BF1-79C371D897E3}" dt="2024-06-02T18:26:30.928" v="2005"/>
          <ac:spMkLst>
            <pc:docMk/>
            <pc:sldMk cId="1037565473" sldId="331"/>
            <ac:spMk id="125" creationId="{F8139AE6-1C84-A9D3-0DBE-077CF970C555}"/>
          </ac:spMkLst>
        </pc:spChg>
        <pc:spChg chg="mod">
          <ac:chgData name="Sven Roman Reinhard" userId="d918b0b6bf9c9ab7" providerId="LiveId" clId="{409D76D5-5D0C-4487-9BF1-79C371D897E3}" dt="2024-06-02T18:26:30.928" v="2005"/>
          <ac:spMkLst>
            <pc:docMk/>
            <pc:sldMk cId="1037565473" sldId="331"/>
            <ac:spMk id="127" creationId="{6C697103-AA40-ADBE-F8D0-CAC9E4AF525A}"/>
          </ac:spMkLst>
        </pc:spChg>
        <pc:spChg chg="mod">
          <ac:chgData name="Sven Roman Reinhard" userId="d918b0b6bf9c9ab7" providerId="LiveId" clId="{409D76D5-5D0C-4487-9BF1-79C371D897E3}" dt="2024-06-02T18:26:30.928" v="2005"/>
          <ac:spMkLst>
            <pc:docMk/>
            <pc:sldMk cId="1037565473" sldId="331"/>
            <ac:spMk id="129" creationId="{81026954-55B5-6BBA-4FAC-600AB4494C73}"/>
          </ac:spMkLst>
        </pc:spChg>
        <pc:spChg chg="mod">
          <ac:chgData name="Sven Roman Reinhard" userId="d918b0b6bf9c9ab7" providerId="LiveId" clId="{409D76D5-5D0C-4487-9BF1-79C371D897E3}" dt="2024-06-02T18:26:30.928" v="2005"/>
          <ac:spMkLst>
            <pc:docMk/>
            <pc:sldMk cId="1037565473" sldId="331"/>
            <ac:spMk id="130" creationId="{43EF12D7-A22B-DF8B-E7D6-3573D80E4C35}"/>
          </ac:spMkLst>
        </pc:spChg>
        <pc:spChg chg="mod">
          <ac:chgData name="Sven Roman Reinhard" userId="d918b0b6bf9c9ab7" providerId="LiveId" clId="{409D76D5-5D0C-4487-9BF1-79C371D897E3}" dt="2024-06-02T18:26:30.928" v="2005"/>
          <ac:spMkLst>
            <pc:docMk/>
            <pc:sldMk cId="1037565473" sldId="331"/>
            <ac:spMk id="131" creationId="{B4385AE3-FA13-33AC-89E0-F3318FAD785B}"/>
          </ac:spMkLst>
        </pc:spChg>
        <pc:spChg chg="add mod">
          <ac:chgData name="Sven Roman Reinhard" userId="d918b0b6bf9c9ab7" providerId="LiveId" clId="{409D76D5-5D0C-4487-9BF1-79C371D897E3}" dt="2024-06-02T18:29:23.273" v="2056" actId="14100"/>
          <ac:spMkLst>
            <pc:docMk/>
            <pc:sldMk cId="1037565473" sldId="331"/>
            <ac:spMk id="132" creationId="{703AACB6-D5DB-2A56-45A0-F9744A3D2009}"/>
          </ac:spMkLst>
        </pc:spChg>
        <pc:spChg chg="add mod">
          <ac:chgData name="Sven Roman Reinhard" userId="d918b0b6bf9c9ab7" providerId="LiveId" clId="{409D76D5-5D0C-4487-9BF1-79C371D897E3}" dt="2024-06-02T19:01:51.800" v="2226"/>
          <ac:spMkLst>
            <pc:docMk/>
            <pc:sldMk cId="1037565473" sldId="331"/>
            <ac:spMk id="138" creationId="{4469F7F8-8350-E2E4-9EBA-DE19787D2957}"/>
          </ac:spMkLst>
        </pc:spChg>
        <pc:spChg chg="add mod">
          <ac:chgData name="Sven Roman Reinhard" userId="d918b0b6bf9c9ab7" providerId="LiveId" clId="{409D76D5-5D0C-4487-9BF1-79C371D897E3}" dt="2024-06-02T19:01:51.800" v="2226"/>
          <ac:spMkLst>
            <pc:docMk/>
            <pc:sldMk cId="1037565473" sldId="331"/>
            <ac:spMk id="139" creationId="{3169DA62-8271-FEF1-C991-C939B988542F}"/>
          </ac:spMkLst>
        </pc:spChg>
        <pc:spChg chg="add del mod">
          <ac:chgData name="Sven Roman Reinhard" userId="d918b0b6bf9c9ab7" providerId="LiveId" clId="{409D76D5-5D0C-4487-9BF1-79C371D897E3}" dt="2024-06-02T19:04:44.575" v="2255" actId="478"/>
          <ac:spMkLst>
            <pc:docMk/>
            <pc:sldMk cId="1037565473" sldId="331"/>
            <ac:spMk id="143" creationId="{21C3BAB0-923B-CC41-3B86-988F9838E686}"/>
          </ac:spMkLst>
        </pc:spChg>
        <pc:spChg chg="add del mod">
          <ac:chgData name="Sven Roman Reinhard" userId="d918b0b6bf9c9ab7" providerId="LiveId" clId="{409D76D5-5D0C-4487-9BF1-79C371D897E3}" dt="2024-06-02T19:04:48.201" v="2257" actId="478"/>
          <ac:spMkLst>
            <pc:docMk/>
            <pc:sldMk cId="1037565473" sldId="331"/>
            <ac:spMk id="144" creationId="{E21B2130-BB8D-1AD5-7701-C643E50892A0}"/>
          </ac:spMkLst>
        </pc:spChg>
        <pc:spChg chg="add mod">
          <ac:chgData name="Sven Roman Reinhard" userId="d918b0b6bf9c9ab7" providerId="LiveId" clId="{409D76D5-5D0C-4487-9BF1-79C371D897E3}" dt="2024-06-02T19:04:44.944" v="2256"/>
          <ac:spMkLst>
            <pc:docMk/>
            <pc:sldMk cId="1037565473" sldId="331"/>
            <ac:spMk id="147" creationId="{C1EFF2D7-64E7-457E-011F-F744AEDA80EB}"/>
          </ac:spMkLst>
        </pc:spChg>
        <pc:grpChg chg="add del mod">
          <ac:chgData name="Sven Roman Reinhard" userId="d918b0b6bf9c9ab7" providerId="LiveId" clId="{409D76D5-5D0C-4487-9BF1-79C371D897E3}" dt="2024-06-02T18:07:25.577" v="1531" actId="165"/>
          <ac:grpSpMkLst>
            <pc:docMk/>
            <pc:sldMk cId="1037565473" sldId="331"/>
            <ac:grpSpMk id="61" creationId="{838782F3-7BAD-49F9-987D-5F27741C2D75}"/>
          </ac:grpSpMkLst>
        </pc:grpChg>
        <pc:grpChg chg="mod topLvl">
          <ac:chgData name="Sven Roman Reinhard" userId="d918b0b6bf9c9ab7" providerId="LiveId" clId="{409D76D5-5D0C-4487-9BF1-79C371D897E3}" dt="2024-06-02T18:07:32.874" v="1532" actId="164"/>
          <ac:grpSpMkLst>
            <pc:docMk/>
            <pc:sldMk cId="1037565473" sldId="331"/>
            <ac:grpSpMk id="91" creationId="{D09D5E3A-1638-2E29-EC54-620F7E0EA3D7}"/>
          </ac:grpSpMkLst>
        </pc:grpChg>
        <pc:grpChg chg="mod topLvl">
          <ac:chgData name="Sven Roman Reinhard" userId="d918b0b6bf9c9ab7" providerId="LiveId" clId="{409D76D5-5D0C-4487-9BF1-79C371D897E3}" dt="2024-06-02T18:07:32.874" v="1532" actId="164"/>
          <ac:grpSpMkLst>
            <pc:docMk/>
            <pc:sldMk cId="1037565473" sldId="331"/>
            <ac:grpSpMk id="92" creationId="{412A48D7-8E67-7E13-0582-BF12CBD5ADA7}"/>
          </ac:grpSpMkLst>
        </pc:grpChg>
        <pc:grpChg chg="add del mod">
          <ac:chgData name="Sven Roman Reinhard" userId="d918b0b6bf9c9ab7" providerId="LiveId" clId="{409D76D5-5D0C-4487-9BF1-79C371D897E3}" dt="2024-06-02T18:17:46.903" v="1770" actId="478"/>
          <ac:grpSpMkLst>
            <pc:docMk/>
            <pc:sldMk cId="1037565473" sldId="331"/>
            <ac:grpSpMk id="99" creationId="{3920F117-F9E8-B9E9-381C-1F20FEBECD0F}"/>
          </ac:grpSpMkLst>
        </pc:grpChg>
        <pc:grpChg chg="add del mod">
          <ac:chgData name="Sven Roman Reinhard" userId="d918b0b6bf9c9ab7" providerId="LiveId" clId="{409D76D5-5D0C-4487-9BF1-79C371D897E3}" dt="2024-06-02T18:26:35.921" v="2006" actId="478"/>
          <ac:grpSpMkLst>
            <pc:docMk/>
            <pc:sldMk cId="1037565473" sldId="331"/>
            <ac:grpSpMk id="104" creationId="{F8DBF4B5-7AED-A747-14E8-E9E848B8CD23}"/>
          </ac:grpSpMkLst>
        </pc:grpChg>
        <pc:picChg chg="add mod">
          <ac:chgData name="Sven Roman Reinhard" userId="d918b0b6bf9c9ab7" providerId="LiveId" clId="{409D76D5-5D0C-4487-9BF1-79C371D897E3}" dt="2024-06-02T17:59:56.804" v="1422"/>
          <ac:picMkLst>
            <pc:docMk/>
            <pc:sldMk cId="1037565473" sldId="331"/>
            <ac:picMk id="14" creationId="{2383893F-84D3-0777-6CC7-6604E2E10DB0}"/>
          </ac:picMkLst>
        </pc:picChg>
        <pc:picChg chg="add mod">
          <ac:chgData name="Sven Roman Reinhard" userId="d918b0b6bf9c9ab7" providerId="LiveId" clId="{409D76D5-5D0C-4487-9BF1-79C371D897E3}" dt="2024-06-02T17:59:56.804" v="1422"/>
          <ac:picMkLst>
            <pc:docMk/>
            <pc:sldMk cId="1037565473" sldId="331"/>
            <ac:picMk id="15" creationId="{D5F1D1FF-0541-3F88-B537-BCDFDED5A345}"/>
          </ac:picMkLst>
        </pc:picChg>
        <pc:picChg chg="add mod">
          <ac:chgData name="Sven Roman Reinhard" userId="d918b0b6bf9c9ab7" providerId="LiveId" clId="{409D76D5-5D0C-4487-9BF1-79C371D897E3}" dt="2024-06-02T17:59:56.804" v="1422"/>
          <ac:picMkLst>
            <pc:docMk/>
            <pc:sldMk cId="1037565473" sldId="331"/>
            <ac:picMk id="16" creationId="{F32928D5-23F2-7EDE-8C43-EC1728317395}"/>
          </ac:picMkLst>
        </pc:picChg>
        <pc:picChg chg="add mod">
          <ac:chgData name="Sven Roman Reinhard" userId="d918b0b6bf9c9ab7" providerId="LiveId" clId="{409D76D5-5D0C-4487-9BF1-79C371D897E3}" dt="2024-06-02T17:59:56.804" v="1422"/>
          <ac:picMkLst>
            <pc:docMk/>
            <pc:sldMk cId="1037565473" sldId="331"/>
            <ac:picMk id="18" creationId="{424D6449-75B1-1815-FB7B-91A3F99FB1E5}"/>
          </ac:picMkLst>
        </pc:picChg>
        <pc:picChg chg="add mod">
          <ac:chgData name="Sven Roman Reinhard" userId="d918b0b6bf9c9ab7" providerId="LiveId" clId="{409D76D5-5D0C-4487-9BF1-79C371D897E3}" dt="2024-06-02T17:59:56.804" v="1422"/>
          <ac:picMkLst>
            <pc:docMk/>
            <pc:sldMk cId="1037565473" sldId="331"/>
            <ac:picMk id="20" creationId="{21C2EB15-F467-2E46-FCDA-44F9907A58F0}"/>
          </ac:picMkLst>
        </pc:picChg>
        <pc:picChg chg="add mod">
          <ac:chgData name="Sven Roman Reinhard" userId="d918b0b6bf9c9ab7" providerId="LiveId" clId="{409D76D5-5D0C-4487-9BF1-79C371D897E3}" dt="2024-06-02T17:59:56.804" v="1422"/>
          <ac:picMkLst>
            <pc:docMk/>
            <pc:sldMk cId="1037565473" sldId="331"/>
            <ac:picMk id="22" creationId="{D4F1120A-5D5B-3AF7-4C9D-D1EA622D8CD9}"/>
          </ac:picMkLst>
        </pc:picChg>
        <pc:picChg chg="add mod">
          <ac:chgData name="Sven Roman Reinhard" userId="d918b0b6bf9c9ab7" providerId="LiveId" clId="{409D76D5-5D0C-4487-9BF1-79C371D897E3}" dt="2024-06-02T17:59:56.804" v="1422"/>
          <ac:picMkLst>
            <pc:docMk/>
            <pc:sldMk cId="1037565473" sldId="331"/>
            <ac:picMk id="24" creationId="{6A9C5559-BA17-59DE-9F49-B24E8BD6C2F4}"/>
          </ac:picMkLst>
        </pc:picChg>
        <pc:picChg chg="add mod">
          <ac:chgData name="Sven Roman Reinhard" userId="d918b0b6bf9c9ab7" providerId="LiveId" clId="{409D76D5-5D0C-4487-9BF1-79C371D897E3}" dt="2024-06-02T17:59:56.804" v="1422"/>
          <ac:picMkLst>
            <pc:docMk/>
            <pc:sldMk cId="1037565473" sldId="331"/>
            <ac:picMk id="25" creationId="{472E3AAF-441F-F1B2-6617-5E1E840540FC}"/>
          </ac:picMkLst>
        </pc:picChg>
        <pc:picChg chg="add mod">
          <ac:chgData name="Sven Roman Reinhard" userId="d918b0b6bf9c9ab7" providerId="LiveId" clId="{409D76D5-5D0C-4487-9BF1-79C371D897E3}" dt="2024-06-02T17:59:56.804" v="1422"/>
          <ac:picMkLst>
            <pc:docMk/>
            <pc:sldMk cId="1037565473" sldId="331"/>
            <ac:picMk id="27" creationId="{0C315639-C8AD-561A-D6D9-2BE2E5CA985F}"/>
          </ac:picMkLst>
        </pc:picChg>
        <pc:picChg chg="add mod">
          <ac:chgData name="Sven Roman Reinhard" userId="d918b0b6bf9c9ab7" providerId="LiveId" clId="{409D76D5-5D0C-4487-9BF1-79C371D897E3}" dt="2024-06-02T17:59:56.804" v="1422"/>
          <ac:picMkLst>
            <pc:docMk/>
            <pc:sldMk cId="1037565473" sldId="331"/>
            <ac:picMk id="29" creationId="{7F3611EA-3564-84E1-72C1-1398B88370ED}"/>
          </ac:picMkLst>
        </pc:picChg>
        <pc:picChg chg="add mod">
          <ac:chgData name="Sven Roman Reinhard" userId="d918b0b6bf9c9ab7" providerId="LiveId" clId="{409D76D5-5D0C-4487-9BF1-79C371D897E3}" dt="2024-06-02T17:59:56.804" v="1422"/>
          <ac:picMkLst>
            <pc:docMk/>
            <pc:sldMk cId="1037565473" sldId="331"/>
            <ac:picMk id="31" creationId="{CF4B5078-8B07-A0FE-62F1-C99516BCAF37}"/>
          </ac:picMkLst>
        </pc:picChg>
        <pc:picChg chg="add mod">
          <ac:chgData name="Sven Roman Reinhard" userId="d918b0b6bf9c9ab7" providerId="LiveId" clId="{409D76D5-5D0C-4487-9BF1-79C371D897E3}" dt="2024-06-02T17:59:56.804" v="1422"/>
          <ac:picMkLst>
            <pc:docMk/>
            <pc:sldMk cId="1037565473" sldId="331"/>
            <ac:picMk id="32" creationId="{FB8007F3-3D05-AD0D-E31D-385EA37196A2}"/>
          </ac:picMkLst>
        </pc:picChg>
        <pc:picChg chg="add mod">
          <ac:chgData name="Sven Roman Reinhard" userId="d918b0b6bf9c9ab7" providerId="LiveId" clId="{409D76D5-5D0C-4487-9BF1-79C371D897E3}" dt="2024-06-02T17:59:56.804" v="1422"/>
          <ac:picMkLst>
            <pc:docMk/>
            <pc:sldMk cId="1037565473" sldId="331"/>
            <ac:picMk id="33" creationId="{77505594-234F-DD4B-C836-02861CB3E970}"/>
          </ac:picMkLst>
        </pc:picChg>
        <pc:picChg chg="add mod">
          <ac:chgData name="Sven Roman Reinhard" userId="d918b0b6bf9c9ab7" providerId="LiveId" clId="{409D76D5-5D0C-4487-9BF1-79C371D897E3}" dt="2024-06-02T17:59:56.804" v="1422"/>
          <ac:picMkLst>
            <pc:docMk/>
            <pc:sldMk cId="1037565473" sldId="331"/>
            <ac:picMk id="34" creationId="{C2117EE2-C736-7D12-5F92-5EB2A2EBF171}"/>
          </ac:picMkLst>
        </pc:picChg>
        <pc:picChg chg="add mod">
          <ac:chgData name="Sven Roman Reinhard" userId="d918b0b6bf9c9ab7" providerId="LiveId" clId="{409D76D5-5D0C-4487-9BF1-79C371D897E3}" dt="2024-06-02T17:59:56.804" v="1422"/>
          <ac:picMkLst>
            <pc:docMk/>
            <pc:sldMk cId="1037565473" sldId="331"/>
            <ac:picMk id="35" creationId="{0A500064-5FE1-69E4-2981-DEE8416E3055}"/>
          </ac:picMkLst>
        </pc:picChg>
        <pc:picChg chg="add mod">
          <ac:chgData name="Sven Roman Reinhard" userId="d918b0b6bf9c9ab7" providerId="LiveId" clId="{409D76D5-5D0C-4487-9BF1-79C371D897E3}" dt="2024-06-02T18:01:12.442" v="1423"/>
          <ac:picMkLst>
            <pc:docMk/>
            <pc:sldMk cId="1037565473" sldId="331"/>
            <ac:picMk id="37" creationId="{567AB4FB-4207-81D9-0A3A-0F9657DBABC6}"/>
          </ac:picMkLst>
        </pc:picChg>
        <pc:picChg chg="add mod">
          <ac:chgData name="Sven Roman Reinhard" userId="d918b0b6bf9c9ab7" providerId="LiveId" clId="{409D76D5-5D0C-4487-9BF1-79C371D897E3}" dt="2024-06-02T18:01:12.442" v="1423"/>
          <ac:picMkLst>
            <pc:docMk/>
            <pc:sldMk cId="1037565473" sldId="331"/>
            <ac:picMk id="38" creationId="{FAC57568-A485-E2FC-877C-BB0C8C31A750}"/>
          </ac:picMkLst>
        </pc:picChg>
        <pc:picChg chg="add mod">
          <ac:chgData name="Sven Roman Reinhard" userId="d918b0b6bf9c9ab7" providerId="LiveId" clId="{409D76D5-5D0C-4487-9BF1-79C371D897E3}" dt="2024-06-02T18:01:12.442" v="1423"/>
          <ac:picMkLst>
            <pc:docMk/>
            <pc:sldMk cId="1037565473" sldId="331"/>
            <ac:picMk id="39" creationId="{A9B3C5DC-C578-BFC1-6B70-5BFB02B95258}"/>
          </ac:picMkLst>
        </pc:picChg>
        <pc:picChg chg="add mod">
          <ac:chgData name="Sven Roman Reinhard" userId="d918b0b6bf9c9ab7" providerId="LiveId" clId="{409D76D5-5D0C-4487-9BF1-79C371D897E3}" dt="2024-06-02T18:01:12.442" v="1423"/>
          <ac:picMkLst>
            <pc:docMk/>
            <pc:sldMk cId="1037565473" sldId="331"/>
            <ac:picMk id="41" creationId="{EE29E347-AEAC-90EE-EA13-5027EACAD299}"/>
          </ac:picMkLst>
        </pc:picChg>
        <pc:picChg chg="add mod">
          <ac:chgData name="Sven Roman Reinhard" userId="d918b0b6bf9c9ab7" providerId="LiveId" clId="{409D76D5-5D0C-4487-9BF1-79C371D897E3}" dt="2024-06-02T18:01:12.442" v="1423"/>
          <ac:picMkLst>
            <pc:docMk/>
            <pc:sldMk cId="1037565473" sldId="331"/>
            <ac:picMk id="43" creationId="{B6C824AE-4262-7A12-19E5-2B32A8F0FB32}"/>
          </ac:picMkLst>
        </pc:picChg>
        <pc:picChg chg="add mod">
          <ac:chgData name="Sven Roman Reinhard" userId="d918b0b6bf9c9ab7" providerId="LiveId" clId="{409D76D5-5D0C-4487-9BF1-79C371D897E3}" dt="2024-06-02T18:01:12.442" v="1423"/>
          <ac:picMkLst>
            <pc:docMk/>
            <pc:sldMk cId="1037565473" sldId="331"/>
            <ac:picMk id="45" creationId="{D956DA29-2C5A-CBD1-AC64-FC4F0F8AA756}"/>
          </ac:picMkLst>
        </pc:picChg>
        <pc:picChg chg="add mod">
          <ac:chgData name="Sven Roman Reinhard" userId="d918b0b6bf9c9ab7" providerId="LiveId" clId="{409D76D5-5D0C-4487-9BF1-79C371D897E3}" dt="2024-06-02T18:01:12.442" v="1423"/>
          <ac:picMkLst>
            <pc:docMk/>
            <pc:sldMk cId="1037565473" sldId="331"/>
            <ac:picMk id="47" creationId="{98232301-635D-D90E-E1E2-66F9BCE13916}"/>
          </ac:picMkLst>
        </pc:picChg>
        <pc:picChg chg="add mod">
          <ac:chgData name="Sven Roman Reinhard" userId="d918b0b6bf9c9ab7" providerId="LiveId" clId="{409D76D5-5D0C-4487-9BF1-79C371D897E3}" dt="2024-06-02T18:01:12.442" v="1423"/>
          <ac:picMkLst>
            <pc:docMk/>
            <pc:sldMk cId="1037565473" sldId="331"/>
            <ac:picMk id="48" creationId="{301381A6-C89B-9360-487C-70EF47A680FB}"/>
          </ac:picMkLst>
        </pc:picChg>
        <pc:picChg chg="add mod">
          <ac:chgData name="Sven Roman Reinhard" userId="d918b0b6bf9c9ab7" providerId="LiveId" clId="{409D76D5-5D0C-4487-9BF1-79C371D897E3}" dt="2024-06-02T18:01:12.442" v="1423"/>
          <ac:picMkLst>
            <pc:docMk/>
            <pc:sldMk cId="1037565473" sldId="331"/>
            <ac:picMk id="49" creationId="{497B537C-D729-781D-FF62-D87EB85B8086}"/>
          </ac:picMkLst>
        </pc:picChg>
        <pc:picChg chg="add mod">
          <ac:chgData name="Sven Roman Reinhard" userId="d918b0b6bf9c9ab7" providerId="LiveId" clId="{409D76D5-5D0C-4487-9BF1-79C371D897E3}" dt="2024-06-02T18:01:12.442" v="1423"/>
          <ac:picMkLst>
            <pc:docMk/>
            <pc:sldMk cId="1037565473" sldId="331"/>
            <ac:picMk id="51" creationId="{15D9849E-0E42-3330-AD36-479B9F4AC39A}"/>
          </ac:picMkLst>
        </pc:picChg>
        <pc:picChg chg="add mod">
          <ac:chgData name="Sven Roman Reinhard" userId="d918b0b6bf9c9ab7" providerId="LiveId" clId="{409D76D5-5D0C-4487-9BF1-79C371D897E3}" dt="2024-06-02T18:01:12.442" v="1423"/>
          <ac:picMkLst>
            <pc:docMk/>
            <pc:sldMk cId="1037565473" sldId="331"/>
            <ac:picMk id="52" creationId="{F18C117D-AC88-A50C-9178-2134219852C0}"/>
          </ac:picMkLst>
        </pc:picChg>
        <pc:picChg chg="add mod">
          <ac:chgData name="Sven Roman Reinhard" userId="d918b0b6bf9c9ab7" providerId="LiveId" clId="{409D76D5-5D0C-4487-9BF1-79C371D897E3}" dt="2024-06-02T18:01:12.442" v="1423"/>
          <ac:picMkLst>
            <pc:docMk/>
            <pc:sldMk cId="1037565473" sldId="331"/>
            <ac:picMk id="53" creationId="{25A33A46-A174-0C78-269C-83468D2AC6E3}"/>
          </ac:picMkLst>
        </pc:picChg>
        <pc:picChg chg="add mod">
          <ac:chgData name="Sven Roman Reinhard" userId="d918b0b6bf9c9ab7" providerId="LiveId" clId="{409D76D5-5D0C-4487-9BF1-79C371D897E3}" dt="2024-06-02T18:01:12.442" v="1423"/>
          <ac:picMkLst>
            <pc:docMk/>
            <pc:sldMk cId="1037565473" sldId="331"/>
            <ac:picMk id="54" creationId="{605D6C3C-3AC5-0EDE-26AA-7C00FDD83547}"/>
          </ac:picMkLst>
        </pc:picChg>
        <pc:picChg chg="add mod">
          <ac:chgData name="Sven Roman Reinhard" userId="d918b0b6bf9c9ab7" providerId="LiveId" clId="{409D76D5-5D0C-4487-9BF1-79C371D897E3}" dt="2024-06-02T18:01:12.442" v="1423"/>
          <ac:picMkLst>
            <pc:docMk/>
            <pc:sldMk cId="1037565473" sldId="331"/>
            <ac:picMk id="56" creationId="{9C72BD70-52CC-075A-C79C-C44BF97B6F1F}"/>
          </ac:picMkLst>
        </pc:picChg>
        <pc:picChg chg="add mod">
          <ac:chgData name="Sven Roman Reinhard" userId="d918b0b6bf9c9ab7" providerId="LiveId" clId="{409D76D5-5D0C-4487-9BF1-79C371D897E3}" dt="2024-06-02T18:01:12.442" v="1423"/>
          <ac:picMkLst>
            <pc:docMk/>
            <pc:sldMk cId="1037565473" sldId="331"/>
            <ac:picMk id="58" creationId="{85E5AA27-A9CD-FB73-F853-20AE1EE5DB9E}"/>
          </ac:picMkLst>
        </pc:picChg>
        <pc:picChg chg="mod topLvl">
          <ac:chgData name="Sven Roman Reinhard" userId="d918b0b6bf9c9ab7" providerId="LiveId" clId="{409D76D5-5D0C-4487-9BF1-79C371D897E3}" dt="2024-06-02T18:07:32.874" v="1532" actId="164"/>
          <ac:picMkLst>
            <pc:docMk/>
            <pc:sldMk cId="1037565473" sldId="331"/>
            <ac:picMk id="63" creationId="{412FBBCD-A93C-7D41-FE88-C9C82F290FEF}"/>
          </ac:picMkLst>
        </pc:picChg>
        <pc:picChg chg="mod topLvl">
          <ac:chgData name="Sven Roman Reinhard" userId="d918b0b6bf9c9ab7" providerId="LiveId" clId="{409D76D5-5D0C-4487-9BF1-79C371D897E3}" dt="2024-06-02T18:07:32.874" v="1532" actId="164"/>
          <ac:picMkLst>
            <pc:docMk/>
            <pc:sldMk cId="1037565473" sldId="331"/>
            <ac:picMk id="65" creationId="{3991EE87-A444-2501-2B60-076B59CC5872}"/>
          </ac:picMkLst>
        </pc:picChg>
        <pc:picChg chg="del mod topLvl">
          <ac:chgData name="Sven Roman Reinhard" userId="d918b0b6bf9c9ab7" providerId="LiveId" clId="{409D76D5-5D0C-4487-9BF1-79C371D897E3}" dt="2024-06-02T18:17:47.781" v="1771" actId="478"/>
          <ac:picMkLst>
            <pc:docMk/>
            <pc:sldMk cId="1037565473" sldId="331"/>
            <ac:picMk id="67" creationId="{A0ECB3CD-1357-5845-66F8-032FEC687133}"/>
          </ac:picMkLst>
        </pc:picChg>
        <pc:picChg chg="mod topLvl">
          <ac:chgData name="Sven Roman Reinhard" userId="d918b0b6bf9c9ab7" providerId="LiveId" clId="{409D76D5-5D0C-4487-9BF1-79C371D897E3}" dt="2024-06-02T18:07:32.874" v="1532" actId="164"/>
          <ac:picMkLst>
            <pc:docMk/>
            <pc:sldMk cId="1037565473" sldId="331"/>
            <ac:picMk id="68" creationId="{83D728CD-7B5B-5CA2-1340-3A0EDF10E903}"/>
          </ac:picMkLst>
        </pc:picChg>
        <pc:picChg chg="mod topLvl">
          <ac:chgData name="Sven Roman Reinhard" userId="d918b0b6bf9c9ab7" providerId="LiveId" clId="{409D76D5-5D0C-4487-9BF1-79C371D897E3}" dt="2024-06-02T18:07:32.874" v="1532" actId="164"/>
          <ac:picMkLst>
            <pc:docMk/>
            <pc:sldMk cId="1037565473" sldId="331"/>
            <ac:picMk id="70" creationId="{F5AEC7A3-6F37-996E-79BD-1CAAE4D7E5B0}"/>
          </ac:picMkLst>
        </pc:picChg>
        <pc:picChg chg="mod topLvl">
          <ac:chgData name="Sven Roman Reinhard" userId="d918b0b6bf9c9ab7" providerId="LiveId" clId="{409D76D5-5D0C-4487-9BF1-79C371D897E3}" dt="2024-06-02T18:07:32.874" v="1532" actId="164"/>
          <ac:picMkLst>
            <pc:docMk/>
            <pc:sldMk cId="1037565473" sldId="331"/>
            <ac:picMk id="72" creationId="{34CAEA36-14BD-D9A0-8336-DE55B3A554AD}"/>
          </ac:picMkLst>
        </pc:picChg>
        <pc:picChg chg="mod topLvl">
          <ac:chgData name="Sven Roman Reinhard" userId="d918b0b6bf9c9ab7" providerId="LiveId" clId="{409D76D5-5D0C-4487-9BF1-79C371D897E3}" dt="2024-06-02T18:07:32.874" v="1532" actId="164"/>
          <ac:picMkLst>
            <pc:docMk/>
            <pc:sldMk cId="1037565473" sldId="331"/>
            <ac:picMk id="74" creationId="{7DFD67E4-FFA2-E022-49D9-4D19BACCC69F}"/>
          </ac:picMkLst>
        </pc:picChg>
        <pc:picChg chg="mod topLvl">
          <ac:chgData name="Sven Roman Reinhard" userId="d918b0b6bf9c9ab7" providerId="LiveId" clId="{409D76D5-5D0C-4487-9BF1-79C371D897E3}" dt="2024-06-02T18:07:32.874" v="1532" actId="164"/>
          <ac:picMkLst>
            <pc:docMk/>
            <pc:sldMk cId="1037565473" sldId="331"/>
            <ac:picMk id="76" creationId="{3376FD2A-8DEE-E3D7-B995-BB5C8E809A23}"/>
          </ac:picMkLst>
        </pc:picChg>
        <pc:picChg chg="mod topLvl">
          <ac:chgData name="Sven Roman Reinhard" userId="d918b0b6bf9c9ab7" providerId="LiveId" clId="{409D76D5-5D0C-4487-9BF1-79C371D897E3}" dt="2024-06-02T18:07:32.874" v="1532" actId="164"/>
          <ac:picMkLst>
            <pc:docMk/>
            <pc:sldMk cId="1037565473" sldId="331"/>
            <ac:picMk id="77" creationId="{B6212112-A100-3392-0878-5B6FC52F4F57}"/>
          </ac:picMkLst>
        </pc:picChg>
        <pc:picChg chg="mod topLvl">
          <ac:chgData name="Sven Roman Reinhard" userId="d918b0b6bf9c9ab7" providerId="LiveId" clId="{409D76D5-5D0C-4487-9BF1-79C371D897E3}" dt="2024-06-02T18:07:32.874" v="1532" actId="164"/>
          <ac:picMkLst>
            <pc:docMk/>
            <pc:sldMk cId="1037565473" sldId="331"/>
            <ac:picMk id="79" creationId="{5CE693F8-DDC7-8103-9DD1-4B20AC269994}"/>
          </ac:picMkLst>
        </pc:picChg>
        <pc:picChg chg="mod topLvl">
          <ac:chgData name="Sven Roman Reinhard" userId="d918b0b6bf9c9ab7" providerId="LiveId" clId="{409D76D5-5D0C-4487-9BF1-79C371D897E3}" dt="2024-06-02T18:07:32.874" v="1532" actId="164"/>
          <ac:picMkLst>
            <pc:docMk/>
            <pc:sldMk cId="1037565473" sldId="331"/>
            <ac:picMk id="81" creationId="{CB5E767A-ABAE-9831-6D6D-9E19DB0EC451}"/>
          </ac:picMkLst>
        </pc:picChg>
        <pc:picChg chg="mod topLvl">
          <ac:chgData name="Sven Roman Reinhard" userId="d918b0b6bf9c9ab7" providerId="LiveId" clId="{409D76D5-5D0C-4487-9BF1-79C371D897E3}" dt="2024-06-02T18:07:32.874" v="1532" actId="164"/>
          <ac:picMkLst>
            <pc:docMk/>
            <pc:sldMk cId="1037565473" sldId="331"/>
            <ac:picMk id="83" creationId="{36C3815C-7538-3716-71C8-634A318B6A78}"/>
          </ac:picMkLst>
        </pc:picChg>
        <pc:picChg chg="mod topLvl">
          <ac:chgData name="Sven Roman Reinhard" userId="d918b0b6bf9c9ab7" providerId="LiveId" clId="{409D76D5-5D0C-4487-9BF1-79C371D897E3}" dt="2024-06-02T18:07:32.874" v="1532" actId="164"/>
          <ac:picMkLst>
            <pc:docMk/>
            <pc:sldMk cId="1037565473" sldId="331"/>
            <ac:picMk id="85" creationId="{6185A68A-5B62-12C3-916C-E2384573AF31}"/>
          </ac:picMkLst>
        </pc:picChg>
        <pc:picChg chg="mod topLvl">
          <ac:chgData name="Sven Roman Reinhard" userId="d918b0b6bf9c9ab7" providerId="LiveId" clId="{409D76D5-5D0C-4487-9BF1-79C371D897E3}" dt="2024-06-02T18:07:32.874" v="1532" actId="164"/>
          <ac:picMkLst>
            <pc:docMk/>
            <pc:sldMk cId="1037565473" sldId="331"/>
            <ac:picMk id="86" creationId="{C206E085-BBB7-7DE7-97C8-6E6530A7DD0A}"/>
          </ac:picMkLst>
        </pc:picChg>
        <pc:picChg chg="mod topLvl">
          <ac:chgData name="Sven Roman Reinhard" userId="d918b0b6bf9c9ab7" providerId="LiveId" clId="{409D76D5-5D0C-4487-9BF1-79C371D897E3}" dt="2024-06-02T18:07:32.874" v="1532" actId="164"/>
          <ac:picMkLst>
            <pc:docMk/>
            <pc:sldMk cId="1037565473" sldId="331"/>
            <ac:picMk id="88" creationId="{41377F50-EF02-C137-C6A0-CF4A2C8F8533}"/>
          </ac:picMkLst>
        </pc:picChg>
        <pc:picChg chg="mod topLvl">
          <ac:chgData name="Sven Roman Reinhard" userId="d918b0b6bf9c9ab7" providerId="LiveId" clId="{409D76D5-5D0C-4487-9BF1-79C371D897E3}" dt="2024-06-02T18:07:32.874" v="1532" actId="164"/>
          <ac:picMkLst>
            <pc:docMk/>
            <pc:sldMk cId="1037565473" sldId="331"/>
            <ac:picMk id="90" creationId="{5B4C0BA8-9CFB-B70D-4F2C-BFA6EDB18C74}"/>
          </ac:picMkLst>
        </pc:picChg>
        <pc:picChg chg="mod">
          <ac:chgData name="Sven Roman Reinhard" userId="d918b0b6bf9c9ab7" providerId="LiveId" clId="{409D76D5-5D0C-4487-9BF1-79C371D897E3}" dt="2024-06-02T18:26:30.928" v="2005"/>
          <ac:picMkLst>
            <pc:docMk/>
            <pc:sldMk cId="1037565473" sldId="331"/>
            <ac:picMk id="106" creationId="{BF8D4E33-915B-8B22-DBE0-F6325026C2E5}"/>
          </ac:picMkLst>
        </pc:picChg>
        <pc:picChg chg="mod">
          <ac:chgData name="Sven Roman Reinhard" userId="d918b0b6bf9c9ab7" providerId="LiveId" clId="{409D76D5-5D0C-4487-9BF1-79C371D897E3}" dt="2024-06-02T18:26:30.928" v="2005"/>
          <ac:picMkLst>
            <pc:docMk/>
            <pc:sldMk cId="1037565473" sldId="331"/>
            <ac:picMk id="108" creationId="{18D37CAA-C537-0A85-4266-525E554F49AF}"/>
          </ac:picMkLst>
        </pc:picChg>
        <pc:picChg chg="mod">
          <ac:chgData name="Sven Roman Reinhard" userId="d918b0b6bf9c9ab7" providerId="LiveId" clId="{409D76D5-5D0C-4487-9BF1-79C371D897E3}" dt="2024-06-02T18:26:30.928" v="2005"/>
          <ac:picMkLst>
            <pc:docMk/>
            <pc:sldMk cId="1037565473" sldId="331"/>
            <ac:picMk id="109" creationId="{A51CAAD1-EA4F-A2B3-FAB2-6E249899F294}"/>
          </ac:picMkLst>
        </pc:picChg>
        <pc:picChg chg="mod">
          <ac:chgData name="Sven Roman Reinhard" userId="d918b0b6bf9c9ab7" providerId="LiveId" clId="{409D76D5-5D0C-4487-9BF1-79C371D897E3}" dt="2024-06-02T18:26:30.928" v="2005"/>
          <ac:picMkLst>
            <pc:docMk/>
            <pc:sldMk cId="1037565473" sldId="331"/>
            <ac:picMk id="111" creationId="{9DD98893-E33A-B098-D292-863FB70BC724}"/>
          </ac:picMkLst>
        </pc:picChg>
        <pc:picChg chg="mod">
          <ac:chgData name="Sven Roman Reinhard" userId="d918b0b6bf9c9ab7" providerId="LiveId" clId="{409D76D5-5D0C-4487-9BF1-79C371D897E3}" dt="2024-06-02T18:26:30.928" v="2005"/>
          <ac:picMkLst>
            <pc:docMk/>
            <pc:sldMk cId="1037565473" sldId="331"/>
            <ac:picMk id="113" creationId="{ED02854B-35EA-620F-A71A-429D198A0E66}"/>
          </ac:picMkLst>
        </pc:picChg>
        <pc:picChg chg="mod">
          <ac:chgData name="Sven Roman Reinhard" userId="d918b0b6bf9c9ab7" providerId="LiveId" clId="{409D76D5-5D0C-4487-9BF1-79C371D897E3}" dt="2024-06-02T18:26:30.928" v="2005"/>
          <ac:picMkLst>
            <pc:docMk/>
            <pc:sldMk cId="1037565473" sldId="331"/>
            <ac:picMk id="115" creationId="{730709B3-FFED-7EC8-306D-1ACE865EB218}"/>
          </ac:picMkLst>
        </pc:picChg>
        <pc:picChg chg="mod">
          <ac:chgData name="Sven Roman Reinhard" userId="d918b0b6bf9c9ab7" providerId="LiveId" clId="{409D76D5-5D0C-4487-9BF1-79C371D897E3}" dt="2024-06-02T18:26:30.928" v="2005"/>
          <ac:picMkLst>
            <pc:docMk/>
            <pc:sldMk cId="1037565473" sldId="331"/>
            <ac:picMk id="117" creationId="{D7E8DB91-D52F-ED72-D2FB-BA7A1262D742}"/>
          </ac:picMkLst>
        </pc:picChg>
        <pc:picChg chg="mod">
          <ac:chgData name="Sven Roman Reinhard" userId="d918b0b6bf9c9ab7" providerId="LiveId" clId="{409D76D5-5D0C-4487-9BF1-79C371D897E3}" dt="2024-06-02T18:26:30.928" v="2005"/>
          <ac:picMkLst>
            <pc:docMk/>
            <pc:sldMk cId="1037565473" sldId="331"/>
            <ac:picMk id="119" creationId="{3FACD3F4-FD37-751D-A79F-2D0D8BAF227E}"/>
          </ac:picMkLst>
        </pc:picChg>
        <pc:picChg chg="mod">
          <ac:chgData name="Sven Roman Reinhard" userId="d918b0b6bf9c9ab7" providerId="LiveId" clId="{409D76D5-5D0C-4487-9BF1-79C371D897E3}" dt="2024-06-02T18:26:30.928" v="2005"/>
          <ac:picMkLst>
            <pc:docMk/>
            <pc:sldMk cId="1037565473" sldId="331"/>
            <ac:picMk id="121" creationId="{2D519B7F-F13C-353F-28B9-A7A3A5EBCC43}"/>
          </ac:picMkLst>
        </pc:picChg>
        <pc:picChg chg="mod">
          <ac:chgData name="Sven Roman Reinhard" userId="d918b0b6bf9c9ab7" providerId="LiveId" clId="{409D76D5-5D0C-4487-9BF1-79C371D897E3}" dt="2024-06-02T18:26:30.928" v="2005"/>
          <ac:picMkLst>
            <pc:docMk/>
            <pc:sldMk cId="1037565473" sldId="331"/>
            <ac:picMk id="123" creationId="{64665165-FB1E-D596-9801-2ECEA2DB221F}"/>
          </ac:picMkLst>
        </pc:picChg>
        <pc:picChg chg="mod">
          <ac:chgData name="Sven Roman Reinhard" userId="d918b0b6bf9c9ab7" providerId="LiveId" clId="{409D76D5-5D0C-4487-9BF1-79C371D897E3}" dt="2024-06-02T18:26:30.928" v="2005"/>
          <ac:picMkLst>
            <pc:docMk/>
            <pc:sldMk cId="1037565473" sldId="331"/>
            <ac:picMk id="124" creationId="{769132DF-BC79-E730-F0DD-D1C86C61C783}"/>
          </ac:picMkLst>
        </pc:picChg>
        <pc:picChg chg="mod">
          <ac:chgData name="Sven Roman Reinhard" userId="d918b0b6bf9c9ab7" providerId="LiveId" clId="{409D76D5-5D0C-4487-9BF1-79C371D897E3}" dt="2024-06-02T18:26:30.928" v="2005"/>
          <ac:picMkLst>
            <pc:docMk/>
            <pc:sldMk cId="1037565473" sldId="331"/>
            <ac:picMk id="126" creationId="{56CC6B16-0122-2BED-5A05-C328FB188268}"/>
          </ac:picMkLst>
        </pc:picChg>
        <pc:picChg chg="mod">
          <ac:chgData name="Sven Roman Reinhard" userId="d918b0b6bf9c9ab7" providerId="LiveId" clId="{409D76D5-5D0C-4487-9BF1-79C371D897E3}" dt="2024-06-02T18:26:30.928" v="2005"/>
          <ac:picMkLst>
            <pc:docMk/>
            <pc:sldMk cId="1037565473" sldId="331"/>
            <ac:picMk id="128" creationId="{88368BF4-2113-CF64-1A94-60A8FF22AB27}"/>
          </ac:picMkLst>
        </pc:picChg>
        <pc:picChg chg="add del mod modCrop">
          <ac:chgData name="Sven Roman Reinhard" userId="d918b0b6bf9c9ab7" providerId="LiveId" clId="{409D76D5-5D0C-4487-9BF1-79C371D897E3}" dt="2024-06-02T18:37:36.010" v="2136" actId="478"/>
          <ac:picMkLst>
            <pc:docMk/>
            <pc:sldMk cId="1037565473" sldId="331"/>
            <ac:picMk id="133" creationId="{8B6C12F8-4C23-9367-7016-8AA95DBF4055}"/>
          </ac:picMkLst>
        </pc:picChg>
        <pc:picChg chg="add mod modCrop">
          <ac:chgData name="Sven Roman Reinhard" userId="d918b0b6bf9c9ab7" providerId="LiveId" clId="{409D76D5-5D0C-4487-9BF1-79C371D897E3}" dt="2024-06-02T18:37:33.999" v="2132" actId="1076"/>
          <ac:picMkLst>
            <pc:docMk/>
            <pc:sldMk cId="1037565473" sldId="331"/>
            <ac:picMk id="134" creationId="{521CF1BF-F823-6BE4-05A4-282F79DB3B80}"/>
          </ac:picMkLst>
        </pc:picChg>
        <pc:picChg chg="add mod">
          <ac:chgData name="Sven Roman Reinhard" userId="d918b0b6bf9c9ab7" providerId="LiveId" clId="{409D76D5-5D0C-4487-9BF1-79C371D897E3}" dt="2024-06-02T19:01:51.800" v="2226"/>
          <ac:picMkLst>
            <pc:docMk/>
            <pc:sldMk cId="1037565473" sldId="331"/>
            <ac:picMk id="135" creationId="{12CAABFE-A00D-CB67-43A9-E66CFC55D5F9}"/>
          </ac:picMkLst>
        </pc:picChg>
        <pc:picChg chg="add mod">
          <ac:chgData name="Sven Roman Reinhard" userId="d918b0b6bf9c9ab7" providerId="LiveId" clId="{409D76D5-5D0C-4487-9BF1-79C371D897E3}" dt="2024-06-02T19:01:51.800" v="2226"/>
          <ac:picMkLst>
            <pc:docMk/>
            <pc:sldMk cId="1037565473" sldId="331"/>
            <ac:picMk id="136" creationId="{AC00CD85-4EDF-77BA-4A49-2FE9C31DB996}"/>
          </ac:picMkLst>
        </pc:picChg>
        <pc:picChg chg="add mod">
          <ac:chgData name="Sven Roman Reinhard" userId="d918b0b6bf9c9ab7" providerId="LiveId" clId="{409D76D5-5D0C-4487-9BF1-79C371D897E3}" dt="2024-06-02T19:01:51.800" v="2226"/>
          <ac:picMkLst>
            <pc:docMk/>
            <pc:sldMk cId="1037565473" sldId="331"/>
            <ac:picMk id="137" creationId="{EBAA7D73-6239-5AB3-5B7F-70EA7D8CE928}"/>
          </ac:picMkLst>
        </pc:picChg>
        <pc:picChg chg="add del mod">
          <ac:chgData name="Sven Roman Reinhard" userId="d918b0b6bf9c9ab7" providerId="LiveId" clId="{409D76D5-5D0C-4487-9BF1-79C371D897E3}" dt="2024-06-02T19:21:37.884" v="2324" actId="478"/>
          <ac:picMkLst>
            <pc:docMk/>
            <pc:sldMk cId="1037565473" sldId="331"/>
            <ac:picMk id="140" creationId="{BD03A0D5-138F-0438-2CE2-812EAB46B4BA}"/>
          </ac:picMkLst>
        </pc:picChg>
        <pc:picChg chg="add mod">
          <ac:chgData name="Sven Roman Reinhard" userId="d918b0b6bf9c9ab7" providerId="LiveId" clId="{409D76D5-5D0C-4487-9BF1-79C371D897E3}" dt="2024-06-02T19:24:02.333" v="2347" actId="1076"/>
          <ac:picMkLst>
            <pc:docMk/>
            <pc:sldMk cId="1037565473" sldId="331"/>
            <ac:picMk id="141" creationId="{5C3B0740-8E70-5D81-E5A7-84FC2371AF1C}"/>
          </ac:picMkLst>
        </pc:picChg>
        <pc:picChg chg="add del mod">
          <ac:chgData name="Sven Roman Reinhard" userId="d918b0b6bf9c9ab7" providerId="LiveId" clId="{409D76D5-5D0C-4487-9BF1-79C371D897E3}" dt="2024-06-02T19:21:36.986" v="2323" actId="478"/>
          <ac:picMkLst>
            <pc:docMk/>
            <pc:sldMk cId="1037565473" sldId="331"/>
            <ac:picMk id="142" creationId="{A6D6A00A-EE37-F77D-5131-640CF12BBAEB}"/>
          </ac:picMkLst>
        </pc:picChg>
        <pc:picChg chg="add mod">
          <ac:chgData name="Sven Roman Reinhard" userId="d918b0b6bf9c9ab7" providerId="LiveId" clId="{409D76D5-5D0C-4487-9BF1-79C371D897E3}" dt="2024-06-02T19:04:44.944" v="2256"/>
          <ac:picMkLst>
            <pc:docMk/>
            <pc:sldMk cId="1037565473" sldId="331"/>
            <ac:picMk id="145" creationId="{0DAABAEC-648D-EE04-0956-9EF5D92AF319}"/>
          </ac:picMkLst>
        </pc:picChg>
        <pc:picChg chg="add mod">
          <ac:chgData name="Sven Roman Reinhard" userId="d918b0b6bf9c9ab7" providerId="LiveId" clId="{409D76D5-5D0C-4487-9BF1-79C371D897E3}" dt="2024-06-02T19:04:44.944" v="2256"/>
          <ac:picMkLst>
            <pc:docMk/>
            <pc:sldMk cId="1037565473" sldId="331"/>
            <ac:picMk id="146" creationId="{D5436819-1ED7-AB72-8662-C022115B26FB}"/>
          </ac:picMkLst>
        </pc:picChg>
        <pc:picChg chg="add mod">
          <ac:chgData name="Sven Roman Reinhard" userId="d918b0b6bf9c9ab7" providerId="LiveId" clId="{409D76D5-5D0C-4487-9BF1-79C371D897E3}" dt="2024-06-02T19:24:05.162" v="2348" actId="1076"/>
          <ac:picMkLst>
            <pc:docMk/>
            <pc:sldMk cId="1037565473" sldId="331"/>
            <ac:picMk id="161" creationId="{C699EE43-7860-54B8-B9EA-5461E2B73822}"/>
          </ac:picMkLst>
        </pc:picChg>
        <pc:picChg chg="add del mod">
          <ac:chgData name="Sven Roman Reinhard" userId="d918b0b6bf9c9ab7" providerId="LiveId" clId="{409D76D5-5D0C-4487-9BF1-79C371D897E3}" dt="2024-06-02T19:22:36.601" v="2337" actId="478"/>
          <ac:picMkLst>
            <pc:docMk/>
            <pc:sldMk cId="1037565473" sldId="331"/>
            <ac:picMk id="162" creationId="{67FC12FC-A34D-1C40-40E8-0F4B1F601C98}"/>
          </ac:picMkLst>
        </pc:picChg>
        <pc:picChg chg="add mod">
          <ac:chgData name="Sven Roman Reinhard" userId="d918b0b6bf9c9ab7" providerId="LiveId" clId="{409D76D5-5D0C-4487-9BF1-79C371D897E3}" dt="2024-06-02T19:22:36.850" v="2338"/>
          <ac:picMkLst>
            <pc:docMk/>
            <pc:sldMk cId="1037565473" sldId="331"/>
            <ac:picMk id="163" creationId="{F3AD621A-68EB-249D-B70E-2D81FDC79245}"/>
          </ac:picMkLst>
        </pc:picChg>
        <pc:picChg chg="add del mod">
          <ac:chgData name="Sven Roman Reinhard" userId="d918b0b6bf9c9ab7" providerId="LiveId" clId="{409D76D5-5D0C-4487-9BF1-79C371D897E3}" dt="2024-06-02T19:22:50.537" v="2341" actId="478"/>
          <ac:picMkLst>
            <pc:docMk/>
            <pc:sldMk cId="1037565473" sldId="331"/>
            <ac:picMk id="164" creationId="{B496730A-9E5F-BF9D-C728-0E6E302451AE}"/>
          </ac:picMkLst>
        </pc:picChg>
        <pc:cxnChg chg="add del mod">
          <ac:chgData name="Sven Roman Reinhard" userId="d918b0b6bf9c9ab7" providerId="LiveId" clId="{409D76D5-5D0C-4487-9BF1-79C371D897E3}" dt="2024-06-02T19:05:21.603" v="2260" actId="478"/>
          <ac:cxnSpMkLst>
            <pc:docMk/>
            <pc:sldMk cId="1037565473" sldId="331"/>
            <ac:cxnSpMk id="149" creationId="{3B33F8FF-0D47-6B48-A60D-FE5D3991CCA0}"/>
          </ac:cxnSpMkLst>
        </pc:cxnChg>
        <pc:cxnChg chg="add del mod">
          <ac:chgData name="Sven Roman Reinhard" userId="d918b0b6bf9c9ab7" providerId="LiveId" clId="{409D76D5-5D0C-4487-9BF1-79C371D897E3}" dt="2024-06-02T19:06:44.936" v="2273" actId="478"/>
          <ac:cxnSpMkLst>
            <pc:docMk/>
            <pc:sldMk cId="1037565473" sldId="331"/>
            <ac:cxnSpMk id="152" creationId="{2AB917AF-8D31-779D-ABAC-7AC976CF0F05}"/>
          </ac:cxnSpMkLst>
        </pc:cxnChg>
        <pc:cxnChg chg="add del mod">
          <ac:chgData name="Sven Roman Reinhard" userId="d918b0b6bf9c9ab7" providerId="LiveId" clId="{409D76D5-5D0C-4487-9BF1-79C371D897E3}" dt="2024-06-02T19:16:58.871" v="2318" actId="478"/>
          <ac:cxnSpMkLst>
            <pc:docMk/>
            <pc:sldMk cId="1037565473" sldId="331"/>
            <ac:cxnSpMk id="154" creationId="{BA3A3293-7AD3-D6F9-C682-67416B15B4E1}"/>
          </ac:cxnSpMkLst>
        </pc:cxnChg>
        <pc:cxnChg chg="add del mod">
          <ac:chgData name="Sven Roman Reinhard" userId="d918b0b6bf9c9ab7" providerId="LiveId" clId="{409D76D5-5D0C-4487-9BF1-79C371D897E3}" dt="2024-06-02T19:24:09.023" v="2351" actId="478"/>
          <ac:cxnSpMkLst>
            <pc:docMk/>
            <pc:sldMk cId="1037565473" sldId="331"/>
            <ac:cxnSpMk id="158" creationId="{5BDDFB8F-0BBE-DAF4-ACA0-1FA0FDEDC8DE}"/>
          </ac:cxnSpMkLst>
        </pc:cxnChg>
        <pc:cxnChg chg="add del mod">
          <ac:chgData name="Sven Roman Reinhard" userId="d918b0b6bf9c9ab7" providerId="LiveId" clId="{409D76D5-5D0C-4487-9BF1-79C371D897E3}" dt="2024-06-02T19:24:08.378" v="2350" actId="478"/>
          <ac:cxnSpMkLst>
            <pc:docMk/>
            <pc:sldMk cId="1037565473" sldId="331"/>
            <ac:cxnSpMk id="160" creationId="{3A1A0E04-0FEE-BEC3-CC86-74A63326455E}"/>
          </ac:cxnSpMkLst>
        </pc:cxnChg>
        <pc:cxnChg chg="add del">
          <ac:chgData name="Sven Roman Reinhard" userId="d918b0b6bf9c9ab7" providerId="LiveId" clId="{409D76D5-5D0C-4487-9BF1-79C371D897E3}" dt="2024-06-02T19:24:16.793" v="2353" actId="478"/>
          <ac:cxnSpMkLst>
            <pc:docMk/>
            <pc:sldMk cId="1037565473" sldId="331"/>
            <ac:cxnSpMk id="167" creationId="{639163BD-785C-7CD9-4A65-36EAE63AF571}"/>
          </ac:cxnSpMkLst>
        </pc:cxnChg>
        <pc:cxnChg chg="add mod">
          <ac:chgData name="Sven Roman Reinhard" userId="d918b0b6bf9c9ab7" providerId="LiveId" clId="{409D76D5-5D0C-4487-9BF1-79C371D897E3}" dt="2024-06-02T19:24:59.321" v="2356" actId="1582"/>
          <ac:cxnSpMkLst>
            <pc:docMk/>
            <pc:sldMk cId="1037565473" sldId="331"/>
            <ac:cxnSpMk id="169" creationId="{7FB953CB-C1AD-134E-ADAE-55A6BA45A58A}"/>
          </ac:cxnSpMkLst>
        </pc:cxnChg>
        <pc:cxnChg chg="add mod">
          <ac:chgData name="Sven Roman Reinhard" userId="d918b0b6bf9c9ab7" providerId="LiveId" clId="{409D76D5-5D0C-4487-9BF1-79C371D897E3}" dt="2024-06-02T19:25:32.300" v="2360" actId="1076"/>
          <ac:cxnSpMkLst>
            <pc:docMk/>
            <pc:sldMk cId="1037565473" sldId="331"/>
            <ac:cxnSpMk id="170" creationId="{BBAC6B62-4ECF-9A40-D4FB-24A219C9ECC8}"/>
          </ac:cxnSpMkLst>
        </pc:cxnChg>
      </pc:sldChg>
      <pc:sldChg chg="modTransition">
        <pc:chgData name="Sven Roman Reinhard" userId="d918b0b6bf9c9ab7" providerId="LiveId" clId="{409D76D5-5D0C-4487-9BF1-79C371D897E3}" dt="2024-06-02T17:27:18.566" v="1183"/>
        <pc:sldMkLst>
          <pc:docMk/>
          <pc:sldMk cId="2271489102" sldId="423"/>
        </pc:sldMkLst>
      </pc:sldChg>
      <pc:sldChg chg="modTransition">
        <pc:chgData name="Sven Roman Reinhard" userId="d918b0b6bf9c9ab7" providerId="LiveId" clId="{409D76D5-5D0C-4487-9BF1-79C371D897E3}" dt="2024-06-02T17:27:18.566" v="1183"/>
        <pc:sldMkLst>
          <pc:docMk/>
          <pc:sldMk cId="1293409943" sldId="424"/>
        </pc:sldMkLst>
      </pc:sldChg>
      <pc:sldChg chg="modTransition">
        <pc:chgData name="Sven Roman Reinhard" userId="d918b0b6bf9c9ab7" providerId="LiveId" clId="{409D76D5-5D0C-4487-9BF1-79C371D897E3}" dt="2024-06-02T17:56:31.640" v="1352"/>
        <pc:sldMkLst>
          <pc:docMk/>
          <pc:sldMk cId="3265869743" sldId="445"/>
        </pc:sldMkLst>
      </pc:sldChg>
      <pc:sldChg chg="addSp delSp modSp mod modTransition modAnim">
        <pc:chgData name="Sven Roman Reinhard" userId="d918b0b6bf9c9ab7" providerId="LiveId" clId="{409D76D5-5D0C-4487-9BF1-79C371D897E3}" dt="2024-06-02T19:23:34.295" v="2346" actId="1076"/>
        <pc:sldMkLst>
          <pc:docMk/>
          <pc:sldMk cId="1170681207" sldId="446"/>
        </pc:sldMkLst>
        <pc:spChg chg="mod">
          <ac:chgData name="Sven Roman Reinhard" userId="d918b0b6bf9c9ab7" providerId="LiveId" clId="{409D76D5-5D0C-4487-9BF1-79C371D897E3}" dt="2024-06-02T19:01:47.137" v="2225" actId="1076"/>
          <ac:spMkLst>
            <pc:docMk/>
            <pc:sldMk cId="1170681207" sldId="446"/>
            <ac:spMk id="3" creationId="{C343ED23-45AA-CBC3-CE69-89067E23DFDC}"/>
          </ac:spMkLst>
        </pc:spChg>
        <pc:spChg chg="del mod ord">
          <ac:chgData name="Sven Roman Reinhard" userId="d918b0b6bf9c9ab7" providerId="LiveId" clId="{409D76D5-5D0C-4487-9BF1-79C371D897E3}" dt="2024-06-02T18:09:22.903" v="1557" actId="478"/>
          <ac:spMkLst>
            <pc:docMk/>
            <pc:sldMk cId="1170681207" sldId="446"/>
            <ac:spMk id="5" creationId="{38FB2B25-1BB6-BA1C-0070-5EF703074EC0}"/>
          </ac:spMkLst>
        </pc:spChg>
        <pc:spChg chg="add del mod">
          <ac:chgData name="Sven Roman Reinhard" userId="d918b0b6bf9c9ab7" providerId="LiveId" clId="{409D76D5-5D0C-4487-9BF1-79C371D897E3}" dt="2024-06-02T16:23:14.569" v="86" actId="14100"/>
          <ac:spMkLst>
            <pc:docMk/>
            <pc:sldMk cId="1170681207" sldId="446"/>
            <ac:spMk id="6" creationId="{EDECFC21-D9AF-E7C3-F02C-EE3CE5EB83CA}"/>
          </ac:spMkLst>
        </pc:spChg>
        <pc:spChg chg="add del mod">
          <ac:chgData name="Sven Roman Reinhard" userId="d918b0b6bf9c9ab7" providerId="LiveId" clId="{409D76D5-5D0C-4487-9BF1-79C371D897E3}" dt="2024-06-02T16:27:11.670" v="244" actId="478"/>
          <ac:spMkLst>
            <pc:docMk/>
            <pc:sldMk cId="1170681207" sldId="446"/>
            <ac:spMk id="8" creationId="{DFD5D153-4800-83BA-5098-1F4ACD88FE96}"/>
          </ac:spMkLst>
        </pc:spChg>
        <pc:spChg chg="add del mod">
          <ac:chgData name="Sven Roman Reinhard" userId="d918b0b6bf9c9ab7" providerId="LiveId" clId="{409D76D5-5D0C-4487-9BF1-79C371D897E3}" dt="2024-06-02T18:09:38.639" v="1562" actId="478"/>
          <ac:spMkLst>
            <pc:docMk/>
            <pc:sldMk cId="1170681207" sldId="446"/>
            <ac:spMk id="9" creationId="{47A085D3-2BDB-C6B6-75C4-B13D9BACAD08}"/>
          </ac:spMkLst>
        </pc:spChg>
        <pc:spChg chg="add del mod">
          <ac:chgData name="Sven Roman Reinhard" userId="d918b0b6bf9c9ab7" providerId="LiveId" clId="{409D76D5-5D0C-4487-9BF1-79C371D897E3}" dt="2024-06-02T18:12:23.525" v="1694" actId="478"/>
          <ac:spMkLst>
            <pc:docMk/>
            <pc:sldMk cId="1170681207" sldId="446"/>
            <ac:spMk id="11" creationId="{61330DED-595C-9241-024B-8C4B186D9467}"/>
          </ac:spMkLst>
        </pc:spChg>
        <pc:spChg chg="add mod ord">
          <ac:chgData name="Sven Roman Reinhard" userId="d918b0b6bf9c9ab7" providerId="LiveId" clId="{409D76D5-5D0C-4487-9BF1-79C371D897E3}" dt="2024-06-02T18:12:20.424" v="1691" actId="1076"/>
          <ac:spMkLst>
            <pc:docMk/>
            <pc:sldMk cId="1170681207" sldId="446"/>
            <ac:spMk id="12" creationId="{2E7E6B93-0795-ADA2-45D7-61CC37679BDC}"/>
          </ac:spMkLst>
        </pc:spChg>
        <pc:spChg chg="add del mod">
          <ac:chgData name="Sven Roman Reinhard" userId="d918b0b6bf9c9ab7" providerId="LiveId" clId="{409D76D5-5D0C-4487-9BF1-79C371D897E3}" dt="2024-06-02T18:21:30.629" v="1922" actId="21"/>
          <ac:spMkLst>
            <pc:docMk/>
            <pc:sldMk cId="1170681207" sldId="446"/>
            <ac:spMk id="13" creationId="{0126D0AB-07A6-8FA7-B725-05E71916DD72}"/>
          </ac:spMkLst>
        </pc:spChg>
        <pc:spChg chg="del mod topLvl">
          <ac:chgData name="Sven Roman Reinhard" userId="d918b0b6bf9c9ab7" providerId="LiveId" clId="{409D76D5-5D0C-4487-9BF1-79C371D897E3}" dt="2024-06-02T18:14:59.116" v="1717" actId="478"/>
          <ac:spMkLst>
            <pc:docMk/>
            <pc:sldMk cId="1170681207" sldId="446"/>
            <ac:spMk id="15" creationId="{F5557843-F3CB-A029-7282-19DABD65A92D}"/>
          </ac:spMkLst>
        </pc:spChg>
        <pc:spChg chg="mod topLvl">
          <ac:chgData name="Sven Roman Reinhard" userId="d918b0b6bf9c9ab7" providerId="LiveId" clId="{409D76D5-5D0C-4487-9BF1-79C371D897E3}" dt="2024-06-02T18:15:48.134" v="1732" actId="164"/>
          <ac:spMkLst>
            <pc:docMk/>
            <pc:sldMk cId="1170681207" sldId="446"/>
            <ac:spMk id="17" creationId="{4CE64856-3CA0-0780-F693-1083B7960AE6}"/>
          </ac:spMkLst>
        </pc:spChg>
        <pc:spChg chg="mod topLvl">
          <ac:chgData name="Sven Roman Reinhard" userId="d918b0b6bf9c9ab7" providerId="LiveId" clId="{409D76D5-5D0C-4487-9BF1-79C371D897E3}" dt="2024-06-02T18:15:48.134" v="1732" actId="164"/>
          <ac:spMkLst>
            <pc:docMk/>
            <pc:sldMk cId="1170681207" sldId="446"/>
            <ac:spMk id="19" creationId="{ED852344-16B0-03F2-BF8D-5FECCC3BBF25}"/>
          </ac:spMkLst>
        </pc:spChg>
        <pc:spChg chg="mod topLvl">
          <ac:chgData name="Sven Roman Reinhard" userId="d918b0b6bf9c9ab7" providerId="LiveId" clId="{409D76D5-5D0C-4487-9BF1-79C371D897E3}" dt="2024-06-02T18:15:48.134" v="1732" actId="164"/>
          <ac:spMkLst>
            <pc:docMk/>
            <pc:sldMk cId="1170681207" sldId="446"/>
            <ac:spMk id="22" creationId="{4DEF8925-AFA9-BC67-2346-5CE9EF44E009}"/>
          </ac:spMkLst>
        </pc:spChg>
        <pc:spChg chg="mod topLvl">
          <ac:chgData name="Sven Roman Reinhard" userId="d918b0b6bf9c9ab7" providerId="LiveId" clId="{409D76D5-5D0C-4487-9BF1-79C371D897E3}" dt="2024-06-02T18:15:48.134" v="1732" actId="164"/>
          <ac:spMkLst>
            <pc:docMk/>
            <pc:sldMk cId="1170681207" sldId="446"/>
            <ac:spMk id="24" creationId="{2FD0446F-DED6-8169-2BC5-6C14698BF9C3}"/>
          </ac:spMkLst>
        </pc:spChg>
        <pc:spChg chg="mod topLvl">
          <ac:chgData name="Sven Roman Reinhard" userId="d918b0b6bf9c9ab7" providerId="LiveId" clId="{409D76D5-5D0C-4487-9BF1-79C371D897E3}" dt="2024-06-02T18:15:48.134" v="1732" actId="164"/>
          <ac:spMkLst>
            <pc:docMk/>
            <pc:sldMk cId="1170681207" sldId="446"/>
            <ac:spMk id="26" creationId="{A26FF2B7-D3B7-5039-FA7A-8D70E5FE1900}"/>
          </ac:spMkLst>
        </pc:spChg>
        <pc:spChg chg="mod topLvl">
          <ac:chgData name="Sven Roman Reinhard" userId="d918b0b6bf9c9ab7" providerId="LiveId" clId="{409D76D5-5D0C-4487-9BF1-79C371D897E3}" dt="2024-06-02T18:15:48.134" v="1732" actId="164"/>
          <ac:spMkLst>
            <pc:docMk/>
            <pc:sldMk cId="1170681207" sldId="446"/>
            <ac:spMk id="28" creationId="{99FF545D-E467-C165-B363-252EF91908F3}"/>
          </ac:spMkLst>
        </pc:spChg>
        <pc:spChg chg="mod topLvl">
          <ac:chgData name="Sven Roman Reinhard" userId="d918b0b6bf9c9ab7" providerId="LiveId" clId="{409D76D5-5D0C-4487-9BF1-79C371D897E3}" dt="2024-06-02T18:15:48.134" v="1732" actId="164"/>
          <ac:spMkLst>
            <pc:docMk/>
            <pc:sldMk cId="1170681207" sldId="446"/>
            <ac:spMk id="30" creationId="{C272593E-4853-A495-C05F-A1213D22CC3A}"/>
          </ac:spMkLst>
        </pc:spChg>
        <pc:spChg chg="mod topLvl">
          <ac:chgData name="Sven Roman Reinhard" userId="d918b0b6bf9c9ab7" providerId="LiveId" clId="{409D76D5-5D0C-4487-9BF1-79C371D897E3}" dt="2024-06-02T18:15:48.134" v="1732" actId="164"/>
          <ac:spMkLst>
            <pc:docMk/>
            <pc:sldMk cId="1170681207" sldId="446"/>
            <ac:spMk id="32" creationId="{80471A92-4E4A-D1DD-DA41-75A5C10CA311}"/>
          </ac:spMkLst>
        </pc:spChg>
        <pc:spChg chg="mod topLvl">
          <ac:chgData name="Sven Roman Reinhard" userId="d918b0b6bf9c9ab7" providerId="LiveId" clId="{409D76D5-5D0C-4487-9BF1-79C371D897E3}" dt="2024-06-02T18:15:48.134" v="1732" actId="164"/>
          <ac:spMkLst>
            <pc:docMk/>
            <pc:sldMk cId="1170681207" sldId="446"/>
            <ac:spMk id="34" creationId="{CE7FE647-FABA-C6B1-ED9A-352273806C73}"/>
          </ac:spMkLst>
        </pc:spChg>
        <pc:spChg chg="mod topLvl">
          <ac:chgData name="Sven Roman Reinhard" userId="d918b0b6bf9c9ab7" providerId="LiveId" clId="{409D76D5-5D0C-4487-9BF1-79C371D897E3}" dt="2024-06-02T18:15:48.134" v="1732" actId="164"/>
          <ac:spMkLst>
            <pc:docMk/>
            <pc:sldMk cId="1170681207" sldId="446"/>
            <ac:spMk id="37" creationId="{94346A3A-69C9-4C30-3926-1571E93E5475}"/>
          </ac:spMkLst>
        </pc:spChg>
        <pc:spChg chg="mod topLvl">
          <ac:chgData name="Sven Roman Reinhard" userId="d918b0b6bf9c9ab7" providerId="LiveId" clId="{409D76D5-5D0C-4487-9BF1-79C371D897E3}" dt="2024-06-02T18:15:48.134" v="1732" actId="164"/>
          <ac:spMkLst>
            <pc:docMk/>
            <pc:sldMk cId="1170681207" sldId="446"/>
            <ac:spMk id="39" creationId="{005EE861-4153-F333-9A84-D98987C450AD}"/>
          </ac:spMkLst>
        </pc:spChg>
        <pc:spChg chg="del mod topLvl">
          <ac:chgData name="Sven Roman Reinhard" userId="d918b0b6bf9c9ab7" providerId="LiveId" clId="{409D76D5-5D0C-4487-9BF1-79C371D897E3}" dt="2024-06-02T18:14:59.116" v="1717" actId="478"/>
          <ac:spMkLst>
            <pc:docMk/>
            <pc:sldMk cId="1170681207" sldId="446"/>
            <ac:spMk id="41" creationId="{FC4888DD-95E0-D483-FD12-D1156F3F80E7}"/>
          </ac:spMkLst>
        </pc:spChg>
        <pc:spChg chg="del mod topLvl">
          <ac:chgData name="Sven Roman Reinhard" userId="d918b0b6bf9c9ab7" providerId="LiveId" clId="{409D76D5-5D0C-4487-9BF1-79C371D897E3}" dt="2024-06-02T18:14:59.116" v="1717" actId="478"/>
          <ac:spMkLst>
            <pc:docMk/>
            <pc:sldMk cId="1170681207" sldId="446"/>
            <ac:spMk id="43" creationId="{4B4A632D-64F5-216F-D64C-6CB07C38BE6E}"/>
          </ac:spMkLst>
        </pc:spChg>
        <pc:spChg chg="del mod topLvl">
          <ac:chgData name="Sven Roman Reinhard" userId="d918b0b6bf9c9ab7" providerId="LiveId" clId="{409D76D5-5D0C-4487-9BF1-79C371D897E3}" dt="2024-06-02T18:14:59.116" v="1717" actId="478"/>
          <ac:spMkLst>
            <pc:docMk/>
            <pc:sldMk cId="1170681207" sldId="446"/>
            <ac:spMk id="46" creationId="{CF0F9601-F571-795E-CDCE-7771BDB3DFE0}"/>
          </ac:spMkLst>
        </pc:spChg>
        <pc:spChg chg="del mod topLvl">
          <ac:chgData name="Sven Roman Reinhard" userId="d918b0b6bf9c9ab7" providerId="LiveId" clId="{409D76D5-5D0C-4487-9BF1-79C371D897E3}" dt="2024-06-02T18:14:59.116" v="1717" actId="478"/>
          <ac:spMkLst>
            <pc:docMk/>
            <pc:sldMk cId="1170681207" sldId="446"/>
            <ac:spMk id="48" creationId="{3A1EF659-44F1-322C-F979-4B61A4C087BD}"/>
          </ac:spMkLst>
        </pc:spChg>
        <pc:spChg chg="del mod topLvl">
          <ac:chgData name="Sven Roman Reinhard" userId="d918b0b6bf9c9ab7" providerId="LiveId" clId="{409D76D5-5D0C-4487-9BF1-79C371D897E3}" dt="2024-06-02T18:14:59.116" v="1717" actId="478"/>
          <ac:spMkLst>
            <pc:docMk/>
            <pc:sldMk cId="1170681207" sldId="446"/>
            <ac:spMk id="50" creationId="{4FCB8B8B-A6FE-589E-070C-E006FAC84425}"/>
          </ac:spMkLst>
        </pc:spChg>
        <pc:spChg chg="del mod topLvl">
          <ac:chgData name="Sven Roman Reinhard" userId="d918b0b6bf9c9ab7" providerId="LiveId" clId="{409D76D5-5D0C-4487-9BF1-79C371D897E3}" dt="2024-06-02T18:14:59.116" v="1717" actId="478"/>
          <ac:spMkLst>
            <pc:docMk/>
            <pc:sldMk cId="1170681207" sldId="446"/>
            <ac:spMk id="52" creationId="{59B0808D-C4BC-1CA3-0FFE-95BF1F7C19B0}"/>
          </ac:spMkLst>
        </pc:spChg>
        <pc:spChg chg="del mod topLvl">
          <ac:chgData name="Sven Roman Reinhard" userId="d918b0b6bf9c9ab7" providerId="LiveId" clId="{409D76D5-5D0C-4487-9BF1-79C371D897E3}" dt="2024-06-02T18:14:59.116" v="1717" actId="478"/>
          <ac:spMkLst>
            <pc:docMk/>
            <pc:sldMk cId="1170681207" sldId="446"/>
            <ac:spMk id="55" creationId="{9E822116-3253-AC45-F8E7-5B1E15D4394E}"/>
          </ac:spMkLst>
        </pc:spChg>
        <pc:spChg chg="del mod topLvl">
          <ac:chgData name="Sven Roman Reinhard" userId="d918b0b6bf9c9ab7" providerId="LiveId" clId="{409D76D5-5D0C-4487-9BF1-79C371D897E3}" dt="2024-06-02T18:14:59.116" v="1717" actId="478"/>
          <ac:spMkLst>
            <pc:docMk/>
            <pc:sldMk cId="1170681207" sldId="446"/>
            <ac:spMk id="57" creationId="{1D9E3140-D140-F697-B0BF-159E4AFEBAFB}"/>
          </ac:spMkLst>
        </pc:spChg>
        <pc:spChg chg="mod topLvl">
          <ac:chgData name="Sven Roman Reinhard" userId="d918b0b6bf9c9ab7" providerId="LiveId" clId="{409D76D5-5D0C-4487-9BF1-79C371D897E3}" dt="2024-06-02T18:15:48.134" v="1732" actId="164"/>
          <ac:spMkLst>
            <pc:docMk/>
            <pc:sldMk cId="1170681207" sldId="446"/>
            <ac:spMk id="62" creationId="{6E47BEF7-5441-C383-7C71-A6F8D1447EF6}"/>
          </ac:spMkLst>
        </pc:spChg>
        <pc:spChg chg="mod topLvl">
          <ac:chgData name="Sven Roman Reinhard" userId="d918b0b6bf9c9ab7" providerId="LiveId" clId="{409D76D5-5D0C-4487-9BF1-79C371D897E3}" dt="2024-06-02T18:15:48.134" v="1732" actId="164"/>
          <ac:spMkLst>
            <pc:docMk/>
            <pc:sldMk cId="1170681207" sldId="446"/>
            <ac:spMk id="63" creationId="{979DB045-3EA7-1732-8B4B-822C9CF09EB9}"/>
          </ac:spMkLst>
        </pc:spChg>
        <pc:spChg chg="mod topLvl">
          <ac:chgData name="Sven Roman Reinhard" userId="d918b0b6bf9c9ab7" providerId="LiveId" clId="{409D76D5-5D0C-4487-9BF1-79C371D897E3}" dt="2024-06-02T18:15:48.134" v="1732" actId="164"/>
          <ac:spMkLst>
            <pc:docMk/>
            <pc:sldMk cId="1170681207" sldId="446"/>
            <ac:spMk id="64" creationId="{F96B8402-8B25-7BD1-1FB3-7A2E0AEF0F42}"/>
          </ac:spMkLst>
        </pc:spChg>
        <pc:spChg chg="mod">
          <ac:chgData name="Sven Roman Reinhard" userId="d918b0b6bf9c9ab7" providerId="LiveId" clId="{409D76D5-5D0C-4487-9BF1-79C371D897E3}" dt="2024-06-02T18:14:54.940" v="1716" actId="165"/>
          <ac:spMkLst>
            <pc:docMk/>
            <pc:sldMk cId="1170681207" sldId="446"/>
            <ac:spMk id="65" creationId="{790ACBFB-BCD7-F7F4-D5D3-728FAA1FFF9B}"/>
          </ac:spMkLst>
        </pc:spChg>
        <pc:spChg chg="mod">
          <ac:chgData name="Sven Roman Reinhard" userId="d918b0b6bf9c9ab7" providerId="LiveId" clId="{409D76D5-5D0C-4487-9BF1-79C371D897E3}" dt="2024-06-02T18:14:54.940" v="1716" actId="165"/>
          <ac:spMkLst>
            <pc:docMk/>
            <pc:sldMk cId="1170681207" sldId="446"/>
            <ac:spMk id="66" creationId="{C292DEB3-B062-14E8-EA06-9EF81DAC09FB}"/>
          </ac:spMkLst>
        </pc:spChg>
        <pc:spChg chg="mod">
          <ac:chgData name="Sven Roman Reinhard" userId="d918b0b6bf9c9ab7" providerId="LiveId" clId="{409D76D5-5D0C-4487-9BF1-79C371D897E3}" dt="2024-06-02T18:14:54.940" v="1716" actId="165"/>
          <ac:spMkLst>
            <pc:docMk/>
            <pc:sldMk cId="1170681207" sldId="446"/>
            <ac:spMk id="67" creationId="{02ABA67E-874F-0F68-4A2A-E9E9AEC0EA65}"/>
          </ac:spMkLst>
        </pc:spChg>
        <pc:spChg chg="mod">
          <ac:chgData name="Sven Roman Reinhard" userId="d918b0b6bf9c9ab7" providerId="LiveId" clId="{409D76D5-5D0C-4487-9BF1-79C371D897E3}" dt="2024-06-02T18:14:54.940" v="1716" actId="165"/>
          <ac:spMkLst>
            <pc:docMk/>
            <pc:sldMk cId="1170681207" sldId="446"/>
            <ac:spMk id="68" creationId="{395080A5-5C3D-2736-5417-14AF3A40F5AE}"/>
          </ac:spMkLst>
        </pc:spChg>
        <pc:spChg chg="mod">
          <ac:chgData name="Sven Roman Reinhard" userId="d918b0b6bf9c9ab7" providerId="LiveId" clId="{409D76D5-5D0C-4487-9BF1-79C371D897E3}" dt="2024-06-02T18:14:54.940" v="1716" actId="165"/>
          <ac:spMkLst>
            <pc:docMk/>
            <pc:sldMk cId="1170681207" sldId="446"/>
            <ac:spMk id="69" creationId="{FFCCAB19-69CF-2113-6B3F-C28C9F08180A}"/>
          </ac:spMkLst>
        </pc:spChg>
        <pc:spChg chg="mod">
          <ac:chgData name="Sven Roman Reinhard" userId="d918b0b6bf9c9ab7" providerId="LiveId" clId="{409D76D5-5D0C-4487-9BF1-79C371D897E3}" dt="2024-06-02T18:14:54.940" v="1716" actId="165"/>
          <ac:spMkLst>
            <pc:docMk/>
            <pc:sldMk cId="1170681207" sldId="446"/>
            <ac:spMk id="70" creationId="{BCE90C7F-B317-B49A-C52F-EA3339EB13C0}"/>
          </ac:spMkLst>
        </pc:spChg>
        <pc:spChg chg="add mod">
          <ac:chgData name="Sven Roman Reinhard" userId="d918b0b6bf9c9ab7" providerId="LiveId" clId="{409D76D5-5D0C-4487-9BF1-79C371D897E3}" dt="2024-06-02T18:19:23.421" v="1794" actId="1076"/>
          <ac:spMkLst>
            <pc:docMk/>
            <pc:sldMk cId="1170681207" sldId="446"/>
            <ac:spMk id="75" creationId="{31A59433-837E-E0B0-4094-369672B81A9E}"/>
          </ac:spMkLst>
        </pc:spChg>
        <pc:spChg chg="add mod">
          <ac:chgData name="Sven Roman Reinhard" userId="d918b0b6bf9c9ab7" providerId="LiveId" clId="{409D76D5-5D0C-4487-9BF1-79C371D897E3}" dt="2024-06-02T18:19:21.054" v="1793"/>
          <ac:spMkLst>
            <pc:docMk/>
            <pc:sldMk cId="1170681207" sldId="446"/>
            <ac:spMk id="76" creationId="{4E074731-544B-33F3-B995-E2B980171E9F}"/>
          </ac:spMkLst>
        </pc:spChg>
        <pc:spChg chg="add del mod ord">
          <ac:chgData name="Sven Roman Reinhard" userId="d918b0b6bf9c9ab7" providerId="LiveId" clId="{409D76D5-5D0C-4487-9BF1-79C371D897E3}" dt="2024-06-02T18:21:31.811" v="1923" actId="478"/>
          <ac:spMkLst>
            <pc:docMk/>
            <pc:sldMk cId="1170681207" sldId="446"/>
            <ac:spMk id="77" creationId="{546C5E2C-4DD9-2018-0E91-1B2BAABD1807}"/>
          </ac:spMkLst>
        </pc:spChg>
        <pc:spChg chg="add mod">
          <ac:chgData name="Sven Roman Reinhard" userId="d918b0b6bf9c9ab7" providerId="LiveId" clId="{409D76D5-5D0C-4487-9BF1-79C371D897E3}" dt="2024-06-02T18:22:21.402" v="1945" actId="6549"/>
          <ac:spMkLst>
            <pc:docMk/>
            <pc:sldMk cId="1170681207" sldId="446"/>
            <ac:spMk id="78" creationId="{0126D0AB-07A6-8FA7-B725-05E71916DD72}"/>
          </ac:spMkLst>
        </pc:spChg>
        <pc:spChg chg="add mod ord">
          <ac:chgData name="Sven Roman Reinhard" userId="d918b0b6bf9c9ab7" providerId="LiveId" clId="{409D76D5-5D0C-4487-9BF1-79C371D897E3}" dt="2024-06-02T18:22:27.449" v="1955" actId="1076"/>
          <ac:spMkLst>
            <pc:docMk/>
            <pc:sldMk cId="1170681207" sldId="446"/>
            <ac:spMk id="79" creationId="{E07B894D-8922-3FCD-4CAA-AC628F1B1E5A}"/>
          </ac:spMkLst>
        </pc:spChg>
        <pc:spChg chg="add del mod ord">
          <ac:chgData name="Sven Roman Reinhard" userId="d918b0b6bf9c9ab7" providerId="LiveId" clId="{409D76D5-5D0C-4487-9BF1-79C371D897E3}" dt="2024-06-02T18:54:28.846" v="2166" actId="1076"/>
          <ac:spMkLst>
            <pc:docMk/>
            <pc:sldMk cId="1170681207" sldId="446"/>
            <ac:spMk id="80" creationId="{1510CA9F-DC00-CF6E-AFF9-C9783823EB5F}"/>
          </ac:spMkLst>
        </pc:spChg>
        <pc:spChg chg="add mod ord">
          <ac:chgData name="Sven Roman Reinhard" userId="d918b0b6bf9c9ab7" providerId="LiveId" clId="{409D76D5-5D0C-4487-9BF1-79C371D897E3}" dt="2024-06-02T18:37:31.352" v="2126" actId="14100"/>
          <ac:spMkLst>
            <pc:docMk/>
            <pc:sldMk cId="1170681207" sldId="446"/>
            <ac:spMk id="81" creationId="{B872789C-1F4E-BB1D-C5B3-8D59399049F9}"/>
          </ac:spMkLst>
        </pc:spChg>
        <pc:spChg chg="add mod">
          <ac:chgData name="Sven Roman Reinhard" userId="d918b0b6bf9c9ab7" providerId="LiveId" clId="{409D76D5-5D0C-4487-9BF1-79C371D897E3}" dt="2024-06-02T18:30:28.583" v="2063" actId="164"/>
          <ac:spMkLst>
            <pc:docMk/>
            <pc:sldMk cId="1170681207" sldId="446"/>
            <ac:spMk id="85" creationId="{E20824B0-4939-841E-C0D7-26F596E1DDB8}"/>
          </ac:spMkLst>
        </pc:spChg>
        <pc:spChg chg="add mod">
          <ac:chgData name="Sven Roman Reinhard" userId="d918b0b6bf9c9ab7" providerId="LiveId" clId="{409D76D5-5D0C-4487-9BF1-79C371D897E3}" dt="2024-06-02T18:30:28.583" v="2063" actId="164"/>
          <ac:spMkLst>
            <pc:docMk/>
            <pc:sldMk cId="1170681207" sldId="446"/>
            <ac:spMk id="87" creationId="{1C22C350-FED0-97E7-333D-C254F29C2BB8}"/>
          </ac:spMkLst>
        </pc:spChg>
        <pc:spChg chg="add mod">
          <ac:chgData name="Sven Roman Reinhard" userId="d918b0b6bf9c9ab7" providerId="LiveId" clId="{409D76D5-5D0C-4487-9BF1-79C371D897E3}" dt="2024-06-02T18:30:28.583" v="2063" actId="164"/>
          <ac:spMkLst>
            <pc:docMk/>
            <pc:sldMk cId="1170681207" sldId="446"/>
            <ac:spMk id="90" creationId="{B69C355E-C248-86CA-2BBD-59D752F5D518}"/>
          </ac:spMkLst>
        </pc:spChg>
        <pc:spChg chg="add mod">
          <ac:chgData name="Sven Roman Reinhard" userId="d918b0b6bf9c9ab7" providerId="LiveId" clId="{409D76D5-5D0C-4487-9BF1-79C371D897E3}" dt="2024-06-02T18:30:28.583" v="2063" actId="164"/>
          <ac:spMkLst>
            <pc:docMk/>
            <pc:sldMk cId="1170681207" sldId="446"/>
            <ac:spMk id="92" creationId="{7AF487C6-7C8B-6F2B-C2E8-90ADFC821EA2}"/>
          </ac:spMkLst>
        </pc:spChg>
        <pc:spChg chg="add mod">
          <ac:chgData name="Sven Roman Reinhard" userId="d918b0b6bf9c9ab7" providerId="LiveId" clId="{409D76D5-5D0C-4487-9BF1-79C371D897E3}" dt="2024-06-02T18:30:28.583" v="2063" actId="164"/>
          <ac:spMkLst>
            <pc:docMk/>
            <pc:sldMk cId="1170681207" sldId="446"/>
            <ac:spMk id="94" creationId="{313A3594-BDC1-8E25-2BDB-6360933FAB04}"/>
          </ac:spMkLst>
        </pc:spChg>
        <pc:spChg chg="add mod">
          <ac:chgData name="Sven Roman Reinhard" userId="d918b0b6bf9c9ab7" providerId="LiveId" clId="{409D76D5-5D0C-4487-9BF1-79C371D897E3}" dt="2024-06-02T18:30:28.583" v="2063" actId="164"/>
          <ac:spMkLst>
            <pc:docMk/>
            <pc:sldMk cId="1170681207" sldId="446"/>
            <ac:spMk id="96" creationId="{A3FAEA78-7A9E-1419-05E9-7FD4BB58AE48}"/>
          </ac:spMkLst>
        </pc:spChg>
        <pc:spChg chg="add mod">
          <ac:chgData name="Sven Roman Reinhard" userId="d918b0b6bf9c9ab7" providerId="LiveId" clId="{409D76D5-5D0C-4487-9BF1-79C371D897E3}" dt="2024-06-02T18:30:28.583" v="2063" actId="164"/>
          <ac:spMkLst>
            <pc:docMk/>
            <pc:sldMk cId="1170681207" sldId="446"/>
            <ac:spMk id="98" creationId="{CD1E1C59-8BF9-0C88-7358-5F71CD4DA096}"/>
          </ac:spMkLst>
        </pc:spChg>
        <pc:spChg chg="add mod">
          <ac:chgData name="Sven Roman Reinhard" userId="d918b0b6bf9c9ab7" providerId="LiveId" clId="{409D76D5-5D0C-4487-9BF1-79C371D897E3}" dt="2024-06-02T18:30:28.583" v="2063" actId="164"/>
          <ac:spMkLst>
            <pc:docMk/>
            <pc:sldMk cId="1170681207" sldId="446"/>
            <ac:spMk id="100" creationId="{26F6596B-0D7E-7E32-7D5F-2DECEF5A4CA9}"/>
          </ac:spMkLst>
        </pc:spChg>
        <pc:spChg chg="add mod">
          <ac:chgData name="Sven Roman Reinhard" userId="d918b0b6bf9c9ab7" providerId="LiveId" clId="{409D76D5-5D0C-4487-9BF1-79C371D897E3}" dt="2024-06-02T18:30:28.583" v="2063" actId="164"/>
          <ac:spMkLst>
            <pc:docMk/>
            <pc:sldMk cId="1170681207" sldId="446"/>
            <ac:spMk id="102" creationId="{3F18FD35-1671-E7AC-CC2D-6882BFC4DC19}"/>
          </ac:spMkLst>
        </pc:spChg>
        <pc:spChg chg="add mod">
          <ac:chgData name="Sven Roman Reinhard" userId="d918b0b6bf9c9ab7" providerId="LiveId" clId="{409D76D5-5D0C-4487-9BF1-79C371D897E3}" dt="2024-06-02T18:30:28.583" v="2063" actId="164"/>
          <ac:spMkLst>
            <pc:docMk/>
            <pc:sldMk cId="1170681207" sldId="446"/>
            <ac:spMk id="105" creationId="{47DB2518-7B95-0718-D202-25FC2FBC189F}"/>
          </ac:spMkLst>
        </pc:spChg>
        <pc:spChg chg="add mod">
          <ac:chgData name="Sven Roman Reinhard" userId="d918b0b6bf9c9ab7" providerId="LiveId" clId="{409D76D5-5D0C-4487-9BF1-79C371D897E3}" dt="2024-06-02T18:30:28.583" v="2063" actId="164"/>
          <ac:spMkLst>
            <pc:docMk/>
            <pc:sldMk cId="1170681207" sldId="446"/>
            <ac:spMk id="107" creationId="{453B4E6E-8BE5-C697-FD4C-815E2225905B}"/>
          </ac:spMkLst>
        </pc:spChg>
        <pc:spChg chg="mod">
          <ac:chgData name="Sven Roman Reinhard" userId="d918b0b6bf9c9ab7" providerId="LiveId" clId="{409D76D5-5D0C-4487-9BF1-79C371D897E3}" dt="2024-06-02T18:30:24.713" v="2062"/>
          <ac:spMkLst>
            <pc:docMk/>
            <pc:sldMk cId="1170681207" sldId="446"/>
            <ac:spMk id="110" creationId="{641760F9-9D88-FD67-8227-A1B3FDE06CFD}"/>
          </ac:spMkLst>
        </pc:spChg>
        <pc:spChg chg="mod">
          <ac:chgData name="Sven Roman Reinhard" userId="d918b0b6bf9c9ab7" providerId="LiveId" clId="{409D76D5-5D0C-4487-9BF1-79C371D897E3}" dt="2024-06-02T18:30:24.713" v="2062"/>
          <ac:spMkLst>
            <pc:docMk/>
            <pc:sldMk cId="1170681207" sldId="446"/>
            <ac:spMk id="111" creationId="{E7593D07-6606-1670-CC4E-2CE883AAD0C7}"/>
          </ac:spMkLst>
        </pc:spChg>
        <pc:spChg chg="mod">
          <ac:chgData name="Sven Roman Reinhard" userId="d918b0b6bf9c9ab7" providerId="LiveId" clId="{409D76D5-5D0C-4487-9BF1-79C371D897E3}" dt="2024-06-02T18:30:24.713" v="2062"/>
          <ac:spMkLst>
            <pc:docMk/>
            <pc:sldMk cId="1170681207" sldId="446"/>
            <ac:spMk id="112" creationId="{2F0D9A73-96E0-1F72-205C-162A5F27F8D0}"/>
          </ac:spMkLst>
        </pc:spChg>
        <pc:spChg chg="add del mod">
          <ac:chgData name="Sven Roman Reinhard" userId="d918b0b6bf9c9ab7" providerId="LiveId" clId="{409D76D5-5D0C-4487-9BF1-79C371D897E3}" dt="2024-06-02T19:02:34.690" v="2233" actId="478"/>
          <ac:spMkLst>
            <pc:docMk/>
            <pc:sldMk cId="1170681207" sldId="446"/>
            <ac:spMk id="129" creationId="{386E00DF-5DF9-A5E5-4863-800ADB3876D8}"/>
          </ac:spMkLst>
        </pc:spChg>
        <pc:spChg chg="add del mod">
          <ac:chgData name="Sven Roman Reinhard" userId="d918b0b6bf9c9ab7" providerId="LiveId" clId="{409D76D5-5D0C-4487-9BF1-79C371D897E3}" dt="2024-06-02T18:59:32.659" v="2213" actId="478"/>
          <ac:spMkLst>
            <pc:docMk/>
            <pc:sldMk cId="1170681207" sldId="446"/>
            <ac:spMk id="130" creationId="{77CF1E70-9E72-01DA-3E34-58575A348D69}"/>
          </ac:spMkLst>
        </pc:spChg>
        <pc:spChg chg="add del mod">
          <ac:chgData name="Sven Roman Reinhard" userId="d918b0b6bf9c9ab7" providerId="LiveId" clId="{409D76D5-5D0C-4487-9BF1-79C371D897E3}" dt="2024-06-02T19:02:34.690" v="2233" actId="478"/>
          <ac:spMkLst>
            <pc:docMk/>
            <pc:sldMk cId="1170681207" sldId="446"/>
            <ac:spMk id="131" creationId="{058E46F5-89CD-F859-E3AC-AAE3316BEFD5}"/>
          </ac:spMkLst>
        </pc:spChg>
        <pc:spChg chg="add del mod">
          <ac:chgData name="Sven Roman Reinhard" userId="d918b0b6bf9c9ab7" providerId="LiveId" clId="{409D76D5-5D0C-4487-9BF1-79C371D897E3}" dt="2024-06-02T19:08:47.038" v="2285" actId="478"/>
          <ac:spMkLst>
            <pc:docMk/>
            <pc:sldMk cId="1170681207" sldId="446"/>
            <ac:spMk id="141" creationId="{03668592-CD35-B3B8-0741-01E891A9CD95}"/>
          </ac:spMkLst>
        </pc:spChg>
        <pc:grpChg chg="add del mod">
          <ac:chgData name="Sven Roman Reinhard" userId="d918b0b6bf9c9ab7" providerId="LiveId" clId="{409D76D5-5D0C-4487-9BF1-79C371D897E3}" dt="2024-06-02T18:13:28.567" v="1705" actId="165"/>
          <ac:grpSpMkLst>
            <pc:docMk/>
            <pc:sldMk cId="1170681207" sldId="446"/>
            <ac:grpSpMk id="14" creationId="{D926BFD0-03B2-1737-3B20-756787B53637}"/>
          </ac:grpSpMkLst>
        </pc:grpChg>
        <pc:grpChg chg="del mod topLvl">
          <ac:chgData name="Sven Roman Reinhard" userId="d918b0b6bf9c9ab7" providerId="LiveId" clId="{409D76D5-5D0C-4487-9BF1-79C371D897E3}" dt="2024-06-02T18:15:00.391" v="1718" actId="478"/>
          <ac:grpSpMkLst>
            <pc:docMk/>
            <pc:sldMk cId="1170681207" sldId="446"/>
            <ac:grpSpMk id="59" creationId="{0C1977CD-B8C9-B367-7DDD-90C247780EE9}"/>
          </ac:grpSpMkLst>
        </pc:grpChg>
        <pc:grpChg chg="del mod topLvl">
          <ac:chgData name="Sven Roman Reinhard" userId="d918b0b6bf9c9ab7" providerId="LiveId" clId="{409D76D5-5D0C-4487-9BF1-79C371D897E3}" dt="2024-06-02T18:15:01.456" v="1719" actId="478"/>
          <ac:grpSpMkLst>
            <pc:docMk/>
            <pc:sldMk cId="1170681207" sldId="446"/>
            <ac:grpSpMk id="60" creationId="{2CA9BBB7-AC7E-A874-7B76-6831EFFC9DF0}"/>
          </ac:grpSpMkLst>
        </pc:grpChg>
        <pc:grpChg chg="del mod topLvl">
          <ac:chgData name="Sven Roman Reinhard" userId="d918b0b6bf9c9ab7" providerId="LiveId" clId="{409D76D5-5D0C-4487-9BF1-79C371D897E3}" dt="2024-06-02T18:15:42.093" v="1731" actId="165"/>
          <ac:grpSpMkLst>
            <pc:docMk/>
            <pc:sldMk cId="1170681207" sldId="446"/>
            <ac:grpSpMk id="61" creationId="{26DD7B6A-9C1D-4CD1-8814-E504A73211F5}"/>
          </ac:grpSpMkLst>
        </pc:grpChg>
        <pc:grpChg chg="add del mod">
          <ac:chgData name="Sven Roman Reinhard" userId="d918b0b6bf9c9ab7" providerId="LiveId" clId="{409D76D5-5D0C-4487-9BF1-79C371D897E3}" dt="2024-06-02T18:13:44.350" v="1707" actId="165"/>
          <ac:grpSpMkLst>
            <pc:docMk/>
            <pc:sldMk cId="1170681207" sldId="446"/>
            <ac:grpSpMk id="71" creationId="{211018D3-D1E6-320E-0BFC-2293518EC4A5}"/>
          </ac:grpSpMkLst>
        </pc:grpChg>
        <pc:grpChg chg="add del mod">
          <ac:chgData name="Sven Roman Reinhard" userId="d918b0b6bf9c9ab7" providerId="LiveId" clId="{409D76D5-5D0C-4487-9BF1-79C371D897E3}" dt="2024-06-02T18:14:54.940" v="1716" actId="165"/>
          <ac:grpSpMkLst>
            <pc:docMk/>
            <pc:sldMk cId="1170681207" sldId="446"/>
            <ac:grpSpMk id="72" creationId="{CC306D65-8A60-5976-3B0E-A5A70BF2BE73}"/>
          </ac:grpSpMkLst>
        </pc:grpChg>
        <pc:grpChg chg="add mod">
          <ac:chgData name="Sven Roman Reinhard" userId="d918b0b6bf9c9ab7" providerId="LiveId" clId="{409D76D5-5D0C-4487-9BF1-79C371D897E3}" dt="2024-06-02T18:15:33.065" v="1730" actId="164"/>
          <ac:grpSpMkLst>
            <pc:docMk/>
            <pc:sldMk cId="1170681207" sldId="446"/>
            <ac:grpSpMk id="73" creationId="{7C29E578-41BC-8720-7172-C810AF9A2E85}"/>
          </ac:grpSpMkLst>
        </pc:grpChg>
        <pc:grpChg chg="add del mod">
          <ac:chgData name="Sven Roman Reinhard" userId="d918b0b6bf9c9ab7" providerId="LiveId" clId="{409D76D5-5D0C-4487-9BF1-79C371D897E3}" dt="2024-06-02T18:29:46.328" v="2057" actId="21"/>
          <ac:grpSpMkLst>
            <pc:docMk/>
            <pc:sldMk cId="1170681207" sldId="446"/>
            <ac:grpSpMk id="74" creationId="{13E1698D-3A8B-63F0-94DF-04A1D181DCB4}"/>
          </ac:grpSpMkLst>
        </pc:grpChg>
        <pc:grpChg chg="add mod">
          <ac:chgData name="Sven Roman Reinhard" userId="d918b0b6bf9c9ab7" providerId="LiveId" clId="{409D76D5-5D0C-4487-9BF1-79C371D897E3}" dt="2024-06-02T18:30:28.583" v="2063" actId="164"/>
          <ac:grpSpMkLst>
            <pc:docMk/>
            <pc:sldMk cId="1170681207" sldId="446"/>
            <ac:grpSpMk id="109" creationId="{A23FEC4C-FCD2-668B-A254-C78AD93270AA}"/>
          </ac:grpSpMkLst>
        </pc:grpChg>
        <pc:grpChg chg="add del mod">
          <ac:chgData name="Sven Roman Reinhard" userId="d918b0b6bf9c9ab7" providerId="LiveId" clId="{409D76D5-5D0C-4487-9BF1-79C371D897E3}" dt="2024-06-02T18:31:53.765" v="2073" actId="478"/>
          <ac:grpSpMkLst>
            <pc:docMk/>
            <pc:sldMk cId="1170681207" sldId="446"/>
            <ac:grpSpMk id="113" creationId="{367C4B62-0515-49DB-A9F6-58478B76741A}"/>
          </ac:grpSpMkLst>
        </pc:grpChg>
        <pc:picChg chg="del mod topLvl">
          <ac:chgData name="Sven Roman Reinhard" userId="d918b0b6bf9c9ab7" providerId="LiveId" clId="{409D76D5-5D0C-4487-9BF1-79C371D897E3}" dt="2024-06-02T18:14:59.116" v="1717" actId="478"/>
          <ac:picMkLst>
            <pc:docMk/>
            <pc:sldMk cId="1170681207" sldId="446"/>
            <ac:picMk id="16" creationId="{7E5D3A8B-593D-CE64-6224-1289FF95AE1D}"/>
          </ac:picMkLst>
        </pc:picChg>
        <pc:picChg chg="mod topLvl">
          <ac:chgData name="Sven Roman Reinhard" userId="d918b0b6bf9c9ab7" providerId="LiveId" clId="{409D76D5-5D0C-4487-9BF1-79C371D897E3}" dt="2024-06-02T18:15:48.134" v="1732" actId="164"/>
          <ac:picMkLst>
            <pc:docMk/>
            <pc:sldMk cId="1170681207" sldId="446"/>
            <ac:picMk id="18" creationId="{137EF6F2-639D-5CF0-9ED1-5871E2AEEABE}"/>
          </ac:picMkLst>
        </pc:picChg>
        <pc:picChg chg="mod topLvl">
          <ac:chgData name="Sven Roman Reinhard" userId="d918b0b6bf9c9ab7" providerId="LiveId" clId="{409D76D5-5D0C-4487-9BF1-79C371D897E3}" dt="2024-06-02T18:15:48.134" v="1732" actId="164"/>
          <ac:picMkLst>
            <pc:docMk/>
            <pc:sldMk cId="1170681207" sldId="446"/>
            <ac:picMk id="20" creationId="{B5DC688A-86A8-5F19-BEAF-32BDFAAC5A48}"/>
          </ac:picMkLst>
        </pc:picChg>
        <pc:picChg chg="mod topLvl">
          <ac:chgData name="Sven Roman Reinhard" userId="d918b0b6bf9c9ab7" providerId="LiveId" clId="{409D76D5-5D0C-4487-9BF1-79C371D897E3}" dt="2024-06-02T18:15:48.134" v="1732" actId="164"/>
          <ac:picMkLst>
            <pc:docMk/>
            <pc:sldMk cId="1170681207" sldId="446"/>
            <ac:picMk id="21" creationId="{3B09F552-084F-113C-C29D-0C4244D86BF6}"/>
          </ac:picMkLst>
        </pc:picChg>
        <pc:picChg chg="mod topLvl">
          <ac:chgData name="Sven Roman Reinhard" userId="d918b0b6bf9c9ab7" providerId="LiveId" clId="{409D76D5-5D0C-4487-9BF1-79C371D897E3}" dt="2024-06-02T18:15:48.134" v="1732" actId="164"/>
          <ac:picMkLst>
            <pc:docMk/>
            <pc:sldMk cId="1170681207" sldId="446"/>
            <ac:picMk id="23" creationId="{D92AE4BD-0302-F14C-FF2D-026E8CD0B8DA}"/>
          </ac:picMkLst>
        </pc:picChg>
        <pc:picChg chg="mod topLvl">
          <ac:chgData name="Sven Roman Reinhard" userId="d918b0b6bf9c9ab7" providerId="LiveId" clId="{409D76D5-5D0C-4487-9BF1-79C371D897E3}" dt="2024-06-02T18:15:48.134" v="1732" actId="164"/>
          <ac:picMkLst>
            <pc:docMk/>
            <pc:sldMk cId="1170681207" sldId="446"/>
            <ac:picMk id="25" creationId="{8938F4B5-EE56-1446-DDC0-B60B34DABC4D}"/>
          </ac:picMkLst>
        </pc:picChg>
        <pc:picChg chg="mod topLvl">
          <ac:chgData name="Sven Roman Reinhard" userId="d918b0b6bf9c9ab7" providerId="LiveId" clId="{409D76D5-5D0C-4487-9BF1-79C371D897E3}" dt="2024-06-02T18:15:48.134" v="1732" actId="164"/>
          <ac:picMkLst>
            <pc:docMk/>
            <pc:sldMk cId="1170681207" sldId="446"/>
            <ac:picMk id="27" creationId="{38A82F92-39C0-1FF2-5734-BE5742A8F90D}"/>
          </ac:picMkLst>
        </pc:picChg>
        <pc:picChg chg="mod topLvl">
          <ac:chgData name="Sven Roman Reinhard" userId="d918b0b6bf9c9ab7" providerId="LiveId" clId="{409D76D5-5D0C-4487-9BF1-79C371D897E3}" dt="2024-06-02T18:15:48.134" v="1732" actId="164"/>
          <ac:picMkLst>
            <pc:docMk/>
            <pc:sldMk cId="1170681207" sldId="446"/>
            <ac:picMk id="29" creationId="{6DF0BB02-4900-AFAC-890E-B706C0800E23}"/>
          </ac:picMkLst>
        </pc:picChg>
        <pc:picChg chg="mod topLvl">
          <ac:chgData name="Sven Roman Reinhard" userId="d918b0b6bf9c9ab7" providerId="LiveId" clId="{409D76D5-5D0C-4487-9BF1-79C371D897E3}" dt="2024-06-02T18:15:48.134" v="1732" actId="164"/>
          <ac:picMkLst>
            <pc:docMk/>
            <pc:sldMk cId="1170681207" sldId="446"/>
            <ac:picMk id="31" creationId="{D881EF6C-9E24-3FFB-1FF1-6A44BC27EBC9}"/>
          </ac:picMkLst>
        </pc:picChg>
        <pc:picChg chg="mod topLvl">
          <ac:chgData name="Sven Roman Reinhard" userId="d918b0b6bf9c9ab7" providerId="LiveId" clId="{409D76D5-5D0C-4487-9BF1-79C371D897E3}" dt="2024-06-02T18:15:48.134" v="1732" actId="164"/>
          <ac:picMkLst>
            <pc:docMk/>
            <pc:sldMk cId="1170681207" sldId="446"/>
            <ac:picMk id="33" creationId="{6A12DE91-8DC6-A08F-E4B3-F05057229ED1}"/>
          </ac:picMkLst>
        </pc:picChg>
        <pc:picChg chg="mod topLvl">
          <ac:chgData name="Sven Roman Reinhard" userId="d918b0b6bf9c9ab7" providerId="LiveId" clId="{409D76D5-5D0C-4487-9BF1-79C371D897E3}" dt="2024-06-02T18:15:48.134" v="1732" actId="164"/>
          <ac:picMkLst>
            <pc:docMk/>
            <pc:sldMk cId="1170681207" sldId="446"/>
            <ac:picMk id="35" creationId="{7CA365B3-D114-D740-2375-A09CEFBFD881}"/>
          </ac:picMkLst>
        </pc:picChg>
        <pc:picChg chg="mod topLvl">
          <ac:chgData name="Sven Roman Reinhard" userId="d918b0b6bf9c9ab7" providerId="LiveId" clId="{409D76D5-5D0C-4487-9BF1-79C371D897E3}" dt="2024-06-02T18:15:48.134" v="1732" actId="164"/>
          <ac:picMkLst>
            <pc:docMk/>
            <pc:sldMk cId="1170681207" sldId="446"/>
            <ac:picMk id="36" creationId="{B5D4B99E-81D8-BE00-FAA0-698BE539307B}"/>
          </ac:picMkLst>
        </pc:picChg>
        <pc:picChg chg="mod topLvl">
          <ac:chgData name="Sven Roman Reinhard" userId="d918b0b6bf9c9ab7" providerId="LiveId" clId="{409D76D5-5D0C-4487-9BF1-79C371D897E3}" dt="2024-06-02T18:15:48.134" v="1732" actId="164"/>
          <ac:picMkLst>
            <pc:docMk/>
            <pc:sldMk cId="1170681207" sldId="446"/>
            <ac:picMk id="38" creationId="{25484918-7497-F4C0-B4E7-465C2C57677E}"/>
          </ac:picMkLst>
        </pc:picChg>
        <pc:picChg chg="mod topLvl">
          <ac:chgData name="Sven Roman Reinhard" userId="d918b0b6bf9c9ab7" providerId="LiveId" clId="{409D76D5-5D0C-4487-9BF1-79C371D897E3}" dt="2024-06-02T18:15:48.134" v="1732" actId="164"/>
          <ac:picMkLst>
            <pc:docMk/>
            <pc:sldMk cId="1170681207" sldId="446"/>
            <ac:picMk id="40" creationId="{BC8FE350-D208-B480-2969-29CD0D2AD534}"/>
          </ac:picMkLst>
        </pc:picChg>
        <pc:picChg chg="del mod topLvl">
          <ac:chgData name="Sven Roman Reinhard" userId="d918b0b6bf9c9ab7" providerId="LiveId" clId="{409D76D5-5D0C-4487-9BF1-79C371D897E3}" dt="2024-06-02T18:14:59.116" v="1717" actId="478"/>
          <ac:picMkLst>
            <pc:docMk/>
            <pc:sldMk cId="1170681207" sldId="446"/>
            <ac:picMk id="42" creationId="{22DB9FC8-CD0A-10C3-5B83-F9E57FCBAC9E}"/>
          </ac:picMkLst>
        </pc:picChg>
        <pc:picChg chg="del mod topLvl">
          <ac:chgData name="Sven Roman Reinhard" userId="d918b0b6bf9c9ab7" providerId="LiveId" clId="{409D76D5-5D0C-4487-9BF1-79C371D897E3}" dt="2024-06-02T18:14:59.116" v="1717" actId="478"/>
          <ac:picMkLst>
            <pc:docMk/>
            <pc:sldMk cId="1170681207" sldId="446"/>
            <ac:picMk id="44" creationId="{6CBFFBDC-8C22-187E-9561-4F4835F03F70}"/>
          </ac:picMkLst>
        </pc:picChg>
        <pc:picChg chg="del mod topLvl">
          <ac:chgData name="Sven Roman Reinhard" userId="d918b0b6bf9c9ab7" providerId="LiveId" clId="{409D76D5-5D0C-4487-9BF1-79C371D897E3}" dt="2024-06-02T18:14:59.116" v="1717" actId="478"/>
          <ac:picMkLst>
            <pc:docMk/>
            <pc:sldMk cId="1170681207" sldId="446"/>
            <ac:picMk id="45" creationId="{87A60AA0-B90F-9924-B8D8-EB23E0480EED}"/>
          </ac:picMkLst>
        </pc:picChg>
        <pc:picChg chg="del mod topLvl">
          <ac:chgData name="Sven Roman Reinhard" userId="d918b0b6bf9c9ab7" providerId="LiveId" clId="{409D76D5-5D0C-4487-9BF1-79C371D897E3}" dt="2024-06-02T18:14:59.116" v="1717" actId="478"/>
          <ac:picMkLst>
            <pc:docMk/>
            <pc:sldMk cId="1170681207" sldId="446"/>
            <ac:picMk id="47" creationId="{67FCA67B-F889-7983-CC3B-391A664C96CD}"/>
          </ac:picMkLst>
        </pc:picChg>
        <pc:picChg chg="del mod topLvl">
          <ac:chgData name="Sven Roman Reinhard" userId="d918b0b6bf9c9ab7" providerId="LiveId" clId="{409D76D5-5D0C-4487-9BF1-79C371D897E3}" dt="2024-06-02T18:14:59.116" v="1717" actId="478"/>
          <ac:picMkLst>
            <pc:docMk/>
            <pc:sldMk cId="1170681207" sldId="446"/>
            <ac:picMk id="49" creationId="{8D131B60-CAA9-E1FF-9037-E0A72F7DD4F8}"/>
          </ac:picMkLst>
        </pc:picChg>
        <pc:picChg chg="del mod topLvl">
          <ac:chgData name="Sven Roman Reinhard" userId="d918b0b6bf9c9ab7" providerId="LiveId" clId="{409D76D5-5D0C-4487-9BF1-79C371D897E3}" dt="2024-06-02T18:14:59.116" v="1717" actId="478"/>
          <ac:picMkLst>
            <pc:docMk/>
            <pc:sldMk cId="1170681207" sldId="446"/>
            <ac:picMk id="51" creationId="{F558FE58-11D2-D918-AB64-60BC79EE088A}"/>
          </ac:picMkLst>
        </pc:picChg>
        <pc:picChg chg="del mod topLvl">
          <ac:chgData name="Sven Roman Reinhard" userId="d918b0b6bf9c9ab7" providerId="LiveId" clId="{409D76D5-5D0C-4487-9BF1-79C371D897E3}" dt="2024-06-02T18:14:59.116" v="1717" actId="478"/>
          <ac:picMkLst>
            <pc:docMk/>
            <pc:sldMk cId="1170681207" sldId="446"/>
            <ac:picMk id="53" creationId="{318EBB55-038B-B9BC-FBD3-D55C50F271E9}"/>
          </ac:picMkLst>
        </pc:picChg>
        <pc:picChg chg="del mod topLvl">
          <ac:chgData name="Sven Roman Reinhard" userId="d918b0b6bf9c9ab7" providerId="LiveId" clId="{409D76D5-5D0C-4487-9BF1-79C371D897E3}" dt="2024-06-02T18:14:59.116" v="1717" actId="478"/>
          <ac:picMkLst>
            <pc:docMk/>
            <pc:sldMk cId="1170681207" sldId="446"/>
            <ac:picMk id="54" creationId="{2CF2FCA9-22DD-89E0-2668-61155158852A}"/>
          </ac:picMkLst>
        </pc:picChg>
        <pc:picChg chg="del mod topLvl">
          <ac:chgData name="Sven Roman Reinhard" userId="d918b0b6bf9c9ab7" providerId="LiveId" clId="{409D76D5-5D0C-4487-9BF1-79C371D897E3}" dt="2024-06-02T18:14:59.116" v="1717" actId="478"/>
          <ac:picMkLst>
            <pc:docMk/>
            <pc:sldMk cId="1170681207" sldId="446"/>
            <ac:picMk id="56" creationId="{9A446B52-8B05-F914-B370-7D637A7E4661}"/>
          </ac:picMkLst>
        </pc:picChg>
        <pc:picChg chg="del mod topLvl">
          <ac:chgData name="Sven Roman Reinhard" userId="d918b0b6bf9c9ab7" providerId="LiveId" clId="{409D76D5-5D0C-4487-9BF1-79C371D897E3}" dt="2024-06-02T18:14:59.116" v="1717" actId="478"/>
          <ac:picMkLst>
            <pc:docMk/>
            <pc:sldMk cId="1170681207" sldId="446"/>
            <ac:picMk id="58" creationId="{C0586C88-842A-1372-49D4-7526F1966AAE}"/>
          </ac:picMkLst>
        </pc:picChg>
        <pc:picChg chg="add mod">
          <ac:chgData name="Sven Roman Reinhard" userId="d918b0b6bf9c9ab7" providerId="LiveId" clId="{409D76D5-5D0C-4487-9BF1-79C371D897E3}" dt="2024-06-02T18:29:51.690" v="2060" actId="1076"/>
          <ac:picMkLst>
            <pc:docMk/>
            <pc:sldMk cId="1170681207" sldId="446"/>
            <ac:picMk id="84" creationId="{A0A3C682-EAF2-49FA-7688-5B08567FCD10}"/>
          </ac:picMkLst>
        </pc:picChg>
        <pc:picChg chg="add mod">
          <ac:chgData name="Sven Roman Reinhard" userId="d918b0b6bf9c9ab7" providerId="LiveId" clId="{409D76D5-5D0C-4487-9BF1-79C371D897E3}" dt="2024-06-02T18:30:28.583" v="2063" actId="164"/>
          <ac:picMkLst>
            <pc:docMk/>
            <pc:sldMk cId="1170681207" sldId="446"/>
            <ac:picMk id="86" creationId="{BE43AFB8-4152-18B3-110B-EA8750B6A8B1}"/>
          </ac:picMkLst>
        </pc:picChg>
        <pc:picChg chg="add mod">
          <ac:chgData name="Sven Roman Reinhard" userId="d918b0b6bf9c9ab7" providerId="LiveId" clId="{409D76D5-5D0C-4487-9BF1-79C371D897E3}" dt="2024-06-02T18:30:28.583" v="2063" actId="164"/>
          <ac:picMkLst>
            <pc:docMk/>
            <pc:sldMk cId="1170681207" sldId="446"/>
            <ac:picMk id="88" creationId="{535E6820-C842-0091-2808-9066396039DF}"/>
          </ac:picMkLst>
        </pc:picChg>
        <pc:picChg chg="add mod">
          <ac:chgData name="Sven Roman Reinhard" userId="d918b0b6bf9c9ab7" providerId="LiveId" clId="{409D76D5-5D0C-4487-9BF1-79C371D897E3}" dt="2024-06-02T18:30:28.583" v="2063" actId="164"/>
          <ac:picMkLst>
            <pc:docMk/>
            <pc:sldMk cId="1170681207" sldId="446"/>
            <ac:picMk id="89" creationId="{4BA821E6-09B5-DE3B-912A-D16F1F888C5C}"/>
          </ac:picMkLst>
        </pc:picChg>
        <pc:picChg chg="add mod">
          <ac:chgData name="Sven Roman Reinhard" userId="d918b0b6bf9c9ab7" providerId="LiveId" clId="{409D76D5-5D0C-4487-9BF1-79C371D897E3}" dt="2024-06-02T18:30:28.583" v="2063" actId="164"/>
          <ac:picMkLst>
            <pc:docMk/>
            <pc:sldMk cId="1170681207" sldId="446"/>
            <ac:picMk id="91" creationId="{E7788371-7A06-D3E8-9754-2B3F67C44166}"/>
          </ac:picMkLst>
        </pc:picChg>
        <pc:picChg chg="add mod">
          <ac:chgData name="Sven Roman Reinhard" userId="d918b0b6bf9c9ab7" providerId="LiveId" clId="{409D76D5-5D0C-4487-9BF1-79C371D897E3}" dt="2024-06-02T18:30:28.583" v="2063" actId="164"/>
          <ac:picMkLst>
            <pc:docMk/>
            <pc:sldMk cId="1170681207" sldId="446"/>
            <ac:picMk id="93" creationId="{AA774954-6E43-FE40-BE64-576177DF535B}"/>
          </ac:picMkLst>
        </pc:picChg>
        <pc:picChg chg="add mod">
          <ac:chgData name="Sven Roman Reinhard" userId="d918b0b6bf9c9ab7" providerId="LiveId" clId="{409D76D5-5D0C-4487-9BF1-79C371D897E3}" dt="2024-06-02T18:30:28.583" v="2063" actId="164"/>
          <ac:picMkLst>
            <pc:docMk/>
            <pc:sldMk cId="1170681207" sldId="446"/>
            <ac:picMk id="95" creationId="{190F259B-EA79-0E72-ABF9-DF6CF854113F}"/>
          </ac:picMkLst>
        </pc:picChg>
        <pc:picChg chg="add mod">
          <ac:chgData name="Sven Roman Reinhard" userId="d918b0b6bf9c9ab7" providerId="LiveId" clId="{409D76D5-5D0C-4487-9BF1-79C371D897E3}" dt="2024-06-02T18:30:28.583" v="2063" actId="164"/>
          <ac:picMkLst>
            <pc:docMk/>
            <pc:sldMk cId="1170681207" sldId="446"/>
            <ac:picMk id="97" creationId="{BF61A638-696B-CFC0-3A69-921A3BB8ACB8}"/>
          </ac:picMkLst>
        </pc:picChg>
        <pc:picChg chg="add mod">
          <ac:chgData name="Sven Roman Reinhard" userId="d918b0b6bf9c9ab7" providerId="LiveId" clId="{409D76D5-5D0C-4487-9BF1-79C371D897E3}" dt="2024-06-02T18:30:28.583" v="2063" actId="164"/>
          <ac:picMkLst>
            <pc:docMk/>
            <pc:sldMk cId="1170681207" sldId="446"/>
            <ac:picMk id="99" creationId="{8F4000A1-5424-C502-268C-1E3FE2B3B678}"/>
          </ac:picMkLst>
        </pc:picChg>
        <pc:picChg chg="add mod">
          <ac:chgData name="Sven Roman Reinhard" userId="d918b0b6bf9c9ab7" providerId="LiveId" clId="{409D76D5-5D0C-4487-9BF1-79C371D897E3}" dt="2024-06-02T18:30:28.583" v="2063" actId="164"/>
          <ac:picMkLst>
            <pc:docMk/>
            <pc:sldMk cId="1170681207" sldId="446"/>
            <ac:picMk id="101" creationId="{7ED1F3F0-497F-AD3D-E9D9-B16E6F0C3C2F}"/>
          </ac:picMkLst>
        </pc:picChg>
        <pc:picChg chg="add mod">
          <ac:chgData name="Sven Roman Reinhard" userId="d918b0b6bf9c9ab7" providerId="LiveId" clId="{409D76D5-5D0C-4487-9BF1-79C371D897E3}" dt="2024-06-02T18:30:28.583" v="2063" actId="164"/>
          <ac:picMkLst>
            <pc:docMk/>
            <pc:sldMk cId="1170681207" sldId="446"/>
            <ac:picMk id="103" creationId="{C70C0116-158E-61F6-AAA0-6AA0E9CE25D4}"/>
          </ac:picMkLst>
        </pc:picChg>
        <pc:picChg chg="add mod">
          <ac:chgData name="Sven Roman Reinhard" userId="d918b0b6bf9c9ab7" providerId="LiveId" clId="{409D76D5-5D0C-4487-9BF1-79C371D897E3}" dt="2024-06-02T18:30:28.583" v="2063" actId="164"/>
          <ac:picMkLst>
            <pc:docMk/>
            <pc:sldMk cId="1170681207" sldId="446"/>
            <ac:picMk id="104" creationId="{A46782B3-E1E2-7AD2-C585-E0DD6964F54D}"/>
          </ac:picMkLst>
        </pc:picChg>
        <pc:picChg chg="add mod">
          <ac:chgData name="Sven Roman Reinhard" userId="d918b0b6bf9c9ab7" providerId="LiveId" clId="{409D76D5-5D0C-4487-9BF1-79C371D897E3}" dt="2024-06-02T18:30:28.583" v="2063" actId="164"/>
          <ac:picMkLst>
            <pc:docMk/>
            <pc:sldMk cId="1170681207" sldId="446"/>
            <ac:picMk id="106" creationId="{0CE6603F-B758-D9AC-C1B1-9CB76CB05631}"/>
          </ac:picMkLst>
        </pc:picChg>
        <pc:picChg chg="add mod">
          <ac:chgData name="Sven Roman Reinhard" userId="d918b0b6bf9c9ab7" providerId="LiveId" clId="{409D76D5-5D0C-4487-9BF1-79C371D897E3}" dt="2024-06-02T18:30:28.583" v="2063" actId="164"/>
          <ac:picMkLst>
            <pc:docMk/>
            <pc:sldMk cId="1170681207" sldId="446"/>
            <ac:picMk id="108" creationId="{0BC8E90B-A5DE-C428-550B-B73A7B7EA3D5}"/>
          </ac:picMkLst>
        </pc:picChg>
        <pc:picChg chg="add del mod modCrop">
          <ac:chgData name="Sven Roman Reinhard" userId="d918b0b6bf9c9ab7" providerId="LiveId" clId="{409D76D5-5D0C-4487-9BF1-79C371D897E3}" dt="2024-06-02T18:37:41.323" v="2138" actId="478"/>
          <ac:picMkLst>
            <pc:docMk/>
            <pc:sldMk cId="1170681207" sldId="446"/>
            <ac:picMk id="116" creationId="{106DEF16-A426-CE92-AACC-C036702E2661}"/>
          </ac:picMkLst>
        </pc:picChg>
        <pc:picChg chg="add del mod modCrop">
          <ac:chgData name="Sven Roman Reinhard" userId="d918b0b6bf9c9ab7" providerId="LiveId" clId="{409D76D5-5D0C-4487-9BF1-79C371D897E3}" dt="2024-06-02T18:37:35.326" v="2135" actId="1076"/>
          <ac:picMkLst>
            <pc:docMk/>
            <pc:sldMk cId="1170681207" sldId="446"/>
            <ac:picMk id="117" creationId="{D7905B2E-1E1F-AED3-CE68-A03EF7F3157C}"/>
          </ac:picMkLst>
        </pc:picChg>
        <pc:picChg chg="add mod">
          <ac:chgData name="Sven Roman Reinhard" userId="d918b0b6bf9c9ab7" providerId="LiveId" clId="{409D76D5-5D0C-4487-9BF1-79C371D897E3}" dt="2024-06-02T18:36:27.659" v="2115"/>
          <ac:picMkLst>
            <pc:docMk/>
            <pc:sldMk cId="1170681207" sldId="446"/>
            <ac:picMk id="118" creationId="{7988A5EF-2F8A-CC15-9911-A640373294F3}"/>
          </ac:picMkLst>
        </pc:picChg>
        <pc:picChg chg="add del mod">
          <ac:chgData name="Sven Roman Reinhard" userId="d918b0b6bf9c9ab7" providerId="LiveId" clId="{409D76D5-5D0C-4487-9BF1-79C371D897E3}" dt="2024-06-02T18:53:21.344" v="2153" actId="478"/>
          <ac:picMkLst>
            <pc:docMk/>
            <pc:sldMk cId="1170681207" sldId="446"/>
            <ac:picMk id="120" creationId="{E3F7DCA6-EB2D-0D11-0AD7-6BE93A32C0F4}"/>
          </ac:picMkLst>
        </pc:picChg>
        <pc:picChg chg="add del mod">
          <ac:chgData name="Sven Roman Reinhard" userId="d918b0b6bf9c9ab7" providerId="LiveId" clId="{409D76D5-5D0C-4487-9BF1-79C371D897E3}" dt="2024-06-02T18:54:01.191" v="2163" actId="478"/>
          <ac:picMkLst>
            <pc:docMk/>
            <pc:sldMk cId="1170681207" sldId="446"/>
            <ac:picMk id="121" creationId="{B091C7F6-3E9A-3551-094C-007A4285BFB3}"/>
          </ac:picMkLst>
        </pc:picChg>
        <pc:picChg chg="add del mod">
          <ac:chgData name="Sven Roman Reinhard" userId="d918b0b6bf9c9ab7" providerId="LiveId" clId="{409D76D5-5D0C-4487-9BF1-79C371D897E3}" dt="2024-06-02T18:53:20.750" v="2152" actId="478"/>
          <ac:picMkLst>
            <pc:docMk/>
            <pc:sldMk cId="1170681207" sldId="446"/>
            <ac:picMk id="122" creationId="{FEE029AE-78C3-DBF9-A397-984579D3B099}"/>
          </ac:picMkLst>
        </pc:picChg>
        <pc:picChg chg="add del mod">
          <ac:chgData name="Sven Roman Reinhard" userId="d918b0b6bf9c9ab7" providerId="LiveId" clId="{409D76D5-5D0C-4487-9BF1-79C371D897E3}" dt="2024-06-02T18:53:58.173" v="2160" actId="478"/>
          <ac:picMkLst>
            <pc:docMk/>
            <pc:sldMk cId="1170681207" sldId="446"/>
            <ac:picMk id="123" creationId="{7F18AC62-04CD-4397-0547-0FEEC794A995}"/>
          </ac:picMkLst>
        </pc:picChg>
        <pc:picChg chg="add del mod">
          <ac:chgData name="Sven Roman Reinhard" userId="d918b0b6bf9c9ab7" providerId="LiveId" clId="{409D76D5-5D0C-4487-9BF1-79C371D897E3}" dt="2024-06-02T18:54:46.219" v="2170" actId="478"/>
          <ac:picMkLst>
            <pc:docMk/>
            <pc:sldMk cId="1170681207" sldId="446"/>
            <ac:picMk id="124" creationId="{1855DAAD-A65F-EB87-EDA1-923092C03676}"/>
          </ac:picMkLst>
        </pc:picChg>
        <pc:picChg chg="add del mod">
          <ac:chgData name="Sven Roman Reinhard" userId="d918b0b6bf9c9ab7" providerId="LiveId" clId="{409D76D5-5D0C-4487-9BF1-79C371D897E3}" dt="2024-06-02T19:02:34.690" v="2233" actId="478"/>
          <ac:picMkLst>
            <pc:docMk/>
            <pc:sldMk cId="1170681207" sldId="446"/>
            <ac:picMk id="126" creationId="{4E3487C1-BB39-4BF1-1C33-E2D9F73BA4B9}"/>
          </ac:picMkLst>
        </pc:picChg>
        <pc:picChg chg="add del mod">
          <ac:chgData name="Sven Roman Reinhard" userId="d918b0b6bf9c9ab7" providerId="LiveId" clId="{409D76D5-5D0C-4487-9BF1-79C371D897E3}" dt="2024-06-02T19:02:34.690" v="2233" actId="478"/>
          <ac:picMkLst>
            <pc:docMk/>
            <pc:sldMk cId="1170681207" sldId="446"/>
            <ac:picMk id="127" creationId="{10F7D8B8-6179-5B61-A714-808515F16640}"/>
          </ac:picMkLst>
        </pc:picChg>
        <pc:picChg chg="add del mod">
          <ac:chgData name="Sven Roman Reinhard" userId="d918b0b6bf9c9ab7" providerId="LiveId" clId="{409D76D5-5D0C-4487-9BF1-79C371D897E3}" dt="2024-06-02T19:02:36.515" v="2234" actId="478"/>
          <ac:picMkLst>
            <pc:docMk/>
            <pc:sldMk cId="1170681207" sldId="446"/>
            <ac:picMk id="128" creationId="{AA338377-909F-7475-10FB-D74D46CAB825}"/>
          </ac:picMkLst>
        </pc:picChg>
        <pc:picChg chg="add del mod">
          <ac:chgData name="Sven Roman Reinhard" userId="d918b0b6bf9c9ab7" providerId="LiveId" clId="{409D76D5-5D0C-4487-9BF1-79C371D897E3}" dt="2024-06-02T19:07:55.394" v="2279" actId="478"/>
          <ac:picMkLst>
            <pc:docMk/>
            <pc:sldMk cId="1170681207" sldId="446"/>
            <ac:picMk id="132" creationId="{E6571425-20A1-0CE0-572C-1B0A4A15A084}"/>
          </ac:picMkLst>
        </pc:picChg>
        <pc:picChg chg="add mod">
          <ac:chgData name="Sven Roman Reinhard" userId="d918b0b6bf9c9ab7" providerId="LiveId" clId="{409D76D5-5D0C-4487-9BF1-79C371D897E3}" dt="2024-06-02T19:08:16.690" v="2282" actId="1076"/>
          <ac:picMkLst>
            <pc:docMk/>
            <pc:sldMk cId="1170681207" sldId="446"/>
            <ac:picMk id="133" creationId="{7F4EACFE-F37E-0AA7-57AB-C4F6CB023836}"/>
          </ac:picMkLst>
        </pc:picChg>
        <pc:picChg chg="add mod">
          <ac:chgData name="Sven Roman Reinhard" userId="d918b0b6bf9c9ab7" providerId="LiveId" clId="{409D76D5-5D0C-4487-9BF1-79C371D897E3}" dt="2024-06-02T19:08:21.588" v="2283" actId="1076"/>
          <ac:picMkLst>
            <pc:docMk/>
            <pc:sldMk cId="1170681207" sldId="446"/>
            <ac:picMk id="142" creationId="{27856EE3-0623-2B27-1208-3A64D25F569A}"/>
          </ac:picMkLst>
        </pc:picChg>
        <pc:picChg chg="add del mod">
          <ac:chgData name="Sven Roman Reinhard" userId="d918b0b6bf9c9ab7" providerId="LiveId" clId="{409D76D5-5D0C-4487-9BF1-79C371D897E3}" dt="2024-06-02T19:23:27.827" v="2344" actId="478"/>
          <ac:picMkLst>
            <pc:docMk/>
            <pc:sldMk cId="1170681207" sldId="446"/>
            <ac:picMk id="163" creationId="{F11F9FBF-7414-713C-A323-68CFBF8B974B}"/>
          </ac:picMkLst>
        </pc:picChg>
        <pc:picChg chg="add mod">
          <ac:chgData name="Sven Roman Reinhard" userId="d918b0b6bf9c9ab7" providerId="LiveId" clId="{409D76D5-5D0C-4487-9BF1-79C371D897E3}" dt="2024-06-02T19:23:34.295" v="2346" actId="1076"/>
          <ac:picMkLst>
            <pc:docMk/>
            <pc:sldMk cId="1170681207" sldId="446"/>
            <ac:picMk id="164" creationId="{78C3B6DC-440D-B978-9D4A-18102960DE29}"/>
          </ac:picMkLst>
        </pc:picChg>
        <pc:cxnChg chg="add del mod">
          <ac:chgData name="Sven Roman Reinhard" userId="d918b0b6bf9c9ab7" providerId="LiveId" clId="{409D76D5-5D0C-4487-9BF1-79C371D897E3}" dt="2024-06-02T18:29:08.805" v="2051" actId="478"/>
          <ac:cxnSpMkLst>
            <pc:docMk/>
            <pc:sldMk cId="1170681207" sldId="446"/>
            <ac:cxnSpMk id="83" creationId="{84DF5845-260B-FA22-4FF0-3AEF181B92BA}"/>
          </ac:cxnSpMkLst>
        </pc:cxnChg>
        <pc:cxnChg chg="add del mod">
          <ac:chgData name="Sven Roman Reinhard" userId="d918b0b6bf9c9ab7" providerId="LiveId" clId="{409D76D5-5D0C-4487-9BF1-79C371D897E3}" dt="2024-06-02T18:31:17.011" v="2072" actId="478"/>
          <ac:cxnSpMkLst>
            <pc:docMk/>
            <pc:sldMk cId="1170681207" sldId="446"/>
            <ac:cxnSpMk id="115" creationId="{8A8DD94A-B29D-6F8E-737D-BC39E06D0028}"/>
          </ac:cxnSpMkLst>
        </pc:cxnChg>
        <pc:cxnChg chg="add del mod">
          <ac:chgData name="Sven Roman Reinhard" userId="d918b0b6bf9c9ab7" providerId="LiveId" clId="{409D76D5-5D0C-4487-9BF1-79C371D897E3}" dt="2024-06-02T19:03:46.870" v="2246" actId="478"/>
          <ac:cxnSpMkLst>
            <pc:docMk/>
            <pc:sldMk cId="1170681207" sldId="446"/>
            <ac:cxnSpMk id="135" creationId="{01156225-B2F9-D243-BED4-ACAD3067A37E}"/>
          </ac:cxnSpMkLst>
        </pc:cxnChg>
        <pc:cxnChg chg="add del mod">
          <ac:chgData name="Sven Roman Reinhard" userId="d918b0b6bf9c9ab7" providerId="LiveId" clId="{409D76D5-5D0C-4487-9BF1-79C371D897E3}" dt="2024-06-02T19:09:31.890" v="2294" actId="478"/>
          <ac:cxnSpMkLst>
            <pc:docMk/>
            <pc:sldMk cId="1170681207" sldId="446"/>
            <ac:cxnSpMk id="143" creationId="{9873CBF7-24A4-354F-942D-980C98D3C059}"/>
          </ac:cxnSpMkLst>
        </pc:cxnChg>
        <pc:cxnChg chg="add del mod">
          <ac:chgData name="Sven Roman Reinhard" userId="d918b0b6bf9c9ab7" providerId="LiveId" clId="{409D76D5-5D0C-4487-9BF1-79C371D897E3}" dt="2024-06-02T19:09:29.873" v="2293" actId="478"/>
          <ac:cxnSpMkLst>
            <pc:docMk/>
            <pc:sldMk cId="1170681207" sldId="446"/>
            <ac:cxnSpMk id="146" creationId="{3E8768A5-A22F-1E47-3756-F6ED392ED068}"/>
          </ac:cxnSpMkLst>
        </pc:cxnChg>
        <pc:cxnChg chg="add del mod">
          <ac:chgData name="Sven Roman Reinhard" userId="d918b0b6bf9c9ab7" providerId="LiveId" clId="{409D76D5-5D0C-4487-9BF1-79C371D897E3}" dt="2024-06-02T19:10:32.210" v="2304" actId="478"/>
          <ac:cxnSpMkLst>
            <pc:docMk/>
            <pc:sldMk cId="1170681207" sldId="446"/>
            <ac:cxnSpMk id="151" creationId="{A7FA0E10-3103-5EB4-7780-1E4F69DD2992}"/>
          </ac:cxnSpMkLst>
        </pc:cxnChg>
        <pc:cxnChg chg="add del mod">
          <ac:chgData name="Sven Roman Reinhard" userId="d918b0b6bf9c9ab7" providerId="LiveId" clId="{409D76D5-5D0C-4487-9BF1-79C371D897E3}" dt="2024-06-02T19:10:31.612" v="2303" actId="478"/>
          <ac:cxnSpMkLst>
            <pc:docMk/>
            <pc:sldMk cId="1170681207" sldId="446"/>
            <ac:cxnSpMk id="152" creationId="{2AB81AC7-FAD3-340E-8E32-8B8E25A6472B}"/>
          </ac:cxnSpMkLst>
        </pc:cxnChg>
        <pc:cxnChg chg="add mod">
          <ac:chgData name="Sven Roman Reinhard" userId="d918b0b6bf9c9ab7" providerId="LiveId" clId="{409D76D5-5D0C-4487-9BF1-79C371D897E3}" dt="2024-06-02T19:11:15.897" v="2311" actId="208"/>
          <ac:cxnSpMkLst>
            <pc:docMk/>
            <pc:sldMk cId="1170681207" sldId="446"/>
            <ac:cxnSpMk id="160" creationId="{33FAF8D7-9F04-F80D-C49E-71E4401DFC76}"/>
          </ac:cxnSpMkLst>
        </pc:cxnChg>
      </pc:sldChg>
      <pc:sldChg chg="modSp mod modTransition">
        <pc:chgData name="Sven Roman Reinhard" userId="d918b0b6bf9c9ab7" providerId="LiveId" clId="{409D76D5-5D0C-4487-9BF1-79C371D897E3}" dt="2024-06-02T17:56:31.640" v="1352"/>
        <pc:sldMkLst>
          <pc:docMk/>
          <pc:sldMk cId="2312412276" sldId="452"/>
        </pc:sldMkLst>
        <pc:picChg chg="mod">
          <ac:chgData name="Sven Roman Reinhard" userId="d918b0b6bf9c9ab7" providerId="LiveId" clId="{409D76D5-5D0C-4487-9BF1-79C371D897E3}" dt="2024-06-02T17:39:51.527" v="1244" actId="207"/>
          <ac:picMkLst>
            <pc:docMk/>
            <pc:sldMk cId="2312412276" sldId="452"/>
            <ac:picMk id="5" creationId="{E8ADF676-B21F-C882-A077-4E433436E8BF}"/>
          </ac:picMkLst>
        </pc:picChg>
      </pc:sldChg>
      <pc:sldChg chg="modTransition">
        <pc:chgData name="Sven Roman Reinhard" userId="d918b0b6bf9c9ab7" providerId="LiveId" clId="{409D76D5-5D0C-4487-9BF1-79C371D897E3}" dt="2024-06-02T17:56:31.640" v="1352"/>
        <pc:sldMkLst>
          <pc:docMk/>
          <pc:sldMk cId="3818645638" sldId="453"/>
        </pc:sldMkLst>
      </pc:sldChg>
      <pc:sldChg chg="addSp delSp modSp mod modTransition">
        <pc:chgData name="Sven Roman Reinhard" userId="d918b0b6bf9c9ab7" providerId="LiveId" clId="{409D76D5-5D0C-4487-9BF1-79C371D897E3}" dt="2024-06-02T18:30:11.826" v="2061" actId="165"/>
        <pc:sldMkLst>
          <pc:docMk/>
          <pc:sldMk cId="1287828998" sldId="457"/>
        </pc:sldMkLst>
        <pc:spChg chg="mod">
          <ac:chgData name="Sven Roman Reinhard" userId="d918b0b6bf9c9ab7" providerId="LiveId" clId="{409D76D5-5D0C-4487-9BF1-79C371D897E3}" dt="2024-06-02T17:49:34.369" v="1298"/>
          <ac:spMkLst>
            <pc:docMk/>
            <pc:sldMk cId="1287828998" sldId="457"/>
            <ac:spMk id="8" creationId="{66C16D3F-4484-1A92-1B7C-03BD584BC432}"/>
          </ac:spMkLst>
        </pc:spChg>
        <pc:spChg chg="mod">
          <ac:chgData name="Sven Roman Reinhard" userId="d918b0b6bf9c9ab7" providerId="LiveId" clId="{409D76D5-5D0C-4487-9BF1-79C371D897E3}" dt="2024-06-02T17:49:34.369" v="1298"/>
          <ac:spMkLst>
            <pc:docMk/>
            <pc:sldMk cId="1287828998" sldId="457"/>
            <ac:spMk id="10" creationId="{5D26F0EA-6F29-6912-55DA-DA1C2EE4642E}"/>
          </ac:spMkLst>
        </pc:spChg>
        <pc:spChg chg="mod">
          <ac:chgData name="Sven Roman Reinhard" userId="d918b0b6bf9c9ab7" providerId="LiveId" clId="{409D76D5-5D0C-4487-9BF1-79C371D897E3}" dt="2024-06-02T17:49:34.369" v="1298"/>
          <ac:spMkLst>
            <pc:docMk/>
            <pc:sldMk cId="1287828998" sldId="457"/>
            <ac:spMk id="13" creationId="{122FF19C-1525-D938-20BC-AD68042F886A}"/>
          </ac:spMkLst>
        </pc:spChg>
        <pc:spChg chg="mod">
          <ac:chgData name="Sven Roman Reinhard" userId="d918b0b6bf9c9ab7" providerId="LiveId" clId="{409D76D5-5D0C-4487-9BF1-79C371D897E3}" dt="2024-06-02T17:49:34.369" v="1298"/>
          <ac:spMkLst>
            <pc:docMk/>
            <pc:sldMk cId="1287828998" sldId="457"/>
            <ac:spMk id="17" creationId="{5ED8E900-FCFB-C5DE-6390-6F36DC35C5F9}"/>
          </ac:spMkLst>
        </pc:spChg>
        <pc:spChg chg="mod">
          <ac:chgData name="Sven Roman Reinhard" userId="d918b0b6bf9c9ab7" providerId="LiveId" clId="{409D76D5-5D0C-4487-9BF1-79C371D897E3}" dt="2024-06-02T17:49:34.369" v="1298"/>
          <ac:spMkLst>
            <pc:docMk/>
            <pc:sldMk cId="1287828998" sldId="457"/>
            <ac:spMk id="19" creationId="{6C7F741B-20C4-7FCF-5BE4-09D7A96C2C79}"/>
          </ac:spMkLst>
        </pc:spChg>
        <pc:spChg chg="mod">
          <ac:chgData name="Sven Roman Reinhard" userId="d918b0b6bf9c9ab7" providerId="LiveId" clId="{409D76D5-5D0C-4487-9BF1-79C371D897E3}" dt="2024-06-02T17:49:34.369" v="1298"/>
          <ac:spMkLst>
            <pc:docMk/>
            <pc:sldMk cId="1287828998" sldId="457"/>
            <ac:spMk id="22" creationId="{D78CAF9B-EC84-4D9C-E8A9-FA97095BA09A}"/>
          </ac:spMkLst>
        </pc:spChg>
        <pc:spChg chg="mod">
          <ac:chgData name="Sven Roman Reinhard" userId="d918b0b6bf9c9ab7" providerId="LiveId" clId="{409D76D5-5D0C-4487-9BF1-79C371D897E3}" dt="2024-06-02T17:49:34.369" v="1298"/>
          <ac:spMkLst>
            <pc:docMk/>
            <pc:sldMk cId="1287828998" sldId="457"/>
            <ac:spMk id="24" creationId="{A267F0A3-9AE5-7EE4-6FC1-C9ADB5AA73B0}"/>
          </ac:spMkLst>
        </pc:spChg>
        <pc:spChg chg="mod topLvl">
          <ac:chgData name="Sven Roman Reinhard" userId="d918b0b6bf9c9ab7" providerId="LiveId" clId="{409D76D5-5D0C-4487-9BF1-79C371D897E3}" dt="2024-06-02T18:30:11.826" v="2061" actId="165"/>
          <ac:spMkLst>
            <pc:docMk/>
            <pc:sldMk cId="1287828998" sldId="457"/>
            <ac:spMk id="25" creationId="{10CE249D-F2BE-E2D8-F92D-2366D607C791}"/>
          </ac:spMkLst>
        </pc:spChg>
        <pc:spChg chg="mod">
          <ac:chgData name="Sven Roman Reinhard" userId="d918b0b6bf9c9ab7" providerId="LiveId" clId="{409D76D5-5D0C-4487-9BF1-79C371D897E3}" dt="2024-06-02T17:49:34.369" v="1298"/>
          <ac:spMkLst>
            <pc:docMk/>
            <pc:sldMk cId="1287828998" sldId="457"/>
            <ac:spMk id="28" creationId="{8AAE09F3-651A-95F3-A9D1-6E93DFF1D709}"/>
          </ac:spMkLst>
        </pc:spChg>
        <pc:spChg chg="mod">
          <ac:chgData name="Sven Roman Reinhard" userId="d918b0b6bf9c9ab7" providerId="LiveId" clId="{409D76D5-5D0C-4487-9BF1-79C371D897E3}" dt="2024-06-02T17:49:34.369" v="1298"/>
          <ac:spMkLst>
            <pc:docMk/>
            <pc:sldMk cId="1287828998" sldId="457"/>
            <ac:spMk id="31" creationId="{4F5A2379-015E-8BEF-0AAB-72C4D621C830}"/>
          </ac:spMkLst>
        </pc:spChg>
        <pc:spChg chg="mod topLvl">
          <ac:chgData name="Sven Roman Reinhard" userId="d918b0b6bf9c9ab7" providerId="LiveId" clId="{409D76D5-5D0C-4487-9BF1-79C371D897E3}" dt="2024-06-02T18:30:11.826" v="2061" actId="165"/>
          <ac:spMkLst>
            <pc:docMk/>
            <pc:sldMk cId="1287828998" sldId="457"/>
            <ac:spMk id="32" creationId="{35A3C8A2-C0E8-7D5D-7BDF-8AEC88630744}"/>
          </ac:spMkLst>
        </pc:spChg>
        <pc:spChg chg="mod topLvl">
          <ac:chgData name="Sven Roman Reinhard" userId="d918b0b6bf9c9ab7" providerId="LiveId" clId="{409D76D5-5D0C-4487-9BF1-79C371D897E3}" dt="2024-06-02T18:30:11.826" v="2061" actId="165"/>
          <ac:spMkLst>
            <pc:docMk/>
            <pc:sldMk cId="1287828998" sldId="457"/>
            <ac:spMk id="34" creationId="{60203BF1-3046-414B-C6A8-C8DF4C8540EC}"/>
          </ac:spMkLst>
        </pc:spChg>
        <pc:spChg chg="mod topLvl">
          <ac:chgData name="Sven Roman Reinhard" userId="d918b0b6bf9c9ab7" providerId="LiveId" clId="{409D76D5-5D0C-4487-9BF1-79C371D897E3}" dt="2024-06-02T18:30:11.826" v="2061" actId="165"/>
          <ac:spMkLst>
            <pc:docMk/>
            <pc:sldMk cId="1287828998" sldId="457"/>
            <ac:spMk id="37" creationId="{885635BC-5610-46CD-B133-C5D8596F489A}"/>
          </ac:spMkLst>
        </pc:spChg>
        <pc:spChg chg="mod topLvl">
          <ac:chgData name="Sven Roman Reinhard" userId="d918b0b6bf9c9ab7" providerId="LiveId" clId="{409D76D5-5D0C-4487-9BF1-79C371D897E3}" dt="2024-06-02T18:30:11.826" v="2061" actId="165"/>
          <ac:spMkLst>
            <pc:docMk/>
            <pc:sldMk cId="1287828998" sldId="457"/>
            <ac:spMk id="39" creationId="{D328E1D6-E76D-B329-41D4-ACBF85B0785E}"/>
          </ac:spMkLst>
        </pc:spChg>
        <pc:spChg chg="mod">
          <ac:chgData name="Sven Roman Reinhard" userId="d918b0b6bf9c9ab7" providerId="LiveId" clId="{409D76D5-5D0C-4487-9BF1-79C371D897E3}" dt="2024-06-02T17:49:34.369" v="1298"/>
          <ac:spMkLst>
            <pc:docMk/>
            <pc:sldMk cId="1287828998" sldId="457"/>
            <ac:spMk id="42" creationId="{3B82C28C-6DA5-DFE2-E2B6-3F3052A9D676}"/>
          </ac:spMkLst>
        </pc:spChg>
        <pc:spChg chg="mod">
          <ac:chgData name="Sven Roman Reinhard" userId="d918b0b6bf9c9ab7" providerId="LiveId" clId="{409D76D5-5D0C-4487-9BF1-79C371D897E3}" dt="2024-06-02T17:49:34.369" v="1298"/>
          <ac:spMkLst>
            <pc:docMk/>
            <pc:sldMk cId="1287828998" sldId="457"/>
            <ac:spMk id="47" creationId="{443708E6-3716-5EA5-711C-5E100F9CD9E9}"/>
          </ac:spMkLst>
        </pc:spChg>
        <pc:spChg chg="mod">
          <ac:chgData name="Sven Roman Reinhard" userId="d918b0b6bf9c9ab7" providerId="LiveId" clId="{409D76D5-5D0C-4487-9BF1-79C371D897E3}" dt="2024-06-02T17:49:34.369" v="1298"/>
          <ac:spMkLst>
            <pc:docMk/>
            <pc:sldMk cId="1287828998" sldId="457"/>
            <ac:spMk id="49" creationId="{FA8812E7-A991-60DA-9C18-AA9524173452}"/>
          </ac:spMkLst>
        </pc:spChg>
        <pc:spChg chg="mod topLvl">
          <ac:chgData name="Sven Roman Reinhard" userId="d918b0b6bf9c9ab7" providerId="LiveId" clId="{409D76D5-5D0C-4487-9BF1-79C371D897E3}" dt="2024-06-02T18:30:11.826" v="2061" actId="165"/>
          <ac:spMkLst>
            <pc:docMk/>
            <pc:sldMk cId="1287828998" sldId="457"/>
            <ac:spMk id="50" creationId="{58F1AB70-B7C9-C2A2-1513-41777FA961EC}"/>
          </ac:spMkLst>
        </pc:spChg>
        <pc:spChg chg="mod topLvl">
          <ac:chgData name="Sven Roman Reinhard" userId="d918b0b6bf9c9ab7" providerId="LiveId" clId="{409D76D5-5D0C-4487-9BF1-79C371D897E3}" dt="2024-06-02T18:30:11.826" v="2061" actId="165"/>
          <ac:spMkLst>
            <pc:docMk/>
            <pc:sldMk cId="1287828998" sldId="457"/>
            <ac:spMk id="52" creationId="{458A17FF-70C0-F2F1-59F2-754E6469A63E}"/>
          </ac:spMkLst>
        </pc:spChg>
        <pc:spChg chg="mod topLvl">
          <ac:chgData name="Sven Roman Reinhard" userId="d918b0b6bf9c9ab7" providerId="LiveId" clId="{409D76D5-5D0C-4487-9BF1-79C371D897E3}" dt="2024-06-02T18:30:11.826" v="2061" actId="165"/>
          <ac:spMkLst>
            <pc:docMk/>
            <pc:sldMk cId="1287828998" sldId="457"/>
            <ac:spMk id="54" creationId="{CA6F65C2-D2AF-DA64-4E2B-5EF42BFC77F8}"/>
          </ac:spMkLst>
        </pc:spChg>
        <pc:spChg chg="mod topLvl">
          <ac:chgData name="Sven Roman Reinhard" userId="d918b0b6bf9c9ab7" providerId="LiveId" clId="{409D76D5-5D0C-4487-9BF1-79C371D897E3}" dt="2024-06-02T18:30:11.826" v="2061" actId="165"/>
          <ac:spMkLst>
            <pc:docMk/>
            <pc:sldMk cId="1287828998" sldId="457"/>
            <ac:spMk id="56" creationId="{93E0802F-7992-A727-17F3-BD5905851C7B}"/>
          </ac:spMkLst>
        </pc:spChg>
        <pc:spChg chg="mod topLvl">
          <ac:chgData name="Sven Roman Reinhard" userId="d918b0b6bf9c9ab7" providerId="LiveId" clId="{409D76D5-5D0C-4487-9BF1-79C371D897E3}" dt="2024-06-02T18:30:11.826" v="2061" actId="165"/>
          <ac:spMkLst>
            <pc:docMk/>
            <pc:sldMk cId="1287828998" sldId="457"/>
            <ac:spMk id="58" creationId="{99B6D087-939D-A613-85C9-E8764AA841DC}"/>
          </ac:spMkLst>
        </pc:spChg>
        <pc:spChg chg="mod topLvl">
          <ac:chgData name="Sven Roman Reinhard" userId="d918b0b6bf9c9ab7" providerId="LiveId" clId="{409D76D5-5D0C-4487-9BF1-79C371D897E3}" dt="2024-06-02T18:30:11.826" v="2061" actId="165"/>
          <ac:spMkLst>
            <pc:docMk/>
            <pc:sldMk cId="1287828998" sldId="457"/>
            <ac:spMk id="61" creationId="{EF5FC6C1-625A-6FED-A943-FE4A65B69977}"/>
          </ac:spMkLst>
        </pc:spChg>
        <pc:spChg chg="mod topLvl">
          <ac:chgData name="Sven Roman Reinhard" userId="d918b0b6bf9c9ab7" providerId="LiveId" clId="{409D76D5-5D0C-4487-9BF1-79C371D897E3}" dt="2024-06-02T18:30:11.826" v="2061" actId="165"/>
          <ac:spMkLst>
            <pc:docMk/>
            <pc:sldMk cId="1287828998" sldId="457"/>
            <ac:spMk id="63" creationId="{D5468150-21D9-4C4E-1E67-2EEC2127AAFB}"/>
          </ac:spMkLst>
        </pc:spChg>
        <pc:spChg chg="mod topLvl">
          <ac:chgData name="Sven Roman Reinhard" userId="d918b0b6bf9c9ab7" providerId="LiveId" clId="{409D76D5-5D0C-4487-9BF1-79C371D897E3}" dt="2024-06-02T18:30:11.826" v="2061" actId="165"/>
          <ac:spMkLst>
            <pc:docMk/>
            <pc:sldMk cId="1287828998" sldId="457"/>
            <ac:spMk id="65" creationId="{F05C29F4-3077-6CE8-F6DE-F29542A24500}"/>
          </ac:spMkLst>
        </pc:spChg>
        <pc:spChg chg="mod topLvl">
          <ac:chgData name="Sven Roman Reinhard" userId="d918b0b6bf9c9ab7" providerId="LiveId" clId="{409D76D5-5D0C-4487-9BF1-79C371D897E3}" dt="2024-06-02T18:30:11.826" v="2061" actId="165"/>
          <ac:spMkLst>
            <pc:docMk/>
            <pc:sldMk cId="1287828998" sldId="457"/>
            <ac:spMk id="67" creationId="{B9B0280C-C226-544C-7CA8-C1C3F800E1AE}"/>
          </ac:spMkLst>
        </pc:spChg>
        <pc:spChg chg="mod topLvl">
          <ac:chgData name="Sven Roman Reinhard" userId="d918b0b6bf9c9ab7" providerId="LiveId" clId="{409D76D5-5D0C-4487-9BF1-79C371D897E3}" dt="2024-06-02T18:30:11.826" v="2061" actId="165"/>
          <ac:spMkLst>
            <pc:docMk/>
            <pc:sldMk cId="1287828998" sldId="457"/>
            <ac:spMk id="70" creationId="{39FC4E62-85D2-007C-338A-EE80B4ADFA75}"/>
          </ac:spMkLst>
        </pc:spChg>
        <pc:spChg chg="mod topLvl">
          <ac:chgData name="Sven Roman Reinhard" userId="d918b0b6bf9c9ab7" providerId="LiveId" clId="{409D76D5-5D0C-4487-9BF1-79C371D897E3}" dt="2024-06-02T18:30:11.826" v="2061" actId="165"/>
          <ac:spMkLst>
            <pc:docMk/>
            <pc:sldMk cId="1287828998" sldId="457"/>
            <ac:spMk id="72" creationId="{FB70A4B8-4272-419A-2B6B-731D7E6D1F6D}"/>
          </ac:spMkLst>
        </pc:spChg>
        <pc:spChg chg="mod topLvl">
          <ac:chgData name="Sven Roman Reinhard" userId="d918b0b6bf9c9ab7" providerId="LiveId" clId="{409D76D5-5D0C-4487-9BF1-79C371D897E3}" dt="2024-06-02T18:30:11.826" v="2061" actId="165"/>
          <ac:spMkLst>
            <pc:docMk/>
            <pc:sldMk cId="1287828998" sldId="457"/>
            <ac:spMk id="74" creationId="{3A512019-2161-19F6-E114-AEA4D77F33FC}"/>
          </ac:spMkLst>
        </pc:spChg>
        <pc:spChg chg="mod topLvl">
          <ac:chgData name="Sven Roman Reinhard" userId="d918b0b6bf9c9ab7" providerId="LiveId" clId="{409D76D5-5D0C-4487-9BF1-79C371D897E3}" dt="2024-06-02T18:30:11.826" v="2061" actId="165"/>
          <ac:spMkLst>
            <pc:docMk/>
            <pc:sldMk cId="1287828998" sldId="457"/>
            <ac:spMk id="76" creationId="{7E98C649-01FA-048C-E0FD-83916217F3BA}"/>
          </ac:spMkLst>
        </pc:spChg>
        <pc:spChg chg="mod topLvl">
          <ac:chgData name="Sven Roman Reinhard" userId="d918b0b6bf9c9ab7" providerId="LiveId" clId="{409D76D5-5D0C-4487-9BF1-79C371D897E3}" dt="2024-06-02T18:30:11.826" v="2061" actId="165"/>
          <ac:spMkLst>
            <pc:docMk/>
            <pc:sldMk cId="1287828998" sldId="457"/>
            <ac:spMk id="79" creationId="{D1FEE45B-69F7-D570-0EA7-59437599C9FF}"/>
          </ac:spMkLst>
        </pc:spChg>
        <pc:spChg chg="mod topLvl">
          <ac:chgData name="Sven Roman Reinhard" userId="d918b0b6bf9c9ab7" providerId="LiveId" clId="{409D76D5-5D0C-4487-9BF1-79C371D897E3}" dt="2024-06-02T18:30:11.826" v="2061" actId="165"/>
          <ac:spMkLst>
            <pc:docMk/>
            <pc:sldMk cId="1287828998" sldId="457"/>
            <ac:spMk id="81" creationId="{BB11EBC0-04F4-D0E0-8AFF-82369D668B84}"/>
          </ac:spMkLst>
        </pc:spChg>
        <pc:spChg chg="mod">
          <ac:chgData name="Sven Roman Reinhard" userId="d918b0b6bf9c9ab7" providerId="LiveId" clId="{409D76D5-5D0C-4487-9BF1-79C371D897E3}" dt="2024-06-02T18:30:11.826" v="2061" actId="165"/>
          <ac:spMkLst>
            <pc:docMk/>
            <pc:sldMk cId="1287828998" sldId="457"/>
            <ac:spMk id="84" creationId="{A3C47DBA-F7B7-C6E6-8373-E0D5694DEA9A}"/>
          </ac:spMkLst>
        </pc:spChg>
        <pc:spChg chg="mod">
          <ac:chgData name="Sven Roman Reinhard" userId="d918b0b6bf9c9ab7" providerId="LiveId" clId="{409D76D5-5D0C-4487-9BF1-79C371D897E3}" dt="2024-06-02T18:30:11.826" v="2061" actId="165"/>
          <ac:spMkLst>
            <pc:docMk/>
            <pc:sldMk cId="1287828998" sldId="457"/>
            <ac:spMk id="85" creationId="{BC5DDA39-C352-ADC9-D56E-AA66635C7076}"/>
          </ac:spMkLst>
        </pc:spChg>
        <pc:spChg chg="mod">
          <ac:chgData name="Sven Roman Reinhard" userId="d918b0b6bf9c9ab7" providerId="LiveId" clId="{409D76D5-5D0C-4487-9BF1-79C371D897E3}" dt="2024-06-02T18:30:11.826" v="2061" actId="165"/>
          <ac:spMkLst>
            <pc:docMk/>
            <pc:sldMk cId="1287828998" sldId="457"/>
            <ac:spMk id="86" creationId="{BDB827C3-9451-5A48-CA7D-45346DECE75B}"/>
          </ac:spMkLst>
        </pc:spChg>
        <pc:spChg chg="mod">
          <ac:chgData name="Sven Roman Reinhard" userId="d918b0b6bf9c9ab7" providerId="LiveId" clId="{409D76D5-5D0C-4487-9BF1-79C371D897E3}" dt="2024-06-02T18:30:11.826" v="2061" actId="165"/>
          <ac:spMkLst>
            <pc:docMk/>
            <pc:sldMk cId="1287828998" sldId="457"/>
            <ac:spMk id="88" creationId="{DABB3409-E07F-2CFD-C794-179FCB1446B8}"/>
          </ac:spMkLst>
        </pc:spChg>
        <pc:spChg chg="mod">
          <ac:chgData name="Sven Roman Reinhard" userId="d918b0b6bf9c9ab7" providerId="LiveId" clId="{409D76D5-5D0C-4487-9BF1-79C371D897E3}" dt="2024-06-02T18:30:11.826" v="2061" actId="165"/>
          <ac:spMkLst>
            <pc:docMk/>
            <pc:sldMk cId="1287828998" sldId="457"/>
            <ac:spMk id="89" creationId="{304FF024-2EB0-8EF2-C355-4964F17CDB68}"/>
          </ac:spMkLst>
        </pc:spChg>
        <pc:spChg chg="mod">
          <ac:chgData name="Sven Roman Reinhard" userId="d918b0b6bf9c9ab7" providerId="LiveId" clId="{409D76D5-5D0C-4487-9BF1-79C371D897E3}" dt="2024-06-02T18:30:11.826" v="2061" actId="165"/>
          <ac:spMkLst>
            <pc:docMk/>
            <pc:sldMk cId="1287828998" sldId="457"/>
            <ac:spMk id="90" creationId="{57E74866-992B-3380-B85C-07EC66869C11}"/>
          </ac:spMkLst>
        </pc:spChg>
        <pc:spChg chg="mod">
          <ac:chgData name="Sven Roman Reinhard" userId="d918b0b6bf9c9ab7" providerId="LiveId" clId="{409D76D5-5D0C-4487-9BF1-79C371D897E3}" dt="2024-06-02T18:30:11.826" v="2061" actId="165"/>
          <ac:spMkLst>
            <pc:docMk/>
            <pc:sldMk cId="1287828998" sldId="457"/>
            <ac:spMk id="92" creationId="{FFD5ACF8-E0EE-1D96-34A8-930309DD130A}"/>
          </ac:spMkLst>
        </pc:spChg>
        <pc:spChg chg="mod">
          <ac:chgData name="Sven Roman Reinhard" userId="d918b0b6bf9c9ab7" providerId="LiveId" clId="{409D76D5-5D0C-4487-9BF1-79C371D897E3}" dt="2024-06-02T18:30:11.826" v="2061" actId="165"/>
          <ac:spMkLst>
            <pc:docMk/>
            <pc:sldMk cId="1287828998" sldId="457"/>
            <ac:spMk id="93" creationId="{ACF42B5D-7C9B-A6AC-AEE8-B9903DB096A4}"/>
          </ac:spMkLst>
        </pc:spChg>
        <pc:spChg chg="mod">
          <ac:chgData name="Sven Roman Reinhard" userId="d918b0b6bf9c9ab7" providerId="LiveId" clId="{409D76D5-5D0C-4487-9BF1-79C371D897E3}" dt="2024-06-02T18:30:11.826" v="2061" actId="165"/>
          <ac:spMkLst>
            <pc:docMk/>
            <pc:sldMk cId="1287828998" sldId="457"/>
            <ac:spMk id="94" creationId="{ABFB5F91-C197-44D5-9DA6-1ABC003C67EE}"/>
          </ac:spMkLst>
        </pc:spChg>
        <pc:spChg chg="mod">
          <ac:chgData name="Sven Roman Reinhard" userId="d918b0b6bf9c9ab7" providerId="LiveId" clId="{409D76D5-5D0C-4487-9BF1-79C371D897E3}" dt="2024-06-02T17:49:34.369" v="1298"/>
          <ac:spMkLst>
            <pc:docMk/>
            <pc:sldMk cId="1287828998" sldId="457"/>
            <ac:spMk id="96" creationId="{BDDF1B0F-F7F0-418B-B6EE-87F49AA3A09B}"/>
          </ac:spMkLst>
        </pc:spChg>
        <pc:spChg chg="mod">
          <ac:chgData name="Sven Roman Reinhard" userId="d918b0b6bf9c9ab7" providerId="LiveId" clId="{409D76D5-5D0C-4487-9BF1-79C371D897E3}" dt="2024-06-02T17:49:34.369" v="1298"/>
          <ac:spMkLst>
            <pc:docMk/>
            <pc:sldMk cId="1287828998" sldId="457"/>
            <ac:spMk id="98" creationId="{B0AB75E8-1A4C-CCFB-A989-A3D9747B5B70}"/>
          </ac:spMkLst>
        </pc:spChg>
        <pc:spChg chg="mod">
          <ac:chgData name="Sven Roman Reinhard" userId="d918b0b6bf9c9ab7" providerId="LiveId" clId="{409D76D5-5D0C-4487-9BF1-79C371D897E3}" dt="2024-06-02T17:49:34.369" v="1298"/>
          <ac:spMkLst>
            <pc:docMk/>
            <pc:sldMk cId="1287828998" sldId="457"/>
            <ac:spMk id="100" creationId="{657F03BA-8561-5B6A-D038-E98C0A367A9C}"/>
          </ac:spMkLst>
        </pc:spChg>
        <pc:spChg chg="mod">
          <ac:chgData name="Sven Roman Reinhard" userId="d918b0b6bf9c9ab7" providerId="LiveId" clId="{409D76D5-5D0C-4487-9BF1-79C371D897E3}" dt="2024-06-02T17:49:34.369" v="1298"/>
          <ac:spMkLst>
            <pc:docMk/>
            <pc:sldMk cId="1287828998" sldId="457"/>
            <ac:spMk id="103" creationId="{8C93FC8A-30C5-EC60-282C-41152B57112B}"/>
          </ac:spMkLst>
        </pc:spChg>
        <pc:spChg chg="mod">
          <ac:chgData name="Sven Roman Reinhard" userId="d918b0b6bf9c9ab7" providerId="LiveId" clId="{409D76D5-5D0C-4487-9BF1-79C371D897E3}" dt="2024-06-02T17:49:34.369" v="1298"/>
          <ac:spMkLst>
            <pc:docMk/>
            <pc:sldMk cId="1287828998" sldId="457"/>
            <ac:spMk id="105" creationId="{0F57396B-01D4-6A33-6572-FC3FC875118D}"/>
          </ac:spMkLst>
        </pc:spChg>
        <pc:spChg chg="mod">
          <ac:chgData name="Sven Roman Reinhard" userId="d918b0b6bf9c9ab7" providerId="LiveId" clId="{409D76D5-5D0C-4487-9BF1-79C371D897E3}" dt="2024-06-02T17:49:34.369" v="1298"/>
          <ac:spMkLst>
            <pc:docMk/>
            <pc:sldMk cId="1287828998" sldId="457"/>
            <ac:spMk id="107" creationId="{87EB7E6E-F45F-AD3B-7C81-E17EE477FE37}"/>
          </ac:spMkLst>
        </pc:spChg>
        <pc:spChg chg="mod">
          <ac:chgData name="Sven Roman Reinhard" userId="d918b0b6bf9c9ab7" providerId="LiveId" clId="{409D76D5-5D0C-4487-9BF1-79C371D897E3}" dt="2024-06-02T17:49:34.369" v="1298"/>
          <ac:spMkLst>
            <pc:docMk/>
            <pc:sldMk cId="1287828998" sldId="457"/>
            <ac:spMk id="109" creationId="{05EA729F-600B-E241-FA6F-F91401DA5333}"/>
          </ac:spMkLst>
        </pc:spChg>
        <pc:spChg chg="mod">
          <ac:chgData name="Sven Roman Reinhard" userId="d918b0b6bf9c9ab7" providerId="LiveId" clId="{409D76D5-5D0C-4487-9BF1-79C371D897E3}" dt="2024-06-02T17:49:34.369" v="1298"/>
          <ac:spMkLst>
            <pc:docMk/>
            <pc:sldMk cId="1287828998" sldId="457"/>
            <ac:spMk id="112" creationId="{F8A5B41E-76B4-8E2C-3CA9-0099EDACC442}"/>
          </ac:spMkLst>
        </pc:spChg>
        <pc:spChg chg="mod">
          <ac:chgData name="Sven Roman Reinhard" userId="d918b0b6bf9c9ab7" providerId="LiveId" clId="{409D76D5-5D0C-4487-9BF1-79C371D897E3}" dt="2024-06-02T17:49:34.369" v="1298"/>
          <ac:spMkLst>
            <pc:docMk/>
            <pc:sldMk cId="1287828998" sldId="457"/>
            <ac:spMk id="114" creationId="{0302BED5-ABDE-6C76-6019-275E17B3BE3B}"/>
          </ac:spMkLst>
        </pc:spChg>
        <pc:spChg chg="mod">
          <ac:chgData name="Sven Roman Reinhard" userId="d918b0b6bf9c9ab7" providerId="LiveId" clId="{409D76D5-5D0C-4487-9BF1-79C371D897E3}" dt="2024-06-02T17:49:34.369" v="1298"/>
          <ac:spMkLst>
            <pc:docMk/>
            <pc:sldMk cId="1287828998" sldId="457"/>
            <ac:spMk id="116" creationId="{78C7CFF5-D468-4738-78D0-10D2286E2691}"/>
          </ac:spMkLst>
        </pc:spChg>
        <pc:spChg chg="mod">
          <ac:chgData name="Sven Roman Reinhard" userId="d918b0b6bf9c9ab7" providerId="LiveId" clId="{409D76D5-5D0C-4487-9BF1-79C371D897E3}" dt="2024-06-02T17:49:34.369" v="1298"/>
          <ac:spMkLst>
            <pc:docMk/>
            <pc:sldMk cId="1287828998" sldId="457"/>
            <ac:spMk id="118" creationId="{C721214E-5FEB-7324-428B-8673FD03DE52}"/>
          </ac:spMkLst>
        </pc:spChg>
        <pc:spChg chg="mod">
          <ac:chgData name="Sven Roman Reinhard" userId="d918b0b6bf9c9ab7" providerId="LiveId" clId="{409D76D5-5D0C-4487-9BF1-79C371D897E3}" dt="2024-06-02T17:49:34.369" v="1298"/>
          <ac:spMkLst>
            <pc:docMk/>
            <pc:sldMk cId="1287828998" sldId="457"/>
            <ac:spMk id="121" creationId="{90F5F9E3-50FD-6F87-0BCB-03960DBC1182}"/>
          </ac:spMkLst>
        </pc:spChg>
        <pc:spChg chg="mod">
          <ac:chgData name="Sven Roman Reinhard" userId="d918b0b6bf9c9ab7" providerId="LiveId" clId="{409D76D5-5D0C-4487-9BF1-79C371D897E3}" dt="2024-06-02T17:49:34.369" v="1298"/>
          <ac:spMkLst>
            <pc:docMk/>
            <pc:sldMk cId="1287828998" sldId="457"/>
            <ac:spMk id="123" creationId="{0AC1FE0C-2670-05FF-E9A6-E847F3B005C8}"/>
          </ac:spMkLst>
        </pc:spChg>
        <pc:spChg chg="mod">
          <ac:chgData name="Sven Roman Reinhard" userId="d918b0b6bf9c9ab7" providerId="LiveId" clId="{409D76D5-5D0C-4487-9BF1-79C371D897E3}" dt="2024-06-02T17:49:34.369" v="1298"/>
          <ac:spMkLst>
            <pc:docMk/>
            <pc:sldMk cId="1287828998" sldId="457"/>
            <ac:spMk id="128" creationId="{6413248D-EED3-04F6-83CF-A24FDACFE842}"/>
          </ac:spMkLst>
        </pc:spChg>
        <pc:spChg chg="mod">
          <ac:chgData name="Sven Roman Reinhard" userId="d918b0b6bf9c9ab7" providerId="LiveId" clId="{409D76D5-5D0C-4487-9BF1-79C371D897E3}" dt="2024-06-02T17:49:34.369" v="1298"/>
          <ac:spMkLst>
            <pc:docMk/>
            <pc:sldMk cId="1287828998" sldId="457"/>
            <ac:spMk id="129" creationId="{9A03D14C-321F-8F8B-8353-9FCA65C7CDD8}"/>
          </ac:spMkLst>
        </pc:spChg>
        <pc:spChg chg="mod">
          <ac:chgData name="Sven Roman Reinhard" userId="d918b0b6bf9c9ab7" providerId="LiveId" clId="{409D76D5-5D0C-4487-9BF1-79C371D897E3}" dt="2024-06-02T17:49:34.369" v="1298"/>
          <ac:spMkLst>
            <pc:docMk/>
            <pc:sldMk cId="1287828998" sldId="457"/>
            <ac:spMk id="130" creationId="{0B559A25-5EAA-6626-CDF4-62CB75466EE6}"/>
          </ac:spMkLst>
        </pc:spChg>
        <pc:spChg chg="mod">
          <ac:chgData name="Sven Roman Reinhard" userId="d918b0b6bf9c9ab7" providerId="LiveId" clId="{409D76D5-5D0C-4487-9BF1-79C371D897E3}" dt="2024-06-02T17:49:34.369" v="1298"/>
          <ac:spMkLst>
            <pc:docMk/>
            <pc:sldMk cId="1287828998" sldId="457"/>
            <ac:spMk id="131" creationId="{EA0B135C-20C2-B43D-272A-98C9A081BABB}"/>
          </ac:spMkLst>
        </pc:spChg>
        <pc:spChg chg="mod">
          <ac:chgData name="Sven Roman Reinhard" userId="d918b0b6bf9c9ab7" providerId="LiveId" clId="{409D76D5-5D0C-4487-9BF1-79C371D897E3}" dt="2024-06-02T17:49:34.369" v="1298"/>
          <ac:spMkLst>
            <pc:docMk/>
            <pc:sldMk cId="1287828998" sldId="457"/>
            <ac:spMk id="132" creationId="{F95F4A25-171A-3B39-1A88-6EBD2F732ABD}"/>
          </ac:spMkLst>
        </pc:spChg>
        <pc:spChg chg="mod">
          <ac:chgData name="Sven Roman Reinhard" userId="d918b0b6bf9c9ab7" providerId="LiveId" clId="{409D76D5-5D0C-4487-9BF1-79C371D897E3}" dt="2024-06-02T17:49:34.369" v="1298"/>
          <ac:spMkLst>
            <pc:docMk/>
            <pc:sldMk cId="1287828998" sldId="457"/>
            <ac:spMk id="133" creationId="{2A14B59A-86A7-6A54-A6CC-82C32AA82086}"/>
          </ac:spMkLst>
        </pc:spChg>
        <pc:spChg chg="mod">
          <ac:chgData name="Sven Roman Reinhard" userId="d918b0b6bf9c9ab7" providerId="LiveId" clId="{409D76D5-5D0C-4487-9BF1-79C371D897E3}" dt="2024-06-02T17:49:34.369" v="1298"/>
          <ac:spMkLst>
            <pc:docMk/>
            <pc:sldMk cId="1287828998" sldId="457"/>
            <ac:spMk id="134" creationId="{10E38800-CAE4-C06F-827A-97ED9FEC7461}"/>
          </ac:spMkLst>
        </pc:spChg>
        <pc:spChg chg="mod">
          <ac:chgData name="Sven Roman Reinhard" userId="d918b0b6bf9c9ab7" providerId="LiveId" clId="{409D76D5-5D0C-4487-9BF1-79C371D897E3}" dt="2024-06-02T17:49:34.369" v="1298"/>
          <ac:spMkLst>
            <pc:docMk/>
            <pc:sldMk cId="1287828998" sldId="457"/>
            <ac:spMk id="135" creationId="{4500CF0A-4478-AC4E-AD75-F3F359484B45}"/>
          </ac:spMkLst>
        </pc:spChg>
        <pc:spChg chg="mod">
          <ac:chgData name="Sven Roman Reinhard" userId="d918b0b6bf9c9ab7" providerId="LiveId" clId="{409D76D5-5D0C-4487-9BF1-79C371D897E3}" dt="2024-06-02T17:49:34.369" v="1298"/>
          <ac:spMkLst>
            <pc:docMk/>
            <pc:sldMk cId="1287828998" sldId="457"/>
            <ac:spMk id="136" creationId="{4939A925-9617-8B33-64B6-52ADC4E15584}"/>
          </ac:spMkLst>
        </pc:spChg>
        <pc:spChg chg="mod">
          <ac:chgData name="Sven Roman Reinhard" userId="d918b0b6bf9c9ab7" providerId="LiveId" clId="{409D76D5-5D0C-4487-9BF1-79C371D897E3}" dt="2024-06-02T17:49:34.369" v="1298"/>
          <ac:spMkLst>
            <pc:docMk/>
            <pc:sldMk cId="1287828998" sldId="457"/>
            <ac:spMk id="137" creationId="{41BE9E32-F124-D242-880C-D9D91DD3F676}"/>
          </ac:spMkLst>
        </pc:spChg>
        <pc:spChg chg="mod">
          <ac:chgData name="Sven Roman Reinhard" userId="d918b0b6bf9c9ab7" providerId="LiveId" clId="{409D76D5-5D0C-4487-9BF1-79C371D897E3}" dt="2024-06-02T17:49:34.369" v="1298"/>
          <ac:spMkLst>
            <pc:docMk/>
            <pc:sldMk cId="1287828998" sldId="457"/>
            <ac:spMk id="138" creationId="{FA01AEB1-6C8D-F282-EE44-9C3D0542C360}"/>
          </ac:spMkLst>
        </pc:spChg>
        <pc:spChg chg="mod">
          <ac:chgData name="Sven Roman Reinhard" userId="d918b0b6bf9c9ab7" providerId="LiveId" clId="{409D76D5-5D0C-4487-9BF1-79C371D897E3}" dt="2024-06-02T17:49:34.369" v="1298"/>
          <ac:spMkLst>
            <pc:docMk/>
            <pc:sldMk cId="1287828998" sldId="457"/>
            <ac:spMk id="139" creationId="{E2B7FB9C-2A80-B06E-BED3-61ED2870C2E8}"/>
          </ac:spMkLst>
        </pc:spChg>
        <pc:spChg chg="mod">
          <ac:chgData name="Sven Roman Reinhard" userId="d918b0b6bf9c9ab7" providerId="LiveId" clId="{409D76D5-5D0C-4487-9BF1-79C371D897E3}" dt="2024-06-02T17:49:34.369" v="1298"/>
          <ac:spMkLst>
            <pc:docMk/>
            <pc:sldMk cId="1287828998" sldId="457"/>
            <ac:spMk id="140" creationId="{ECABBF97-142D-C5B4-B0A0-091EF1D204B3}"/>
          </ac:spMkLst>
        </pc:spChg>
        <pc:spChg chg="mod">
          <ac:chgData name="Sven Roman Reinhard" userId="d918b0b6bf9c9ab7" providerId="LiveId" clId="{409D76D5-5D0C-4487-9BF1-79C371D897E3}" dt="2024-06-02T17:49:34.369" v="1298"/>
          <ac:spMkLst>
            <pc:docMk/>
            <pc:sldMk cId="1287828998" sldId="457"/>
            <ac:spMk id="141" creationId="{39BAF9FA-5756-9A4C-E70A-410484F5711C}"/>
          </ac:spMkLst>
        </pc:spChg>
        <pc:spChg chg="mod">
          <ac:chgData name="Sven Roman Reinhard" userId="d918b0b6bf9c9ab7" providerId="LiveId" clId="{409D76D5-5D0C-4487-9BF1-79C371D897E3}" dt="2024-06-02T17:49:34.369" v="1298"/>
          <ac:spMkLst>
            <pc:docMk/>
            <pc:sldMk cId="1287828998" sldId="457"/>
            <ac:spMk id="142" creationId="{AF6ACF02-CBC5-9533-AFE5-5A2B64C705B8}"/>
          </ac:spMkLst>
        </pc:spChg>
        <pc:spChg chg="mod">
          <ac:chgData name="Sven Roman Reinhard" userId="d918b0b6bf9c9ab7" providerId="LiveId" clId="{409D76D5-5D0C-4487-9BF1-79C371D897E3}" dt="2024-06-02T17:49:34.369" v="1298"/>
          <ac:spMkLst>
            <pc:docMk/>
            <pc:sldMk cId="1287828998" sldId="457"/>
            <ac:spMk id="143" creationId="{992A1CBB-2171-76C6-5BEC-9AB00C29BC43}"/>
          </ac:spMkLst>
        </pc:spChg>
        <pc:spChg chg="mod">
          <ac:chgData name="Sven Roman Reinhard" userId="d918b0b6bf9c9ab7" providerId="LiveId" clId="{409D76D5-5D0C-4487-9BF1-79C371D897E3}" dt="2024-06-02T17:49:34.369" v="1298"/>
          <ac:spMkLst>
            <pc:docMk/>
            <pc:sldMk cId="1287828998" sldId="457"/>
            <ac:spMk id="144" creationId="{AEC6D25A-FF59-04A1-1108-6D229CE0460C}"/>
          </ac:spMkLst>
        </pc:spChg>
        <pc:spChg chg="mod">
          <ac:chgData name="Sven Roman Reinhard" userId="d918b0b6bf9c9ab7" providerId="LiveId" clId="{409D76D5-5D0C-4487-9BF1-79C371D897E3}" dt="2024-06-02T17:49:34.369" v="1298"/>
          <ac:spMkLst>
            <pc:docMk/>
            <pc:sldMk cId="1287828998" sldId="457"/>
            <ac:spMk id="145" creationId="{2759F478-B0B3-9163-BA87-48FB4412FA2E}"/>
          </ac:spMkLst>
        </pc:spChg>
        <pc:grpChg chg="add del">
          <ac:chgData name="Sven Roman Reinhard" userId="d918b0b6bf9c9ab7" providerId="LiveId" clId="{409D76D5-5D0C-4487-9BF1-79C371D897E3}" dt="2024-06-02T18:30:11.826" v="2061" actId="165"/>
          <ac:grpSpMkLst>
            <pc:docMk/>
            <pc:sldMk cId="1287828998" sldId="457"/>
            <ac:grpSpMk id="2" creationId="{E72053E0-F19E-930F-B18C-880036303FDF}"/>
          </ac:grpSpMkLst>
        </pc:grpChg>
        <pc:grpChg chg="add del mod">
          <ac:chgData name="Sven Roman Reinhard" userId="d918b0b6bf9c9ab7" providerId="LiveId" clId="{409D76D5-5D0C-4487-9BF1-79C371D897E3}" dt="2024-06-02T17:50:25.495" v="1312" actId="1076"/>
          <ac:grpSpMkLst>
            <pc:docMk/>
            <pc:sldMk cId="1287828998" sldId="457"/>
            <ac:grpSpMk id="6" creationId="{3E07CB4F-0AB4-5B2E-7EE9-54678837AE7B}"/>
          </ac:grpSpMkLst>
        </pc:grpChg>
        <pc:grpChg chg="mod">
          <ac:chgData name="Sven Roman Reinhard" userId="d918b0b6bf9c9ab7" providerId="LiveId" clId="{409D76D5-5D0C-4487-9BF1-79C371D897E3}" dt="2024-06-02T17:49:34.369" v="1298"/>
          <ac:grpSpMkLst>
            <pc:docMk/>
            <pc:sldMk cId="1287828998" sldId="457"/>
            <ac:grpSpMk id="16" creationId="{CC9B47A5-F0D7-DB03-E882-14D95E1E5789}"/>
          </ac:grpSpMkLst>
        </pc:grpChg>
        <pc:grpChg chg="mod">
          <ac:chgData name="Sven Roman Reinhard" userId="d918b0b6bf9c9ab7" providerId="LiveId" clId="{409D76D5-5D0C-4487-9BF1-79C371D897E3}" dt="2024-06-02T17:49:34.369" v="1298"/>
          <ac:grpSpMkLst>
            <pc:docMk/>
            <pc:sldMk cId="1287828998" sldId="457"/>
            <ac:grpSpMk id="44" creationId="{3D0F55F5-F353-336C-8901-5CFA94FCBE43}"/>
          </ac:grpSpMkLst>
        </pc:grpChg>
        <pc:grpChg chg="mod">
          <ac:chgData name="Sven Roman Reinhard" userId="d918b0b6bf9c9ab7" providerId="LiveId" clId="{409D76D5-5D0C-4487-9BF1-79C371D897E3}" dt="2024-06-02T17:49:34.369" v="1298"/>
          <ac:grpSpMkLst>
            <pc:docMk/>
            <pc:sldMk cId="1287828998" sldId="457"/>
            <ac:grpSpMk id="45" creationId="{EB5AF7E7-39D8-798F-E4FB-E7FE4BBD0735}"/>
          </ac:grpSpMkLst>
        </pc:grpChg>
        <pc:grpChg chg="mod topLvl">
          <ac:chgData name="Sven Roman Reinhard" userId="d918b0b6bf9c9ab7" providerId="LiveId" clId="{409D76D5-5D0C-4487-9BF1-79C371D897E3}" dt="2024-06-02T18:30:11.826" v="2061" actId="165"/>
          <ac:grpSpMkLst>
            <pc:docMk/>
            <pc:sldMk cId="1287828998" sldId="457"/>
            <ac:grpSpMk id="83" creationId="{171A82E0-6693-8A29-E686-1EF4121F9CFF}"/>
          </ac:grpSpMkLst>
        </pc:grpChg>
        <pc:grpChg chg="mod topLvl">
          <ac:chgData name="Sven Roman Reinhard" userId="d918b0b6bf9c9ab7" providerId="LiveId" clId="{409D76D5-5D0C-4487-9BF1-79C371D897E3}" dt="2024-06-02T18:30:11.826" v="2061" actId="165"/>
          <ac:grpSpMkLst>
            <pc:docMk/>
            <pc:sldMk cId="1287828998" sldId="457"/>
            <ac:grpSpMk id="87" creationId="{A0C19D60-BDEB-6DAA-33D1-C6EF88338A0E}"/>
          </ac:grpSpMkLst>
        </pc:grpChg>
        <pc:grpChg chg="mod topLvl">
          <ac:chgData name="Sven Roman Reinhard" userId="d918b0b6bf9c9ab7" providerId="LiveId" clId="{409D76D5-5D0C-4487-9BF1-79C371D897E3}" dt="2024-06-02T18:30:11.826" v="2061" actId="165"/>
          <ac:grpSpMkLst>
            <pc:docMk/>
            <pc:sldMk cId="1287828998" sldId="457"/>
            <ac:grpSpMk id="91" creationId="{520ABA8E-C776-DA9F-ADC5-8820FA9DEF13}"/>
          </ac:grpSpMkLst>
        </pc:grpChg>
        <pc:grpChg chg="mod">
          <ac:chgData name="Sven Roman Reinhard" userId="d918b0b6bf9c9ab7" providerId="LiveId" clId="{409D76D5-5D0C-4487-9BF1-79C371D897E3}" dt="2024-06-02T17:49:34.369" v="1298"/>
          <ac:grpSpMkLst>
            <pc:docMk/>
            <pc:sldMk cId="1287828998" sldId="457"/>
            <ac:grpSpMk id="125" creationId="{B6D74F95-51A9-D648-243E-7F63556ABB49}"/>
          </ac:grpSpMkLst>
        </pc:grpChg>
        <pc:grpChg chg="mod">
          <ac:chgData name="Sven Roman Reinhard" userId="d918b0b6bf9c9ab7" providerId="LiveId" clId="{409D76D5-5D0C-4487-9BF1-79C371D897E3}" dt="2024-06-02T17:49:34.369" v="1298"/>
          <ac:grpSpMkLst>
            <pc:docMk/>
            <pc:sldMk cId="1287828998" sldId="457"/>
            <ac:grpSpMk id="126" creationId="{A10B67C8-D268-7C55-6577-E7C942EB42BA}"/>
          </ac:grpSpMkLst>
        </pc:grpChg>
        <pc:grpChg chg="mod">
          <ac:chgData name="Sven Roman Reinhard" userId="d918b0b6bf9c9ab7" providerId="LiveId" clId="{409D76D5-5D0C-4487-9BF1-79C371D897E3}" dt="2024-06-02T17:49:34.369" v="1298"/>
          <ac:grpSpMkLst>
            <pc:docMk/>
            <pc:sldMk cId="1287828998" sldId="457"/>
            <ac:grpSpMk id="127" creationId="{1AAA044B-F535-E7CF-EDD1-A7FC53E64488}"/>
          </ac:grpSpMkLst>
        </pc:grpChg>
        <pc:picChg chg="mod">
          <ac:chgData name="Sven Roman Reinhard" userId="d918b0b6bf9c9ab7" providerId="LiveId" clId="{409D76D5-5D0C-4487-9BF1-79C371D897E3}" dt="2024-06-02T17:49:34.369" v="1298"/>
          <ac:picMkLst>
            <pc:docMk/>
            <pc:sldMk cId="1287828998" sldId="457"/>
            <ac:picMk id="9" creationId="{72703B0C-9399-6AC1-3B0C-C9AFB2DFB1B7}"/>
          </ac:picMkLst>
        </pc:picChg>
        <pc:picChg chg="mod">
          <ac:chgData name="Sven Roman Reinhard" userId="d918b0b6bf9c9ab7" providerId="LiveId" clId="{409D76D5-5D0C-4487-9BF1-79C371D897E3}" dt="2024-06-02T17:49:34.369" v="1298"/>
          <ac:picMkLst>
            <pc:docMk/>
            <pc:sldMk cId="1287828998" sldId="457"/>
            <ac:picMk id="11" creationId="{83B2FF1F-6A35-1370-1284-56EBE20AD927}"/>
          </ac:picMkLst>
        </pc:picChg>
        <pc:picChg chg="mod">
          <ac:chgData name="Sven Roman Reinhard" userId="d918b0b6bf9c9ab7" providerId="LiveId" clId="{409D76D5-5D0C-4487-9BF1-79C371D897E3}" dt="2024-06-02T17:49:34.369" v="1298"/>
          <ac:picMkLst>
            <pc:docMk/>
            <pc:sldMk cId="1287828998" sldId="457"/>
            <ac:picMk id="12" creationId="{336EA689-59AA-501F-6E8F-63B54868E1A8}"/>
          </ac:picMkLst>
        </pc:picChg>
        <pc:picChg chg="mod">
          <ac:chgData name="Sven Roman Reinhard" userId="d918b0b6bf9c9ab7" providerId="LiveId" clId="{409D76D5-5D0C-4487-9BF1-79C371D897E3}" dt="2024-06-02T17:49:34.369" v="1298"/>
          <ac:picMkLst>
            <pc:docMk/>
            <pc:sldMk cId="1287828998" sldId="457"/>
            <ac:picMk id="14" creationId="{9D3B28BB-9307-869C-5D85-4C5BDFBBFF87}"/>
          </ac:picMkLst>
        </pc:picChg>
        <pc:picChg chg="mod">
          <ac:chgData name="Sven Roman Reinhard" userId="d918b0b6bf9c9ab7" providerId="LiveId" clId="{409D76D5-5D0C-4487-9BF1-79C371D897E3}" dt="2024-06-02T17:49:34.369" v="1298"/>
          <ac:picMkLst>
            <pc:docMk/>
            <pc:sldMk cId="1287828998" sldId="457"/>
            <ac:picMk id="15" creationId="{138C4228-CB8F-AFB2-16BA-32F4D10624B7}"/>
          </ac:picMkLst>
        </pc:picChg>
        <pc:picChg chg="mod">
          <ac:chgData name="Sven Roman Reinhard" userId="d918b0b6bf9c9ab7" providerId="LiveId" clId="{409D76D5-5D0C-4487-9BF1-79C371D897E3}" dt="2024-06-02T17:49:34.369" v="1298"/>
          <ac:picMkLst>
            <pc:docMk/>
            <pc:sldMk cId="1287828998" sldId="457"/>
            <ac:picMk id="18" creationId="{EB59F636-13B9-5E79-7CEE-363FAB238126}"/>
          </ac:picMkLst>
        </pc:picChg>
        <pc:picChg chg="mod">
          <ac:chgData name="Sven Roman Reinhard" userId="d918b0b6bf9c9ab7" providerId="LiveId" clId="{409D76D5-5D0C-4487-9BF1-79C371D897E3}" dt="2024-06-02T17:49:34.369" v="1298"/>
          <ac:picMkLst>
            <pc:docMk/>
            <pc:sldMk cId="1287828998" sldId="457"/>
            <ac:picMk id="20" creationId="{B40FEE60-1148-F783-2D55-BD1737EF619A}"/>
          </ac:picMkLst>
        </pc:picChg>
        <pc:picChg chg="mod">
          <ac:chgData name="Sven Roman Reinhard" userId="d918b0b6bf9c9ab7" providerId="LiveId" clId="{409D76D5-5D0C-4487-9BF1-79C371D897E3}" dt="2024-06-02T17:49:34.369" v="1298"/>
          <ac:picMkLst>
            <pc:docMk/>
            <pc:sldMk cId="1287828998" sldId="457"/>
            <ac:picMk id="21" creationId="{AA2174CF-A8AD-07DE-649D-955A365C39B2}"/>
          </ac:picMkLst>
        </pc:picChg>
        <pc:picChg chg="mod">
          <ac:chgData name="Sven Roman Reinhard" userId="d918b0b6bf9c9ab7" providerId="LiveId" clId="{409D76D5-5D0C-4487-9BF1-79C371D897E3}" dt="2024-06-02T17:49:34.369" v="1298"/>
          <ac:picMkLst>
            <pc:docMk/>
            <pc:sldMk cId="1287828998" sldId="457"/>
            <ac:picMk id="23" creationId="{72884EF4-0023-DA68-93C5-6F51E3D37E8E}"/>
          </ac:picMkLst>
        </pc:picChg>
        <pc:picChg chg="mod topLvl">
          <ac:chgData name="Sven Roman Reinhard" userId="d918b0b6bf9c9ab7" providerId="LiveId" clId="{409D76D5-5D0C-4487-9BF1-79C371D897E3}" dt="2024-06-02T18:30:11.826" v="2061" actId="165"/>
          <ac:picMkLst>
            <pc:docMk/>
            <pc:sldMk cId="1287828998" sldId="457"/>
            <ac:picMk id="26" creationId="{67955674-BF0D-2DE6-9051-5710B23AC03C}"/>
          </ac:picMkLst>
        </pc:picChg>
        <pc:picChg chg="mod">
          <ac:chgData name="Sven Roman Reinhard" userId="d918b0b6bf9c9ab7" providerId="LiveId" clId="{409D76D5-5D0C-4487-9BF1-79C371D897E3}" dt="2024-06-02T17:49:34.369" v="1298"/>
          <ac:picMkLst>
            <pc:docMk/>
            <pc:sldMk cId="1287828998" sldId="457"/>
            <ac:picMk id="27" creationId="{2A374CA5-B757-0504-8B96-F27B4978B29E}"/>
          </ac:picMkLst>
        </pc:picChg>
        <pc:picChg chg="mod">
          <ac:chgData name="Sven Roman Reinhard" userId="d918b0b6bf9c9ab7" providerId="LiveId" clId="{409D76D5-5D0C-4487-9BF1-79C371D897E3}" dt="2024-06-02T17:49:34.369" v="1298"/>
          <ac:picMkLst>
            <pc:docMk/>
            <pc:sldMk cId="1287828998" sldId="457"/>
            <ac:picMk id="29" creationId="{2CA68F27-4511-EA05-731F-548D36C31CB3}"/>
          </ac:picMkLst>
        </pc:picChg>
        <pc:picChg chg="mod">
          <ac:chgData name="Sven Roman Reinhard" userId="d918b0b6bf9c9ab7" providerId="LiveId" clId="{409D76D5-5D0C-4487-9BF1-79C371D897E3}" dt="2024-06-02T17:49:34.369" v="1298"/>
          <ac:picMkLst>
            <pc:docMk/>
            <pc:sldMk cId="1287828998" sldId="457"/>
            <ac:picMk id="30" creationId="{F081A855-6868-66E0-292D-53382B904737}"/>
          </ac:picMkLst>
        </pc:picChg>
        <pc:picChg chg="mod topLvl">
          <ac:chgData name="Sven Roman Reinhard" userId="d918b0b6bf9c9ab7" providerId="LiveId" clId="{409D76D5-5D0C-4487-9BF1-79C371D897E3}" dt="2024-06-02T18:30:11.826" v="2061" actId="165"/>
          <ac:picMkLst>
            <pc:docMk/>
            <pc:sldMk cId="1287828998" sldId="457"/>
            <ac:picMk id="33" creationId="{DCF45252-CFBF-D371-3B7D-D36505903CA6}"/>
          </ac:picMkLst>
        </pc:picChg>
        <pc:picChg chg="mod topLvl">
          <ac:chgData name="Sven Roman Reinhard" userId="d918b0b6bf9c9ab7" providerId="LiveId" clId="{409D76D5-5D0C-4487-9BF1-79C371D897E3}" dt="2024-06-02T18:30:11.826" v="2061" actId="165"/>
          <ac:picMkLst>
            <pc:docMk/>
            <pc:sldMk cId="1287828998" sldId="457"/>
            <ac:picMk id="35" creationId="{A4E1EE5B-1A57-E0A9-8664-165BFA97E5FA}"/>
          </ac:picMkLst>
        </pc:picChg>
        <pc:picChg chg="mod topLvl">
          <ac:chgData name="Sven Roman Reinhard" userId="d918b0b6bf9c9ab7" providerId="LiveId" clId="{409D76D5-5D0C-4487-9BF1-79C371D897E3}" dt="2024-06-02T18:30:11.826" v="2061" actId="165"/>
          <ac:picMkLst>
            <pc:docMk/>
            <pc:sldMk cId="1287828998" sldId="457"/>
            <ac:picMk id="36" creationId="{3A59A705-98F7-0110-3BD4-53D5BA87A8C0}"/>
          </ac:picMkLst>
        </pc:picChg>
        <pc:picChg chg="mod topLvl">
          <ac:chgData name="Sven Roman Reinhard" userId="d918b0b6bf9c9ab7" providerId="LiveId" clId="{409D76D5-5D0C-4487-9BF1-79C371D897E3}" dt="2024-06-02T18:30:11.826" v="2061" actId="165"/>
          <ac:picMkLst>
            <pc:docMk/>
            <pc:sldMk cId="1287828998" sldId="457"/>
            <ac:picMk id="38" creationId="{EC9EE09D-DF25-B3A4-F89C-F21322EA426D}"/>
          </ac:picMkLst>
        </pc:picChg>
        <pc:picChg chg="mod topLvl">
          <ac:chgData name="Sven Roman Reinhard" userId="d918b0b6bf9c9ab7" providerId="LiveId" clId="{409D76D5-5D0C-4487-9BF1-79C371D897E3}" dt="2024-06-02T18:30:11.826" v="2061" actId="165"/>
          <ac:picMkLst>
            <pc:docMk/>
            <pc:sldMk cId="1287828998" sldId="457"/>
            <ac:picMk id="40" creationId="{277F1600-B9FF-1A77-67E5-D79C96E99981}"/>
          </ac:picMkLst>
        </pc:picChg>
        <pc:picChg chg="mod">
          <ac:chgData name="Sven Roman Reinhard" userId="d918b0b6bf9c9ab7" providerId="LiveId" clId="{409D76D5-5D0C-4487-9BF1-79C371D897E3}" dt="2024-06-02T17:49:34.369" v="1298"/>
          <ac:picMkLst>
            <pc:docMk/>
            <pc:sldMk cId="1287828998" sldId="457"/>
            <ac:picMk id="41" creationId="{3CC6027B-08CE-2300-F60D-64656301836D}"/>
          </ac:picMkLst>
        </pc:picChg>
        <pc:picChg chg="mod">
          <ac:chgData name="Sven Roman Reinhard" userId="d918b0b6bf9c9ab7" providerId="LiveId" clId="{409D76D5-5D0C-4487-9BF1-79C371D897E3}" dt="2024-06-02T17:49:34.369" v="1298"/>
          <ac:picMkLst>
            <pc:docMk/>
            <pc:sldMk cId="1287828998" sldId="457"/>
            <ac:picMk id="43" creationId="{E912F674-31BB-F411-2FDE-D7AB2BD65E20}"/>
          </ac:picMkLst>
        </pc:picChg>
        <pc:picChg chg="mod">
          <ac:chgData name="Sven Roman Reinhard" userId="d918b0b6bf9c9ab7" providerId="LiveId" clId="{409D76D5-5D0C-4487-9BF1-79C371D897E3}" dt="2024-06-02T17:49:34.369" v="1298"/>
          <ac:picMkLst>
            <pc:docMk/>
            <pc:sldMk cId="1287828998" sldId="457"/>
            <ac:picMk id="46" creationId="{F0675B7B-4615-37F8-CD35-90ED693377E2}"/>
          </ac:picMkLst>
        </pc:picChg>
        <pc:picChg chg="mod">
          <ac:chgData name="Sven Roman Reinhard" userId="d918b0b6bf9c9ab7" providerId="LiveId" clId="{409D76D5-5D0C-4487-9BF1-79C371D897E3}" dt="2024-06-02T17:49:34.369" v="1298"/>
          <ac:picMkLst>
            <pc:docMk/>
            <pc:sldMk cId="1287828998" sldId="457"/>
            <ac:picMk id="48" creationId="{37C11BAA-4B07-89A0-A8D2-3B9893F62190}"/>
          </ac:picMkLst>
        </pc:picChg>
        <pc:picChg chg="mod topLvl">
          <ac:chgData name="Sven Roman Reinhard" userId="d918b0b6bf9c9ab7" providerId="LiveId" clId="{409D76D5-5D0C-4487-9BF1-79C371D897E3}" dt="2024-06-02T18:30:11.826" v="2061" actId="165"/>
          <ac:picMkLst>
            <pc:docMk/>
            <pc:sldMk cId="1287828998" sldId="457"/>
            <ac:picMk id="51" creationId="{C7687EF2-D5ED-161D-FA5F-9AA4B70455BD}"/>
          </ac:picMkLst>
        </pc:picChg>
        <pc:picChg chg="mod topLvl">
          <ac:chgData name="Sven Roman Reinhard" userId="d918b0b6bf9c9ab7" providerId="LiveId" clId="{409D76D5-5D0C-4487-9BF1-79C371D897E3}" dt="2024-06-02T18:30:11.826" v="2061" actId="165"/>
          <ac:picMkLst>
            <pc:docMk/>
            <pc:sldMk cId="1287828998" sldId="457"/>
            <ac:picMk id="53" creationId="{1B6A14B6-73B9-5D42-CFDA-AF2B8A92CA0E}"/>
          </ac:picMkLst>
        </pc:picChg>
        <pc:picChg chg="mod topLvl">
          <ac:chgData name="Sven Roman Reinhard" userId="d918b0b6bf9c9ab7" providerId="LiveId" clId="{409D76D5-5D0C-4487-9BF1-79C371D897E3}" dt="2024-06-02T18:30:11.826" v="2061" actId="165"/>
          <ac:picMkLst>
            <pc:docMk/>
            <pc:sldMk cId="1287828998" sldId="457"/>
            <ac:picMk id="55" creationId="{DBB26B02-2AE6-2562-87CA-F0E51137C1FD}"/>
          </ac:picMkLst>
        </pc:picChg>
        <pc:picChg chg="mod topLvl">
          <ac:chgData name="Sven Roman Reinhard" userId="d918b0b6bf9c9ab7" providerId="LiveId" clId="{409D76D5-5D0C-4487-9BF1-79C371D897E3}" dt="2024-06-02T18:30:11.826" v="2061" actId="165"/>
          <ac:picMkLst>
            <pc:docMk/>
            <pc:sldMk cId="1287828998" sldId="457"/>
            <ac:picMk id="57" creationId="{8347E78A-295F-B611-D12D-2F3C0E123A57}"/>
          </ac:picMkLst>
        </pc:picChg>
        <pc:picChg chg="mod topLvl">
          <ac:chgData name="Sven Roman Reinhard" userId="d918b0b6bf9c9ab7" providerId="LiveId" clId="{409D76D5-5D0C-4487-9BF1-79C371D897E3}" dt="2024-06-02T18:30:11.826" v="2061" actId="165"/>
          <ac:picMkLst>
            <pc:docMk/>
            <pc:sldMk cId="1287828998" sldId="457"/>
            <ac:picMk id="59" creationId="{341E93E4-120A-2872-407F-26CE1894DD07}"/>
          </ac:picMkLst>
        </pc:picChg>
        <pc:picChg chg="mod topLvl">
          <ac:chgData name="Sven Roman Reinhard" userId="d918b0b6bf9c9ab7" providerId="LiveId" clId="{409D76D5-5D0C-4487-9BF1-79C371D897E3}" dt="2024-06-02T18:30:11.826" v="2061" actId="165"/>
          <ac:picMkLst>
            <pc:docMk/>
            <pc:sldMk cId="1287828998" sldId="457"/>
            <ac:picMk id="60" creationId="{C378CD43-F59F-815B-6631-A9907DADFCC4}"/>
          </ac:picMkLst>
        </pc:picChg>
        <pc:picChg chg="mod topLvl">
          <ac:chgData name="Sven Roman Reinhard" userId="d918b0b6bf9c9ab7" providerId="LiveId" clId="{409D76D5-5D0C-4487-9BF1-79C371D897E3}" dt="2024-06-02T18:30:11.826" v="2061" actId="165"/>
          <ac:picMkLst>
            <pc:docMk/>
            <pc:sldMk cId="1287828998" sldId="457"/>
            <ac:picMk id="62" creationId="{DF3A52B5-2E3D-D400-64A9-DD475035227F}"/>
          </ac:picMkLst>
        </pc:picChg>
        <pc:picChg chg="mod topLvl">
          <ac:chgData name="Sven Roman Reinhard" userId="d918b0b6bf9c9ab7" providerId="LiveId" clId="{409D76D5-5D0C-4487-9BF1-79C371D897E3}" dt="2024-06-02T18:30:11.826" v="2061" actId="165"/>
          <ac:picMkLst>
            <pc:docMk/>
            <pc:sldMk cId="1287828998" sldId="457"/>
            <ac:picMk id="64" creationId="{7CD9CBDD-8B12-DEEF-B585-BCE40CB66554}"/>
          </ac:picMkLst>
        </pc:picChg>
        <pc:picChg chg="mod topLvl">
          <ac:chgData name="Sven Roman Reinhard" userId="d918b0b6bf9c9ab7" providerId="LiveId" clId="{409D76D5-5D0C-4487-9BF1-79C371D897E3}" dt="2024-06-02T18:30:11.826" v="2061" actId="165"/>
          <ac:picMkLst>
            <pc:docMk/>
            <pc:sldMk cId="1287828998" sldId="457"/>
            <ac:picMk id="66" creationId="{E2B7F0BD-8C1C-5D0C-A2CD-D96C1940B71F}"/>
          </ac:picMkLst>
        </pc:picChg>
        <pc:picChg chg="mod topLvl">
          <ac:chgData name="Sven Roman Reinhard" userId="d918b0b6bf9c9ab7" providerId="LiveId" clId="{409D76D5-5D0C-4487-9BF1-79C371D897E3}" dt="2024-06-02T18:30:11.826" v="2061" actId="165"/>
          <ac:picMkLst>
            <pc:docMk/>
            <pc:sldMk cId="1287828998" sldId="457"/>
            <ac:picMk id="68" creationId="{F72731DB-67AE-EFBD-7B62-035E3B55D236}"/>
          </ac:picMkLst>
        </pc:picChg>
        <pc:picChg chg="mod topLvl">
          <ac:chgData name="Sven Roman Reinhard" userId="d918b0b6bf9c9ab7" providerId="LiveId" clId="{409D76D5-5D0C-4487-9BF1-79C371D897E3}" dt="2024-06-02T18:30:11.826" v="2061" actId="165"/>
          <ac:picMkLst>
            <pc:docMk/>
            <pc:sldMk cId="1287828998" sldId="457"/>
            <ac:picMk id="69" creationId="{BB52EC76-E91A-D698-2493-5DA302669661}"/>
          </ac:picMkLst>
        </pc:picChg>
        <pc:picChg chg="mod topLvl">
          <ac:chgData name="Sven Roman Reinhard" userId="d918b0b6bf9c9ab7" providerId="LiveId" clId="{409D76D5-5D0C-4487-9BF1-79C371D897E3}" dt="2024-06-02T18:30:11.826" v="2061" actId="165"/>
          <ac:picMkLst>
            <pc:docMk/>
            <pc:sldMk cId="1287828998" sldId="457"/>
            <ac:picMk id="71" creationId="{FFE0E37A-7BC2-7D7D-608F-988BF54E0712}"/>
          </ac:picMkLst>
        </pc:picChg>
        <pc:picChg chg="mod topLvl">
          <ac:chgData name="Sven Roman Reinhard" userId="d918b0b6bf9c9ab7" providerId="LiveId" clId="{409D76D5-5D0C-4487-9BF1-79C371D897E3}" dt="2024-06-02T18:30:11.826" v="2061" actId="165"/>
          <ac:picMkLst>
            <pc:docMk/>
            <pc:sldMk cId="1287828998" sldId="457"/>
            <ac:picMk id="73" creationId="{93101BB1-5D2E-80D7-0AD7-68F92D843E76}"/>
          </ac:picMkLst>
        </pc:picChg>
        <pc:picChg chg="mod topLvl">
          <ac:chgData name="Sven Roman Reinhard" userId="d918b0b6bf9c9ab7" providerId="LiveId" clId="{409D76D5-5D0C-4487-9BF1-79C371D897E3}" dt="2024-06-02T18:30:11.826" v="2061" actId="165"/>
          <ac:picMkLst>
            <pc:docMk/>
            <pc:sldMk cId="1287828998" sldId="457"/>
            <ac:picMk id="75" creationId="{9DE06F3D-05D5-6E9A-45C3-1FE79BB7A51E}"/>
          </ac:picMkLst>
        </pc:picChg>
        <pc:picChg chg="mod topLvl">
          <ac:chgData name="Sven Roman Reinhard" userId="d918b0b6bf9c9ab7" providerId="LiveId" clId="{409D76D5-5D0C-4487-9BF1-79C371D897E3}" dt="2024-06-02T18:30:11.826" v="2061" actId="165"/>
          <ac:picMkLst>
            <pc:docMk/>
            <pc:sldMk cId="1287828998" sldId="457"/>
            <ac:picMk id="77" creationId="{C405CDC1-CEDE-3B2D-DAD1-E8D76C4B1950}"/>
          </ac:picMkLst>
        </pc:picChg>
        <pc:picChg chg="mod topLvl">
          <ac:chgData name="Sven Roman Reinhard" userId="d918b0b6bf9c9ab7" providerId="LiveId" clId="{409D76D5-5D0C-4487-9BF1-79C371D897E3}" dt="2024-06-02T18:30:11.826" v="2061" actId="165"/>
          <ac:picMkLst>
            <pc:docMk/>
            <pc:sldMk cId="1287828998" sldId="457"/>
            <ac:picMk id="78" creationId="{94204E2D-D1EA-9FCE-19A6-A1B68A6DD065}"/>
          </ac:picMkLst>
        </pc:picChg>
        <pc:picChg chg="mod topLvl">
          <ac:chgData name="Sven Roman Reinhard" userId="d918b0b6bf9c9ab7" providerId="LiveId" clId="{409D76D5-5D0C-4487-9BF1-79C371D897E3}" dt="2024-06-02T18:30:11.826" v="2061" actId="165"/>
          <ac:picMkLst>
            <pc:docMk/>
            <pc:sldMk cId="1287828998" sldId="457"/>
            <ac:picMk id="80" creationId="{B96FC311-87CC-8825-018F-B4FEEA1E2200}"/>
          </ac:picMkLst>
        </pc:picChg>
        <pc:picChg chg="mod topLvl">
          <ac:chgData name="Sven Roman Reinhard" userId="d918b0b6bf9c9ab7" providerId="LiveId" clId="{409D76D5-5D0C-4487-9BF1-79C371D897E3}" dt="2024-06-02T18:30:11.826" v="2061" actId="165"/>
          <ac:picMkLst>
            <pc:docMk/>
            <pc:sldMk cId="1287828998" sldId="457"/>
            <ac:picMk id="82" creationId="{41DC64F4-11AB-52CF-70C5-87FA3B56A323}"/>
          </ac:picMkLst>
        </pc:picChg>
        <pc:picChg chg="mod">
          <ac:chgData name="Sven Roman Reinhard" userId="d918b0b6bf9c9ab7" providerId="LiveId" clId="{409D76D5-5D0C-4487-9BF1-79C371D897E3}" dt="2024-06-02T17:49:34.369" v="1298"/>
          <ac:picMkLst>
            <pc:docMk/>
            <pc:sldMk cId="1287828998" sldId="457"/>
            <ac:picMk id="95" creationId="{A7A73A74-9F52-4FEA-1C0A-41E04FEC6959}"/>
          </ac:picMkLst>
        </pc:picChg>
        <pc:picChg chg="mod">
          <ac:chgData name="Sven Roman Reinhard" userId="d918b0b6bf9c9ab7" providerId="LiveId" clId="{409D76D5-5D0C-4487-9BF1-79C371D897E3}" dt="2024-06-02T17:49:34.369" v="1298"/>
          <ac:picMkLst>
            <pc:docMk/>
            <pc:sldMk cId="1287828998" sldId="457"/>
            <ac:picMk id="97" creationId="{9154A9F0-90DE-5FFA-C13E-440245132717}"/>
          </ac:picMkLst>
        </pc:picChg>
        <pc:picChg chg="mod">
          <ac:chgData name="Sven Roman Reinhard" userId="d918b0b6bf9c9ab7" providerId="LiveId" clId="{409D76D5-5D0C-4487-9BF1-79C371D897E3}" dt="2024-06-02T17:49:34.369" v="1298"/>
          <ac:picMkLst>
            <pc:docMk/>
            <pc:sldMk cId="1287828998" sldId="457"/>
            <ac:picMk id="99" creationId="{B3B1652B-E76A-1FA3-EBB4-021B020E57F0}"/>
          </ac:picMkLst>
        </pc:picChg>
        <pc:picChg chg="mod">
          <ac:chgData name="Sven Roman Reinhard" userId="d918b0b6bf9c9ab7" providerId="LiveId" clId="{409D76D5-5D0C-4487-9BF1-79C371D897E3}" dt="2024-06-02T17:49:34.369" v="1298"/>
          <ac:picMkLst>
            <pc:docMk/>
            <pc:sldMk cId="1287828998" sldId="457"/>
            <ac:picMk id="101" creationId="{58B6729B-7281-EA36-5017-C1EB9FECC937}"/>
          </ac:picMkLst>
        </pc:picChg>
        <pc:picChg chg="mod">
          <ac:chgData name="Sven Roman Reinhard" userId="d918b0b6bf9c9ab7" providerId="LiveId" clId="{409D76D5-5D0C-4487-9BF1-79C371D897E3}" dt="2024-06-02T17:49:34.369" v="1298"/>
          <ac:picMkLst>
            <pc:docMk/>
            <pc:sldMk cId="1287828998" sldId="457"/>
            <ac:picMk id="102" creationId="{07E9AA0E-6036-0AA5-9B4D-6B3CDD0DE65E}"/>
          </ac:picMkLst>
        </pc:picChg>
        <pc:picChg chg="mod">
          <ac:chgData name="Sven Roman Reinhard" userId="d918b0b6bf9c9ab7" providerId="LiveId" clId="{409D76D5-5D0C-4487-9BF1-79C371D897E3}" dt="2024-06-02T17:49:34.369" v="1298"/>
          <ac:picMkLst>
            <pc:docMk/>
            <pc:sldMk cId="1287828998" sldId="457"/>
            <ac:picMk id="104" creationId="{2206611F-7C6A-519E-1246-D6C26B921A52}"/>
          </ac:picMkLst>
        </pc:picChg>
        <pc:picChg chg="mod">
          <ac:chgData name="Sven Roman Reinhard" userId="d918b0b6bf9c9ab7" providerId="LiveId" clId="{409D76D5-5D0C-4487-9BF1-79C371D897E3}" dt="2024-06-02T17:49:34.369" v="1298"/>
          <ac:picMkLst>
            <pc:docMk/>
            <pc:sldMk cId="1287828998" sldId="457"/>
            <ac:picMk id="106" creationId="{95E16FAA-C483-A8C9-46C0-F2EC43CF803C}"/>
          </ac:picMkLst>
        </pc:picChg>
        <pc:picChg chg="mod">
          <ac:chgData name="Sven Roman Reinhard" userId="d918b0b6bf9c9ab7" providerId="LiveId" clId="{409D76D5-5D0C-4487-9BF1-79C371D897E3}" dt="2024-06-02T17:49:34.369" v="1298"/>
          <ac:picMkLst>
            <pc:docMk/>
            <pc:sldMk cId="1287828998" sldId="457"/>
            <ac:picMk id="108" creationId="{92CC7BD0-A505-E500-39FF-33AEEC6E4254}"/>
          </ac:picMkLst>
        </pc:picChg>
        <pc:picChg chg="mod">
          <ac:chgData name="Sven Roman Reinhard" userId="d918b0b6bf9c9ab7" providerId="LiveId" clId="{409D76D5-5D0C-4487-9BF1-79C371D897E3}" dt="2024-06-02T17:49:34.369" v="1298"/>
          <ac:picMkLst>
            <pc:docMk/>
            <pc:sldMk cId="1287828998" sldId="457"/>
            <ac:picMk id="110" creationId="{B75C4143-3D0F-7806-42BB-225DC2EE7AF6}"/>
          </ac:picMkLst>
        </pc:picChg>
        <pc:picChg chg="mod">
          <ac:chgData name="Sven Roman Reinhard" userId="d918b0b6bf9c9ab7" providerId="LiveId" clId="{409D76D5-5D0C-4487-9BF1-79C371D897E3}" dt="2024-06-02T17:49:34.369" v="1298"/>
          <ac:picMkLst>
            <pc:docMk/>
            <pc:sldMk cId="1287828998" sldId="457"/>
            <ac:picMk id="111" creationId="{D42D62CD-E5FF-1FB3-3518-C9D9F9ADECA4}"/>
          </ac:picMkLst>
        </pc:picChg>
        <pc:picChg chg="mod">
          <ac:chgData name="Sven Roman Reinhard" userId="d918b0b6bf9c9ab7" providerId="LiveId" clId="{409D76D5-5D0C-4487-9BF1-79C371D897E3}" dt="2024-06-02T17:49:34.369" v="1298"/>
          <ac:picMkLst>
            <pc:docMk/>
            <pc:sldMk cId="1287828998" sldId="457"/>
            <ac:picMk id="113" creationId="{1A76FEE4-5D7B-F589-39A6-4EABEBEA3C0C}"/>
          </ac:picMkLst>
        </pc:picChg>
        <pc:picChg chg="mod">
          <ac:chgData name="Sven Roman Reinhard" userId="d918b0b6bf9c9ab7" providerId="LiveId" clId="{409D76D5-5D0C-4487-9BF1-79C371D897E3}" dt="2024-06-02T17:49:34.369" v="1298"/>
          <ac:picMkLst>
            <pc:docMk/>
            <pc:sldMk cId="1287828998" sldId="457"/>
            <ac:picMk id="115" creationId="{89456A7A-50A2-7AAD-FF90-1395EA41732D}"/>
          </ac:picMkLst>
        </pc:picChg>
        <pc:picChg chg="mod">
          <ac:chgData name="Sven Roman Reinhard" userId="d918b0b6bf9c9ab7" providerId="LiveId" clId="{409D76D5-5D0C-4487-9BF1-79C371D897E3}" dt="2024-06-02T17:49:34.369" v="1298"/>
          <ac:picMkLst>
            <pc:docMk/>
            <pc:sldMk cId="1287828998" sldId="457"/>
            <ac:picMk id="117" creationId="{4849EED0-4DC2-35C8-650E-39D2A1D3AB67}"/>
          </ac:picMkLst>
        </pc:picChg>
        <pc:picChg chg="mod">
          <ac:chgData name="Sven Roman Reinhard" userId="d918b0b6bf9c9ab7" providerId="LiveId" clId="{409D76D5-5D0C-4487-9BF1-79C371D897E3}" dt="2024-06-02T17:49:34.369" v="1298"/>
          <ac:picMkLst>
            <pc:docMk/>
            <pc:sldMk cId="1287828998" sldId="457"/>
            <ac:picMk id="119" creationId="{A5194891-1D39-5634-89F5-B270863AD723}"/>
          </ac:picMkLst>
        </pc:picChg>
        <pc:picChg chg="mod">
          <ac:chgData name="Sven Roman Reinhard" userId="d918b0b6bf9c9ab7" providerId="LiveId" clId="{409D76D5-5D0C-4487-9BF1-79C371D897E3}" dt="2024-06-02T17:49:34.369" v="1298"/>
          <ac:picMkLst>
            <pc:docMk/>
            <pc:sldMk cId="1287828998" sldId="457"/>
            <ac:picMk id="120" creationId="{2B864468-F96D-89CF-9012-6A23182D29D7}"/>
          </ac:picMkLst>
        </pc:picChg>
        <pc:picChg chg="mod">
          <ac:chgData name="Sven Roman Reinhard" userId="d918b0b6bf9c9ab7" providerId="LiveId" clId="{409D76D5-5D0C-4487-9BF1-79C371D897E3}" dt="2024-06-02T17:49:34.369" v="1298"/>
          <ac:picMkLst>
            <pc:docMk/>
            <pc:sldMk cId="1287828998" sldId="457"/>
            <ac:picMk id="122" creationId="{B66A3C29-71FF-1F1A-5384-531D95357076}"/>
          </ac:picMkLst>
        </pc:picChg>
        <pc:picChg chg="mod">
          <ac:chgData name="Sven Roman Reinhard" userId="d918b0b6bf9c9ab7" providerId="LiveId" clId="{409D76D5-5D0C-4487-9BF1-79C371D897E3}" dt="2024-06-02T17:49:34.369" v="1298"/>
          <ac:picMkLst>
            <pc:docMk/>
            <pc:sldMk cId="1287828998" sldId="457"/>
            <ac:picMk id="124" creationId="{B921FEEA-E09B-EFD5-F4A7-8A6F8630D256}"/>
          </ac:picMkLst>
        </pc:picChg>
      </pc:sldChg>
      <pc:sldChg chg="addSp delSp modSp mod modTransition">
        <pc:chgData name="Sven Roman Reinhard" userId="d918b0b6bf9c9ab7" providerId="LiveId" clId="{409D76D5-5D0C-4487-9BF1-79C371D897E3}" dt="2024-06-02T17:56:31.640" v="1352"/>
        <pc:sldMkLst>
          <pc:docMk/>
          <pc:sldMk cId="1355719211" sldId="458"/>
        </pc:sldMkLst>
        <pc:spChg chg="add mod">
          <ac:chgData name="Sven Roman Reinhard" userId="d918b0b6bf9c9ab7" providerId="LiveId" clId="{409D76D5-5D0C-4487-9BF1-79C371D897E3}" dt="2024-06-02T16:33:53.373" v="401"/>
          <ac:spMkLst>
            <pc:docMk/>
            <pc:sldMk cId="1355719211" sldId="458"/>
            <ac:spMk id="5" creationId="{C68867D2-0855-287A-018C-2DE8334D855C}"/>
          </ac:spMkLst>
        </pc:spChg>
        <pc:spChg chg="add mod">
          <ac:chgData name="Sven Roman Reinhard" userId="d918b0b6bf9c9ab7" providerId="LiveId" clId="{409D76D5-5D0C-4487-9BF1-79C371D897E3}" dt="2024-06-02T17:29:56.870" v="1203" actId="115"/>
          <ac:spMkLst>
            <pc:docMk/>
            <pc:sldMk cId="1355719211" sldId="458"/>
            <ac:spMk id="7" creationId="{0DFE2BBA-2914-E556-461C-B29DC9F6EC0F}"/>
          </ac:spMkLst>
        </pc:spChg>
        <pc:spChg chg="add del mod">
          <ac:chgData name="Sven Roman Reinhard" userId="d918b0b6bf9c9ab7" providerId="LiveId" clId="{409D76D5-5D0C-4487-9BF1-79C371D897E3}" dt="2024-06-02T17:29:20.453" v="1194" actId="478"/>
          <ac:spMkLst>
            <pc:docMk/>
            <pc:sldMk cId="1355719211" sldId="458"/>
            <ac:spMk id="236" creationId="{0A776ED6-5F5E-2B21-8602-430E0DF63C70}"/>
          </ac:spMkLst>
        </pc:spChg>
        <pc:picChg chg="mod">
          <ac:chgData name="Sven Roman Reinhard" userId="d918b0b6bf9c9ab7" providerId="LiveId" clId="{409D76D5-5D0C-4487-9BF1-79C371D897E3}" dt="2024-06-02T16:32:58.289" v="399" actId="1076"/>
          <ac:picMkLst>
            <pc:docMk/>
            <pc:sldMk cId="1355719211" sldId="458"/>
            <ac:picMk id="178" creationId="{3F05AFDD-B4E3-5797-0712-01B2557206F9}"/>
          </ac:picMkLst>
        </pc:picChg>
      </pc:sldChg>
      <pc:sldChg chg="addSp delSp modSp mod modTransition">
        <pc:chgData name="Sven Roman Reinhard" userId="d918b0b6bf9c9ab7" providerId="LiveId" clId="{409D76D5-5D0C-4487-9BF1-79C371D897E3}" dt="2024-06-02T17:56:31.640" v="1352"/>
        <pc:sldMkLst>
          <pc:docMk/>
          <pc:sldMk cId="1588241428" sldId="459"/>
        </pc:sldMkLst>
        <pc:spChg chg="add mod">
          <ac:chgData name="Sven Roman Reinhard" userId="d918b0b6bf9c9ab7" providerId="LiveId" clId="{409D76D5-5D0C-4487-9BF1-79C371D897E3}" dt="2024-06-02T16:33:58.442" v="403"/>
          <ac:spMkLst>
            <pc:docMk/>
            <pc:sldMk cId="1588241428" sldId="459"/>
            <ac:spMk id="5" creationId="{8EB166FA-7923-E7FA-7AC0-F9D29E24BF98}"/>
          </ac:spMkLst>
        </pc:spChg>
        <pc:spChg chg="add del mod">
          <ac:chgData name="Sven Roman Reinhard" userId="d918b0b6bf9c9ab7" providerId="LiveId" clId="{409D76D5-5D0C-4487-9BF1-79C371D897E3}" dt="2024-06-02T17:29:17.208" v="1192" actId="478"/>
          <ac:spMkLst>
            <pc:docMk/>
            <pc:sldMk cId="1588241428" sldId="459"/>
            <ac:spMk id="6" creationId="{F3F08CBB-BA56-6A47-4E21-504080D49894}"/>
          </ac:spMkLst>
        </pc:spChg>
        <pc:spChg chg="add mod">
          <ac:chgData name="Sven Roman Reinhard" userId="d918b0b6bf9c9ab7" providerId="LiveId" clId="{409D76D5-5D0C-4487-9BF1-79C371D897E3}" dt="2024-06-02T17:29:35.729" v="1199" actId="115"/>
          <ac:spMkLst>
            <pc:docMk/>
            <pc:sldMk cId="1588241428" sldId="459"/>
            <ac:spMk id="8" creationId="{C3569F2C-561C-A5DB-4E24-F143C4594A8F}"/>
          </ac:spMkLst>
        </pc:spChg>
        <pc:spChg chg="mod">
          <ac:chgData name="Sven Roman Reinhard" userId="d918b0b6bf9c9ab7" providerId="LiveId" clId="{409D76D5-5D0C-4487-9BF1-79C371D897E3}" dt="2024-06-02T17:54:03.352" v="1326"/>
          <ac:spMkLst>
            <pc:docMk/>
            <pc:sldMk cId="1588241428" sldId="459"/>
            <ac:spMk id="10" creationId="{1484A106-8AC3-89AD-EA47-B7EA82E3FCEA}"/>
          </ac:spMkLst>
        </pc:spChg>
        <pc:spChg chg="mod">
          <ac:chgData name="Sven Roman Reinhard" userId="d918b0b6bf9c9ab7" providerId="LiveId" clId="{409D76D5-5D0C-4487-9BF1-79C371D897E3}" dt="2024-06-02T17:54:03.352" v="1326"/>
          <ac:spMkLst>
            <pc:docMk/>
            <pc:sldMk cId="1588241428" sldId="459"/>
            <ac:spMk id="12" creationId="{39090D16-CD11-3A2B-978A-80F4D1ABD95B}"/>
          </ac:spMkLst>
        </pc:spChg>
        <pc:spChg chg="mod">
          <ac:chgData name="Sven Roman Reinhard" userId="d918b0b6bf9c9ab7" providerId="LiveId" clId="{409D76D5-5D0C-4487-9BF1-79C371D897E3}" dt="2024-06-02T17:54:03.352" v="1326"/>
          <ac:spMkLst>
            <pc:docMk/>
            <pc:sldMk cId="1588241428" sldId="459"/>
            <ac:spMk id="14" creationId="{F6307721-4C97-28B4-2FB6-F2C254E975A2}"/>
          </ac:spMkLst>
        </pc:spChg>
        <pc:spChg chg="mod">
          <ac:chgData name="Sven Roman Reinhard" userId="d918b0b6bf9c9ab7" providerId="LiveId" clId="{409D76D5-5D0C-4487-9BF1-79C371D897E3}" dt="2024-06-02T17:54:03.352" v="1326"/>
          <ac:spMkLst>
            <pc:docMk/>
            <pc:sldMk cId="1588241428" sldId="459"/>
            <ac:spMk id="17" creationId="{FAC74DB4-C53C-5B7E-3D27-90A71932FD93}"/>
          </ac:spMkLst>
        </pc:spChg>
        <pc:spChg chg="mod">
          <ac:chgData name="Sven Roman Reinhard" userId="d918b0b6bf9c9ab7" providerId="LiveId" clId="{409D76D5-5D0C-4487-9BF1-79C371D897E3}" dt="2024-06-02T17:54:03.352" v="1326"/>
          <ac:spMkLst>
            <pc:docMk/>
            <pc:sldMk cId="1588241428" sldId="459"/>
            <ac:spMk id="19" creationId="{757CD4E9-F548-CD18-1225-50946E5AA462}"/>
          </ac:spMkLst>
        </pc:spChg>
        <pc:spChg chg="mod">
          <ac:chgData name="Sven Roman Reinhard" userId="d918b0b6bf9c9ab7" providerId="LiveId" clId="{409D76D5-5D0C-4487-9BF1-79C371D897E3}" dt="2024-06-02T17:54:03.352" v="1326"/>
          <ac:spMkLst>
            <pc:docMk/>
            <pc:sldMk cId="1588241428" sldId="459"/>
            <ac:spMk id="21" creationId="{F2DDE289-DA90-1022-A937-52CBB19ADA12}"/>
          </ac:spMkLst>
        </pc:spChg>
        <pc:spChg chg="mod">
          <ac:chgData name="Sven Roman Reinhard" userId="d918b0b6bf9c9ab7" providerId="LiveId" clId="{409D76D5-5D0C-4487-9BF1-79C371D897E3}" dt="2024-06-02T17:54:03.352" v="1326"/>
          <ac:spMkLst>
            <pc:docMk/>
            <pc:sldMk cId="1588241428" sldId="459"/>
            <ac:spMk id="23" creationId="{560437C3-CCF2-6702-EA94-98D26C1A1E56}"/>
          </ac:spMkLst>
        </pc:spChg>
        <pc:spChg chg="mod">
          <ac:chgData name="Sven Roman Reinhard" userId="d918b0b6bf9c9ab7" providerId="LiveId" clId="{409D76D5-5D0C-4487-9BF1-79C371D897E3}" dt="2024-06-02T17:54:03.352" v="1326"/>
          <ac:spMkLst>
            <pc:docMk/>
            <pc:sldMk cId="1588241428" sldId="459"/>
            <ac:spMk id="25" creationId="{D7EFD275-B016-2ABF-4AB4-094889463CA7}"/>
          </ac:spMkLst>
        </pc:spChg>
        <pc:spChg chg="mod">
          <ac:chgData name="Sven Roman Reinhard" userId="d918b0b6bf9c9ab7" providerId="LiveId" clId="{409D76D5-5D0C-4487-9BF1-79C371D897E3}" dt="2024-06-02T17:54:03.352" v="1326"/>
          <ac:spMkLst>
            <pc:docMk/>
            <pc:sldMk cId="1588241428" sldId="459"/>
            <ac:spMk id="27" creationId="{3FA12E62-09FA-4340-34CB-199D94DE59B7}"/>
          </ac:spMkLst>
        </pc:spChg>
        <pc:spChg chg="mod">
          <ac:chgData name="Sven Roman Reinhard" userId="d918b0b6bf9c9ab7" providerId="LiveId" clId="{409D76D5-5D0C-4487-9BF1-79C371D897E3}" dt="2024-06-02T17:54:03.352" v="1326"/>
          <ac:spMkLst>
            <pc:docMk/>
            <pc:sldMk cId="1588241428" sldId="459"/>
            <ac:spMk id="29" creationId="{9B282805-A62F-4442-53CB-BB59D0F8D21B}"/>
          </ac:spMkLst>
        </pc:spChg>
        <pc:spChg chg="mod">
          <ac:chgData name="Sven Roman Reinhard" userId="d918b0b6bf9c9ab7" providerId="LiveId" clId="{409D76D5-5D0C-4487-9BF1-79C371D897E3}" dt="2024-06-02T17:54:03.352" v="1326"/>
          <ac:spMkLst>
            <pc:docMk/>
            <pc:sldMk cId="1588241428" sldId="459"/>
            <ac:spMk id="32" creationId="{93E0C936-F916-7E57-6959-167A24505ECE}"/>
          </ac:spMkLst>
        </pc:spChg>
        <pc:spChg chg="mod">
          <ac:chgData name="Sven Roman Reinhard" userId="d918b0b6bf9c9ab7" providerId="LiveId" clId="{409D76D5-5D0C-4487-9BF1-79C371D897E3}" dt="2024-06-02T17:54:03.352" v="1326"/>
          <ac:spMkLst>
            <pc:docMk/>
            <pc:sldMk cId="1588241428" sldId="459"/>
            <ac:spMk id="34" creationId="{0B601F2A-69F7-D018-2BAF-D281E0FC5BA3}"/>
          </ac:spMkLst>
        </pc:spChg>
        <pc:spChg chg="mod">
          <ac:chgData name="Sven Roman Reinhard" userId="d918b0b6bf9c9ab7" providerId="LiveId" clId="{409D76D5-5D0C-4487-9BF1-79C371D897E3}" dt="2024-06-02T17:54:03.352" v="1326"/>
          <ac:spMkLst>
            <pc:docMk/>
            <pc:sldMk cId="1588241428" sldId="459"/>
            <ac:spMk id="36" creationId="{DAAEDB22-9516-D6CC-2919-76A88434638F}"/>
          </ac:spMkLst>
        </pc:spChg>
        <pc:spChg chg="mod">
          <ac:chgData name="Sven Roman Reinhard" userId="d918b0b6bf9c9ab7" providerId="LiveId" clId="{409D76D5-5D0C-4487-9BF1-79C371D897E3}" dt="2024-06-02T17:54:03.352" v="1326"/>
          <ac:spMkLst>
            <pc:docMk/>
            <pc:sldMk cId="1588241428" sldId="459"/>
            <ac:spMk id="38" creationId="{654F8603-8EAF-4D9A-002B-D65BD7C8CA6F}"/>
          </ac:spMkLst>
        </pc:spChg>
        <pc:spChg chg="mod">
          <ac:chgData name="Sven Roman Reinhard" userId="d918b0b6bf9c9ab7" providerId="LiveId" clId="{409D76D5-5D0C-4487-9BF1-79C371D897E3}" dt="2024-06-02T17:54:03.352" v="1326"/>
          <ac:spMkLst>
            <pc:docMk/>
            <pc:sldMk cId="1588241428" sldId="459"/>
            <ac:spMk id="41" creationId="{1D87117A-1C30-4F3D-D7A2-DAA54B5974AA}"/>
          </ac:spMkLst>
        </pc:spChg>
        <pc:spChg chg="mod">
          <ac:chgData name="Sven Roman Reinhard" userId="d918b0b6bf9c9ab7" providerId="LiveId" clId="{409D76D5-5D0C-4487-9BF1-79C371D897E3}" dt="2024-06-02T17:54:03.352" v="1326"/>
          <ac:spMkLst>
            <pc:docMk/>
            <pc:sldMk cId="1588241428" sldId="459"/>
            <ac:spMk id="43" creationId="{B1001D4C-BDEC-2DD6-1EC3-84A5E8F4AB21}"/>
          </ac:spMkLst>
        </pc:spChg>
        <pc:spChg chg="mod">
          <ac:chgData name="Sven Roman Reinhard" userId="d918b0b6bf9c9ab7" providerId="LiveId" clId="{409D76D5-5D0C-4487-9BF1-79C371D897E3}" dt="2024-06-02T17:54:03.352" v="1326"/>
          <ac:spMkLst>
            <pc:docMk/>
            <pc:sldMk cId="1588241428" sldId="459"/>
            <ac:spMk id="45" creationId="{FDA2141F-FFB8-EB63-7254-C6414EFC81F8}"/>
          </ac:spMkLst>
        </pc:spChg>
        <pc:spChg chg="mod">
          <ac:chgData name="Sven Roman Reinhard" userId="d918b0b6bf9c9ab7" providerId="LiveId" clId="{409D76D5-5D0C-4487-9BF1-79C371D897E3}" dt="2024-06-02T17:54:03.352" v="1326"/>
          <ac:spMkLst>
            <pc:docMk/>
            <pc:sldMk cId="1588241428" sldId="459"/>
            <ac:spMk id="47" creationId="{B3D31EE8-2297-3BFD-FDEE-F426E54D2A88}"/>
          </ac:spMkLst>
        </pc:spChg>
        <pc:spChg chg="mod">
          <ac:chgData name="Sven Roman Reinhard" userId="d918b0b6bf9c9ab7" providerId="LiveId" clId="{409D76D5-5D0C-4487-9BF1-79C371D897E3}" dt="2024-06-02T17:54:03.352" v="1326"/>
          <ac:spMkLst>
            <pc:docMk/>
            <pc:sldMk cId="1588241428" sldId="459"/>
            <ac:spMk id="50" creationId="{2F478841-E318-F49F-203E-7FEDC5F691DF}"/>
          </ac:spMkLst>
        </pc:spChg>
        <pc:spChg chg="mod">
          <ac:chgData name="Sven Roman Reinhard" userId="d918b0b6bf9c9ab7" providerId="LiveId" clId="{409D76D5-5D0C-4487-9BF1-79C371D897E3}" dt="2024-06-02T17:54:03.352" v="1326"/>
          <ac:spMkLst>
            <pc:docMk/>
            <pc:sldMk cId="1588241428" sldId="459"/>
            <ac:spMk id="52" creationId="{D196FD8E-1C8C-48DC-3C1F-82BE8D3CBE48}"/>
          </ac:spMkLst>
        </pc:spChg>
        <pc:spChg chg="mod">
          <ac:chgData name="Sven Roman Reinhard" userId="d918b0b6bf9c9ab7" providerId="LiveId" clId="{409D76D5-5D0C-4487-9BF1-79C371D897E3}" dt="2024-06-02T17:54:03.352" v="1326"/>
          <ac:spMkLst>
            <pc:docMk/>
            <pc:sldMk cId="1588241428" sldId="459"/>
            <ac:spMk id="57" creationId="{2126F031-AFF9-B6F4-344D-92B661C13843}"/>
          </ac:spMkLst>
        </pc:spChg>
        <pc:spChg chg="mod">
          <ac:chgData name="Sven Roman Reinhard" userId="d918b0b6bf9c9ab7" providerId="LiveId" clId="{409D76D5-5D0C-4487-9BF1-79C371D897E3}" dt="2024-06-02T17:54:03.352" v="1326"/>
          <ac:spMkLst>
            <pc:docMk/>
            <pc:sldMk cId="1588241428" sldId="459"/>
            <ac:spMk id="58" creationId="{B6CB846E-AA21-19D0-DCCA-630B6310BBC0}"/>
          </ac:spMkLst>
        </pc:spChg>
        <pc:spChg chg="mod">
          <ac:chgData name="Sven Roman Reinhard" userId="d918b0b6bf9c9ab7" providerId="LiveId" clId="{409D76D5-5D0C-4487-9BF1-79C371D897E3}" dt="2024-06-02T17:54:03.352" v="1326"/>
          <ac:spMkLst>
            <pc:docMk/>
            <pc:sldMk cId="1588241428" sldId="459"/>
            <ac:spMk id="59" creationId="{8DEFE9B9-FD20-B9D5-72EA-2D8C3B69FC0F}"/>
          </ac:spMkLst>
        </pc:spChg>
        <pc:spChg chg="add del mod">
          <ac:chgData name="Sven Roman Reinhard" userId="d918b0b6bf9c9ab7" providerId="LiveId" clId="{409D76D5-5D0C-4487-9BF1-79C371D897E3}" dt="2024-06-02T17:54:31.246" v="1335" actId="478"/>
          <ac:spMkLst>
            <pc:docMk/>
            <pc:sldMk cId="1588241428" sldId="459"/>
            <ac:spMk id="60" creationId="{0499089F-BF80-F84C-BEF4-59C795D38F9D}"/>
          </ac:spMkLst>
        </pc:spChg>
        <pc:spChg chg="mod">
          <ac:chgData name="Sven Roman Reinhard" userId="d918b0b6bf9c9ab7" providerId="LiveId" clId="{409D76D5-5D0C-4487-9BF1-79C371D897E3}" dt="2024-06-02T17:54:03.352" v="1326"/>
          <ac:spMkLst>
            <pc:docMk/>
            <pc:sldMk cId="1588241428" sldId="459"/>
            <ac:spMk id="61" creationId="{5432E014-5744-0889-3340-C9D3A0B1A46E}"/>
          </ac:spMkLst>
        </pc:spChg>
        <pc:spChg chg="mod">
          <ac:chgData name="Sven Roman Reinhard" userId="d918b0b6bf9c9ab7" providerId="LiveId" clId="{409D76D5-5D0C-4487-9BF1-79C371D897E3}" dt="2024-06-02T17:54:03.352" v="1326"/>
          <ac:spMkLst>
            <pc:docMk/>
            <pc:sldMk cId="1588241428" sldId="459"/>
            <ac:spMk id="62" creationId="{4251C78D-F77C-D5F5-E91B-28DFEB89B38E}"/>
          </ac:spMkLst>
        </pc:spChg>
        <pc:spChg chg="mod">
          <ac:chgData name="Sven Roman Reinhard" userId="d918b0b6bf9c9ab7" providerId="LiveId" clId="{409D76D5-5D0C-4487-9BF1-79C371D897E3}" dt="2024-06-02T17:54:30.174" v="1334" actId="115"/>
          <ac:spMkLst>
            <pc:docMk/>
            <pc:sldMk cId="1588241428" sldId="459"/>
            <ac:spMk id="63" creationId="{15BC4433-494C-C5EC-3821-5CD21C59B3E3}"/>
          </ac:spMkLst>
        </pc:spChg>
        <pc:spChg chg="mod">
          <ac:chgData name="Sven Roman Reinhard" userId="d918b0b6bf9c9ab7" providerId="LiveId" clId="{409D76D5-5D0C-4487-9BF1-79C371D897E3}" dt="2024-06-02T17:54:03.352" v="1326"/>
          <ac:spMkLst>
            <pc:docMk/>
            <pc:sldMk cId="1588241428" sldId="459"/>
            <ac:spMk id="128" creationId="{AA1D6E46-577D-F8B8-C395-1E5904865E1E}"/>
          </ac:spMkLst>
        </pc:spChg>
        <pc:spChg chg="mod">
          <ac:chgData name="Sven Roman Reinhard" userId="d918b0b6bf9c9ab7" providerId="LiveId" clId="{409D76D5-5D0C-4487-9BF1-79C371D897E3}" dt="2024-06-02T17:54:03.352" v="1326"/>
          <ac:spMkLst>
            <pc:docMk/>
            <pc:sldMk cId="1588241428" sldId="459"/>
            <ac:spMk id="129" creationId="{A1CEF473-7309-9B3D-1E97-3020A2B0CF69}"/>
          </ac:spMkLst>
        </pc:spChg>
        <pc:grpChg chg="add del mod">
          <ac:chgData name="Sven Roman Reinhard" userId="d918b0b6bf9c9ab7" providerId="LiveId" clId="{409D76D5-5D0C-4487-9BF1-79C371D897E3}" dt="2024-06-02T17:55:04.727" v="1343" actId="14100"/>
          <ac:grpSpMkLst>
            <pc:docMk/>
            <pc:sldMk cId="1588241428" sldId="459"/>
            <ac:grpSpMk id="9" creationId="{394A41D2-E090-1851-3FB3-0DE96FC950E0}"/>
          </ac:grpSpMkLst>
        </pc:grpChg>
        <pc:grpChg chg="mod">
          <ac:chgData name="Sven Roman Reinhard" userId="d918b0b6bf9c9ab7" providerId="LiveId" clId="{409D76D5-5D0C-4487-9BF1-79C371D897E3}" dt="2024-06-02T17:54:03.352" v="1326"/>
          <ac:grpSpMkLst>
            <pc:docMk/>
            <pc:sldMk cId="1588241428" sldId="459"/>
            <ac:grpSpMk id="54" creationId="{13117921-E49D-B244-69E4-11F234B153A7}"/>
          </ac:grpSpMkLst>
        </pc:grpChg>
        <pc:grpChg chg="mod">
          <ac:chgData name="Sven Roman Reinhard" userId="d918b0b6bf9c9ab7" providerId="LiveId" clId="{409D76D5-5D0C-4487-9BF1-79C371D897E3}" dt="2024-06-02T17:54:03.352" v="1326"/>
          <ac:grpSpMkLst>
            <pc:docMk/>
            <pc:sldMk cId="1588241428" sldId="459"/>
            <ac:grpSpMk id="55" creationId="{D4EE92FE-BAE9-C577-8337-AC6AF65A1BAE}"/>
          </ac:grpSpMkLst>
        </pc:grpChg>
        <pc:grpChg chg="mod">
          <ac:chgData name="Sven Roman Reinhard" userId="d918b0b6bf9c9ab7" providerId="LiveId" clId="{409D76D5-5D0C-4487-9BF1-79C371D897E3}" dt="2024-06-02T17:54:03.352" v="1326"/>
          <ac:grpSpMkLst>
            <pc:docMk/>
            <pc:sldMk cId="1588241428" sldId="459"/>
            <ac:grpSpMk id="56" creationId="{2F2453DD-0DB0-9FF7-1906-E7CA28981E4C}"/>
          </ac:grpSpMkLst>
        </pc:grpChg>
        <pc:picChg chg="mod">
          <ac:chgData name="Sven Roman Reinhard" userId="d918b0b6bf9c9ab7" providerId="LiveId" clId="{409D76D5-5D0C-4487-9BF1-79C371D897E3}" dt="2024-06-02T17:54:03.352" v="1326"/>
          <ac:picMkLst>
            <pc:docMk/>
            <pc:sldMk cId="1588241428" sldId="459"/>
            <ac:picMk id="11" creationId="{4CD343D8-D2A8-D8AA-C95B-311C851333BB}"/>
          </ac:picMkLst>
        </pc:picChg>
        <pc:picChg chg="mod">
          <ac:chgData name="Sven Roman Reinhard" userId="d918b0b6bf9c9ab7" providerId="LiveId" clId="{409D76D5-5D0C-4487-9BF1-79C371D897E3}" dt="2024-06-02T17:54:03.352" v="1326"/>
          <ac:picMkLst>
            <pc:docMk/>
            <pc:sldMk cId="1588241428" sldId="459"/>
            <ac:picMk id="13" creationId="{52A56CFE-1C4B-E757-9A12-447739187732}"/>
          </ac:picMkLst>
        </pc:picChg>
        <pc:picChg chg="mod">
          <ac:chgData name="Sven Roman Reinhard" userId="d918b0b6bf9c9ab7" providerId="LiveId" clId="{409D76D5-5D0C-4487-9BF1-79C371D897E3}" dt="2024-06-02T17:54:03.352" v="1326"/>
          <ac:picMkLst>
            <pc:docMk/>
            <pc:sldMk cId="1588241428" sldId="459"/>
            <ac:picMk id="15" creationId="{CF748DF6-5643-1E01-2104-3C3307960971}"/>
          </ac:picMkLst>
        </pc:picChg>
        <pc:picChg chg="mod">
          <ac:chgData name="Sven Roman Reinhard" userId="d918b0b6bf9c9ab7" providerId="LiveId" clId="{409D76D5-5D0C-4487-9BF1-79C371D897E3}" dt="2024-06-02T17:54:03.352" v="1326"/>
          <ac:picMkLst>
            <pc:docMk/>
            <pc:sldMk cId="1588241428" sldId="459"/>
            <ac:picMk id="16" creationId="{B72BE5C0-8FEE-5AA8-9E4C-0A8B355699C1}"/>
          </ac:picMkLst>
        </pc:picChg>
        <pc:picChg chg="mod">
          <ac:chgData name="Sven Roman Reinhard" userId="d918b0b6bf9c9ab7" providerId="LiveId" clId="{409D76D5-5D0C-4487-9BF1-79C371D897E3}" dt="2024-06-02T17:54:03.352" v="1326"/>
          <ac:picMkLst>
            <pc:docMk/>
            <pc:sldMk cId="1588241428" sldId="459"/>
            <ac:picMk id="18" creationId="{8081CD0B-3013-5B68-4E18-DD849C5B2418}"/>
          </ac:picMkLst>
        </pc:picChg>
        <pc:picChg chg="mod">
          <ac:chgData name="Sven Roman Reinhard" userId="d918b0b6bf9c9ab7" providerId="LiveId" clId="{409D76D5-5D0C-4487-9BF1-79C371D897E3}" dt="2024-06-02T17:54:03.352" v="1326"/>
          <ac:picMkLst>
            <pc:docMk/>
            <pc:sldMk cId="1588241428" sldId="459"/>
            <ac:picMk id="20" creationId="{3BD2FBE1-3B78-865F-BCBF-EC10ECF8F981}"/>
          </ac:picMkLst>
        </pc:picChg>
        <pc:picChg chg="mod">
          <ac:chgData name="Sven Roman Reinhard" userId="d918b0b6bf9c9ab7" providerId="LiveId" clId="{409D76D5-5D0C-4487-9BF1-79C371D897E3}" dt="2024-06-02T17:54:03.352" v="1326"/>
          <ac:picMkLst>
            <pc:docMk/>
            <pc:sldMk cId="1588241428" sldId="459"/>
            <ac:picMk id="22" creationId="{6EE99755-E357-85D7-91AB-F342B68A99B3}"/>
          </ac:picMkLst>
        </pc:picChg>
        <pc:picChg chg="mod">
          <ac:chgData name="Sven Roman Reinhard" userId="d918b0b6bf9c9ab7" providerId="LiveId" clId="{409D76D5-5D0C-4487-9BF1-79C371D897E3}" dt="2024-06-02T17:54:03.352" v="1326"/>
          <ac:picMkLst>
            <pc:docMk/>
            <pc:sldMk cId="1588241428" sldId="459"/>
            <ac:picMk id="24" creationId="{2AA7398B-0946-902C-A39D-1B0826879912}"/>
          </ac:picMkLst>
        </pc:picChg>
        <pc:picChg chg="mod">
          <ac:chgData name="Sven Roman Reinhard" userId="d918b0b6bf9c9ab7" providerId="LiveId" clId="{409D76D5-5D0C-4487-9BF1-79C371D897E3}" dt="2024-06-02T17:54:03.352" v="1326"/>
          <ac:picMkLst>
            <pc:docMk/>
            <pc:sldMk cId="1588241428" sldId="459"/>
            <ac:picMk id="26" creationId="{9AA299F9-8363-2C9F-4784-E2A00F35F4EA}"/>
          </ac:picMkLst>
        </pc:picChg>
        <pc:picChg chg="mod">
          <ac:chgData name="Sven Roman Reinhard" userId="d918b0b6bf9c9ab7" providerId="LiveId" clId="{409D76D5-5D0C-4487-9BF1-79C371D897E3}" dt="2024-06-02T17:54:03.352" v="1326"/>
          <ac:picMkLst>
            <pc:docMk/>
            <pc:sldMk cId="1588241428" sldId="459"/>
            <ac:picMk id="28" creationId="{342849AF-9951-7CA6-09BB-F35195BFB477}"/>
          </ac:picMkLst>
        </pc:picChg>
        <pc:picChg chg="mod">
          <ac:chgData name="Sven Roman Reinhard" userId="d918b0b6bf9c9ab7" providerId="LiveId" clId="{409D76D5-5D0C-4487-9BF1-79C371D897E3}" dt="2024-06-02T17:54:03.352" v="1326"/>
          <ac:picMkLst>
            <pc:docMk/>
            <pc:sldMk cId="1588241428" sldId="459"/>
            <ac:picMk id="30" creationId="{28F6095B-9CDC-AF6D-9461-84C2AF22E727}"/>
          </ac:picMkLst>
        </pc:picChg>
        <pc:picChg chg="mod">
          <ac:chgData name="Sven Roman Reinhard" userId="d918b0b6bf9c9ab7" providerId="LiveId" clId="{409D76D5-5D0C-4487-9BF1-79C371D897E3}" dt="2024-06-02T17:54:03.352" v="1326"/>
          <ac:picMkLst>
            <pc:docMk/>
            <pc:sldMk cId="1588241428" sldId="459"/>
            <ac:picMk id="31" creationId="{CF8224DD-E1BA-99B3-0E6C-4930EABCC2AC}"/>
          </ac:picMkLst>
        </pc:picChg>
        <pc:picChg chg="mod">
          <ac:chgData name="Sven Roman Reinhard" userId="d918b0b6bf9c9ab7" providerId="LiveId" clId="{409D76D5-5D0C-4487-9BF1-79C371D897E3}" dt="2024-06-02T17:54:03.352" v="1326"/>
          <ac:picMkLst>
            <pc:docMk/>
            <pc:sldMk cId="1588241428" sldId="459"/>
            <ac:picMk id="33" creationId="{7544173A-0F2D-019C-01DD-E1F957850F56}"/>
          </ac:picMkLst>
        </pc:picChg>
        <pc:picChg chg="mod">
          <ac:chgData name="Sven Roman Reinhard" userId="d918b0b6bf9c9ab7" providerId="LiveId" clId="{409D76D5-5D0C-4487-9BF1-79C371D897E3}" dt="2024-06-02T17:54:03.352" v="1326"/>
          <ac:picMkLst>
            <pc:docMk/>
            <pc:sldMk cId="1588241428" sldId="459"/>
            <ac:picMk id="35" creationId="{EE809313-FB09-5B1D-D79D-DEA172BDB95A}"/>
          </ac:picMkLst>
        </pc:picChg>
        <pc:picChg chg="mod">
          <ac:chgData name="Sven Roman Reinhard" userId="d918b0b6bf9c9ab7" providerId="LiveId" clId="{409D76D5-5D0C-4487-9BF1-79C371D897E3}" dt="2024-06-02T17:54:03.352" v="1326"/>
          <ac:picMkLst>
            <pc:docMk/>
            <pc:sldMk cId="1588241428" sldId="459"/>
            <ac:picMk id="37" creationId="{7C42339A-5415-78E1-4506-AD9ABCA1E84C}"/>
          </ac:picMkLst>
        </pc:picChg>
        <pc:picChg chg="mod">
          <ac:chgData name="Sven Roman Reinhard" userId="d918b0b6bf9c9ab7" providerId="LiveId" clId="{409D76D5-5D0C-4487-9BF1-79C371D897E3}" dt="2024-06-02T17:54:03.352" v="1326"/>
          <ac:picMkLst>
            <pc:docMk/>
            <pc:sldMk cId="1588241428" sldId="459"/>
            <ac:picMk id="39" creationId="{EA5486D6-BCA7-B9AA-821E-B9AEE2BC3EFF}"/>
          </ac:picMkLst>
        </pc:picChg>
        <pc:picChg chg="mod">
          <ac:chgData name="Sven Roman Reinhard" userId="d918b0b6bf9c9ab7" providerId="LiveId" clId="{409D76D5-5D0C-4487-9BF1-79C371D897E3}" dt="2024-06-02T17:54:03.352" v="1326"/>
          <ac:picMkLst>
            <pc:docMk/>
            <pc:sldMk cId="1588241428" sldId="459"/>
            <ac:picMk id="40" creationId="{07F53E94-1A0A-E465-9CB1-EBECCB68E132}"/>
          </ac:picMkLst>
        </pc:picChg>
        <pc:picChg chg="mod">
          <ac:chgData name="Sven Roman Reinhard" userId="d918b0b6bf9c9ab7" providerId="LiveId" clId="{409D76D5-5D0C-4487-9BF1-79C371D897E3}" dt="2024-06-02T17:54:03.352" v="1326"/>
          <ac:picMkLst>
            <pc:docMk/>
            <pc:sldMk cId="1588241428" sldId="459"/>
            <ac:picMk id="42" creationId="{A0E92F55-0E21-927D-13D2-1EA35C12F235}"/>
          </ac:picMkLst>
        </pc:picChg>
        <pc:picChg chg="mod">
          <ac:chgData name="Sven Roman Reinhard" userId="d918b0b6bf9c9ab7" providerId="LiveId" clId="{409D76D5-5D0C-4487-9BF1-79C371D897E3}" dt="2024-06-02T17:54:03.352" v="1326"/>
          <ac:picMkLst>
            <pc:docMk/>
            <pc:sldMk cId="1588241428" sldId="459"/>
            <ac:picMk id="44" creationId="{E2044846-67AC-5B58-85CB-748B0BA2DEF9}"/>
          </ac:picMkLst>
        </pc:picChg>
        <pc:picChg chg="mod">
          <ac:chgData name="Sven Roman Reinhard" userId="d918b0b6bf9c9ab7" providerId="LiveId" clId="{409D76D5-5D0C-4487-9BF1-79C371D897E3}" dt="2024-06-02T17:54:03.352" v="1326"/>
          <ac:picMkLst>
            <pc:docMk/>
            <pc:sldMk cId="1588241428" sldId="459"/>
            <ac:picMk id="46" creationId="{3ECE058C-9575-E7CB-DBE0-1A739968604D}"/>
          </ac:picMkLst>
        </pc:picChg>
        <pc:picChg chg="mod">
          <ac:chgData name="Sven Roman Reinhard" userId="d918b0b6bf9c9ab7" providerId="LiveId" clId="{409D76D5-5D0C-4487-9BF1-79C371D897E3}" dt="2024-06-02T17:54:03.352" v="1326"/>
          <ac:picMkLst>
            <pc:docMk/>
            <pc:sldMk cId="1588241428" sldId="459"/>
            <ac:picMk id="48" creationId="{5A9FF463-9A5C-C55B-691F-98D21F736B47}"/>
          </ac:picMkLst>
        </pc:picChg>
        <pc:picChg chg="mod">
          <ac:chgData name="Sven Roman Reinhard" userId="d918b0b6bf9c9ab7" providerId="LiveId" clId="{409D76D5-5D0C-4487-9BF1-79C371D897E3}" dt="2024-06-02T17:54:03.352" v="1326"/>
          <ac:picMkLst>
            <pc:docMk/>
            <pc:sldMk cId="1588241428" sldId="459"/>
            <ac:picMk id="49" creationId="{0E7C75E0-ECD0-EB98-E658-45A605AD2D47}"/>
          </ac:picMkLst>
        </pc:picChg>
        <pc:picChg chg="mod">
          <ac:chgData name="Sven Roman Reinhard" userId="d918b0b6bf9c9ab7" providerId="LiveId" clId="{409D76D5-5D0C-4487-9BF1-79C371D897E3}" dt="2024-06-02T17:54:03.352" v="1326"/>
          <ac:picMkLst>
            <pc:docMk/>
            <pc:sldMk cId="1588241428" sldId="459"/>
            <ac:picMk id="51" creationId="{EEDAFC64-C852-04C5-FA24-9EECDD90939B}"/>
          </ac:picMkLst>
        </pc:picChg>
        <pc:picChg chg="mod">
          <ac:chgData name="Sven Roman Reinhard" userId="d918b0b6bf9c9ab7" providerId="LiveId" clId="{409D76D5-5D0C-4487-9BF1-79C371D897E3}" dt="2024-06-02T17:54:03.352" v="1326"/>
          <ac:picMkLst>
            <pc:docMk/>
            <pc:sldMk cId="1588241428" sldId="459"/>
            <ac:picMk id="53" creationId="{3C734440-61F9-0852-663C-809C0E91F483}"/>
          </ac:picMkLst>
        </pc:picChg>
        <pc:picChg chg="add del mod modCrop">
          <ac:chgData name="Sven Roman Reinhard" userId="d918b0b6bf9c9ab7" providerId="LiveId" clId="{409D76D5-5D0C-4487-9BF1-79C371D897E3}" dt="2024-06-02T17:55:22.102" v="1348" actId="732"/>
          <ac:picMkLst>
            <pc:docMk/>
            <pc:sldMk cId="1588241428" sldId="459"/>
            <ac:picMk id="178" creationId="{3F05AFDD-B4E3-5797-0712-01B2557206F9}"/>
          </ac:picMkLst>
        </pc:picChg>
      </pc:sldChg>
      <pc:sldChg chg="addSp delSp modSp mod modTransition">
        <pc:chgData name="Sven Roman Reinhard" userId="d918b0b6bf9c9ab7" providerId="LiveId" clId="{409D76D5-5D0C-4487-9BF1-79C371D897E3}" dt="2024-06-02T17:56:31.640" v="1352"/>
        <pc:sldMkLst>
          <pc:docMk/>
          <pc:sldMk cId="3917524138" sldId="460"/>
        </pc:sldMkLst>
        <pc:spChg chg="add del mod">
          <ac:chgData name="Sven Roman Reinhard" userId="d918b0b6bf9c9ab7" providerId="LiveId" clId="{409D76D5-5D0C-4487-9BF1-79C371D897E3}" dt="2024-06-02T17:29:14.181" v="1190" actId="478"/>
          <ac:spMkLst>
            <pc:docMk/>
            <pc:sldMk cId="3917524138" sldId="460"/>
            <ac:spMk id="6" creationId="{011584E5-0AD2-B7AB-D7AD-434D10C26FAC}"/>
          </ac:spMkLst>
        </pc:spChg>
        <pc:spChg chg="add mod">
          <ac:chgData name="Sven Roman Reinhard" userId="d918b0b6bf9c9ab7" providerId="LiveId" clId="{409D76D5-5D0C-4487-9BF1-79C371D897E3}" dt="2024-06-02T16:34:02.560" v="405"/>
          <ac:spMkLst>
            <pc:docMk/>
            <pc:sldMk cId="3917524138" sldId="460"/>
            <ac:spMk id="7" creationId="{A9A4B1B1-C2F4-8D84-9E4B-D06FA5F97151}"/>
          </ac:spMkLst>
        </pc:spChg>
        <pc:spChg chg="add mod">
          <ac:chgData name="Sven Roman Reinhard" userId="d918b0b6bf9c9ab7" providerId="LiveId" clId="{409D76D5-5D0C-4487-9BF1-79C371D897E3}" dt="2024-06-02T17:29:40.010" v="1201" actId="115"/>
          <ac:spMkLst>
            <pc:docMk/>
            <pc:sldMk cId="3917524138" sldId="460"/>
            <ac:spMk id="8" creationId="{DDD29B1B-28BD-87F8-86B3-06DE2ECC4B29}"/>
          </ac:spMkLst>
        </pc:spChg>
      </pc:sldChg>
      <pc:sldChg chg="addSp delSp modSp mod modTransition modAnim">
        <pc:chgData name="Sven Roman Reinhard" userId="d918b0b6bf9c9ab7" providerId="LiveId" clId="{409D76D5-5D0C-4487-9BF1-79C371D897E3}" dt="2024-06-02T18:02:32.310" v="1447" actId="21"/>
        <pc:sldMkLst>
          <pc:docMk/>
          <pc:sldMk cId="3453835516" sldId="462"/>
        </pc:sldMkLst>
        <pc:spChg chg="mod">
          <ac:chgData name="Sven Roman Reinhard" userId="d918b0b6bf9c9ab7" providerId="LiveId" clId="{409D76D5-5D0C-4487-9BF1-79C371D897E3}" dt="2024-06-02T17:20:21.938" v="1150" actId="20577"/>
          <ac:spMkLst>
            <pc:docMk/>
            <pc:sldMk cId="3453835516" sldId="462"/>
            <ac:spMk id="6" creationId="{011584E5-0AD2-B7AB-D7AD-434D10C26FAC}"/>
          </ac:spMkLst>
        </pc:spChg>
        <pc:spChg chg="mod">
          <ac:chgData name="Sven Roman Reinhard" userId="d918b0b6bf9c9ab7" providerId="LiveId" clId="{409D76D5-5D0C-4487-9BF1-79C371D897E3}" dt="2024-06-02T18:01:33.108" v="1426"/>
          <ac:spMkLst>
            <pc:docMk/>
            <pc:sldMk cId="3453835516" sldId="462"/>
            <ac:spMk id="9" creationId="{6834DBEE-C9B0-C6BC-95F1-DFFBF1D0883C}"/>
          </ac:spMkLst>
        </pc:spChg>
        <pc:spChg chg="mod">
          <ac:chgData name="Sven Roman Reinhard" userId="d918b0b6bf9c9ab7" providerId="LiveId" clId="{409D76D5-5D0C-4487-9BF1-79C371D897E3}" dt="2024-06-02T16:43:17.973" v="483" actId="207"/>
          <ac:spMkLst>
            <pc:docMk/>
            <pc:sldMk cId="3453835516" sldId="462"/>
            <ac:spMk id="10" creationId="{43880175-5CC4-E4B9-8742-8A0AEBB6A0A7}"/>
          </ac:spMkLst>
        </pc:spChg>
        <pc:spChg chg="mod">
          <ac:chgData name="Sven Roman Reinhard" userId="d918b0b6bf9c9ab7" providerId="LiveId" clId="{409D76D5-5D0C-4487-9BF1-79C371D897E3}" dt="2024-06-02T18:01:33.108" v="1426"/>
          <ac:spMkLst>
            <pc:docMk/>
            <pc:sldMk cId="3453835516" sldId="462"/>
            <ac:spMk id="12" creationId="{509A1F2B-D272-BBDF-5364-78D856241F10}"/>
          </ac:spMkLst>
        </pc:spChg>
        <pc:spChg chg="mod">
          <ac:chgData name="Sven Roman Reinhard" userId="d918b0b6bf9c9ab7" providerId="LiveId" clId="{409D76D5-5D0C-4487-9BF1-79C371D897E3}" dt="2024-06-02T18:01:33.108" v="1426"/>
          <ac:spMkLst>
            <pc:docMk/>
            <pc:sldMk cId="3453835516" sldId="462"/>
            <ac:spMk id="14" creationId="{B130E215-D3D1-C054-3D69-5AA2AB793EF5}"/>
          </ac:spMkLst>
        </pc:spChg>
        <pc:spChg chg="mod">
          <ac:chgData name="Sven Roman Reinhard" userId="d918b0b6bf9c9ab7" providerId="LiveId" clId="{409D76D5-5D0C-4487-9BF1-79C371D897E3}" dt="2024-06-02T18:01:33.108" v="1426"/>
          <ac:spMkLst>
            <pc:docMk/>
            <pc:sldMk cId="3453835516" sldId="462"/>
            <ac:spMk id="17" creationId="{353D41A1-545F-F300-6342-27B25F576ACE}"/>
          </ac:spMkLst>
        </pc:spChg>
        <pc:spChg chg="mod">
          <ac:chgData name="Sven Roman Reinhard" userId="d918b0b6bf9c9ab7" providerId="LiveId" clId="{409D76D5-5D0C-4487-9BF1-79C371D897E3}" dt="2024-06-02T18:01:33.108" v="1426"/>
          <ac:spMkLst>
            <pc:docMk/>
            <pc:sldMk cId="3453835516" sldId="462"/>
            <ac:spMk id="19" creationId="{A3247E56-5071-D478-8875-82BF720184CF}"/>
          </ac:spMkLst>
        </pc:spChg>
        <pc:spChg chg="del mod">
          <ac:chgData name="Sven Roman Reinhard" userId="d918b0b6bf9c9ab7" providerId="LiveId" clId="{409D76D5-5D0C-4487-9BF1-79C371D897E3}" dt="2024-06-02T18:02:01.551" v="1443" actId="478"/>
          <ac:spMkLst>
            <pc:docMk/>
            <pc:sldMk cId="3453835516" sldId="462"/>
            <ac:spMk id="21" creationId="{3EB3C7A6-597C-BC59-68B5-76CE3E7113AC}"/>
          </ac:spMkLst>
        </pc:spChg>
        <pc:spChg chg="del mod">
          <ac:chgData name="Sven Roman Reinhard" userId="d918b0b6bf9c9ab7" providerId="LiveId" clId="{409D76D5-5D0C-4487-9BF1-79C371D897E3}" dt="2024-06-02T18:01:41.083" v="1431" actId="478"/>
          <ac:spMkLst>
            <pc:docMk/>
            <pc:sldMk cId="3453835516" sldId="462"/>
            <ac:spMk id="23" creationId="{47B9B1C7-5B49-E4AD-9D4C-683F4A1A874A}"/>
          </ac:spMkLst>
        </pc:spChg>
        <pc:spChg chg="del mod">
          <ac:chgData name="Sven Roman Reinhard" userId="d918b0b6bf9c9ab7" providerId="LiveId" clId="{409D76D5-5D0C-4487-9BF1-79C371D897E3}" dt="2024-06-02T18:01:59.252" v="1442" actId="478"/>
          <ac:spMkLst>
            <pc:docMk/>
            <pc:sldMk cId="3453835516" sldId="462"/>
            <ac:spMk id="25" creationId="{195E8832-0785-2F13-2892-939168FCC981}"/>
          </ac:spMkLst>
        </pc:spChg>
        <pc:spChg chg="del mod">
          <ac:chgData name="Sven Roman Reinhard" userId="d918b0b6bf9c9ab7" providerId="LiveId" clId="{409D76D5-5D0C-4487-9BF1-79C371D897E3}" dt="2024-06-02T18:01:56.407" v="1440" actId="478"/>
          <ac:spMkLst>
            <pc:docMk/>
            <pc:sldMk cId="3453835516" sldId="462"/>
            <ac:spMk id="27" creationId="{9CE73DA0-29E9-223F-6BF3-F4FCF47DC6D7}"/>
          </ac:spMkLst>
        </pc:spChg>
        <pc:spChg chg="del mod">
          <ac:chgData name="Sven Roman Reinhard" userId="d918b0b6bf9c9ab7" providerId="LiveId" clId="{409D76D5-5D0C-4487-9BF1-79C371D897E3}" dt="2024-06-02T18:01:46.802" v="1434" actId="478"/>
          <ac:spMkLst>
            <pc:docMk/>
            <pc:sldMk cId="3453835516" sldId="462"/>
            <ac:spMk id="29" creationId="{4BD8A596-F496-794A-770E-3CAA92EBBF62}"/>
          </ac:spMkLst>
        </pc:spChg>
        <pc:spChg chg="del mod">
          <ac:chgData name="Sven Roman Reinhard" userId="d918b0b6bf9c9ab7" providerId="LiveId" clId="{409D76D5-5D0C-4487-9BF1-79C371D897E3}" dt="2024-06-02T18:01:50.645" v="1436" actId="478"/>
          <ac:spMkLst>
            <pc:docMk/>
            <pc:sldMk cId="3453835516" sldId="462"/>
            <ac:spMk id="32" creationId="{AA6C13AC-EA3C-C95A-D1D7-9DE7EC595695}"/>
          </ac:spMkLst>
        </pc:spChg>
        <pc:spChg chg="del mod">
          <ac:chgData name="Sven Roman Reinhard" userId="d918b0b6bf9c9ab7" providerId="LiveId" clId="{409D76D5-5D0C-4487-9BF1-79C371D897E3}" dt="2024-06-02T18:01:53.571" v="1438" actId="478"/>
          <ac:spMkLst>
            <pc:docMk/>
            <pc:sldMk cId="3453835516" sldId="462"/>
            <ac:spMk id="34" creationId="{C248FBAB-80B6-0D9A-8467-937EE243BFC3}"/>
          </ac:spMkLst>
        </pc:spChg>
        <pc:spChg chg="mod">
          <ac:chgData name="Sven Roman Reinhard" userId="d918b0b6bf9c9ab7" providerId="LiveId" clId="{409D76D5-5D0C-4487-9BF1-79C371D897E3}" dt="2024-06-02T18:01:33.108" v="1426"/>
          <ac:spMkLst>
            <pc:docMk/>
            <pc:sldMk cId="3453835516" sldId="462"/>
            <ac:spMk id="36" creationId="{697DBA97-6E82-6BCD-9CFB-8071D3256C07}"/>
          </ac:spMkLst>
        </pc:spChg>
        <pc:spChg chg="mod">
          <ac:chgData name="Sven Roman Reinhard" userId="d918b0b6bf9c9ab7" providerId="LiveId" clId="{409D76D5-5D0C-4487-9BF1-79C371D897E3}" dt="2024-06-02T18:01:33.108" v="1426"/>
          <ac:spMkLst>
            <pc:docMk/>
            <pc:sldMk cId="3453835516" sldId="462"/>
            <ac:spMk id="38" creationId="{34DFAAC3-F246-4786-196A-E66AD63EAF46}"/>
          </ac:spMkLst>
        </pc:spChg>
        <pc:spChg chg="mod">
          <ac:chgData name="Sven Roman Reinhard" userId="d918b0b6bf9c9ab7" providerId="LiveId" clId="{409D76D5-5D0C-4487-9BF1-79C371D897E3}" dt="2024-06-02T18:01:33.108" v="1426"/>
          <ac:spMkLst>
            <pc:docMk/>
            <pc:sldMk cId="3453835516" sldId="462"/>
            <ac:spMk id="41" creationId="{657537F3-E729-0AA1-6D7D-ABD779FD8472}"/>
          </ac:spMkLst>
        </pc:spChg>
        <pc:spChg chg="mod">
          <ac:chgData name="Sven Roman Reinhard" userId="d918b0b6bf9c9ab7" providerId="LiveId" clId="{409D76D5-5D0C-4487-9BF1-79C371D897E3}" dt="2024-06-02T18:01:33.108" v="1426"/>
          <ac:spMkLst>
            <pc:docMk/>
            <pc:sldMk cId="3453835516" sldId="462"/>
            <ac:spMk id="43" creationId="{DE00A373-3001-F552-18CD-C46EBCB8D560}"/>
          </ac:spMkLst>
        </pc:spChg>
        <pc:spChg chg="mod">
          <ac:chgData name="Sven Roman Reinhard" userId="d918b0b6bf9c9ab7" providerId="LiveId" clId="{409D76D5-5D0C-4487-9BF1-79C371D897E3}" dt="2024-06-02T18:01:33.108" v="1426"/>
          <ac:spMkLst>
            <pc:docMk/>
            <pc:sldMk cId="3453835516" sldId="462"/>
            <ac:spMk id="45" creationId="{6EE72C94-C897-E25B-919E-44183EC6346A}"/>
          </ac:spMkLst>
        </pc:spChg>
        <pc:spChg chg="mod">
          <ac:chgData name="Sven Roman Reinhard" userId="d918b0b6bf9c9ab7" providerId="LiveId" clId="{409D76D5-5D0C-4487-9BF1-79C371D897E3}" dt="2024-06-02T18:01:33.108" v="1426"/>
          <ac:spMkLst>
            <pc:docMk/>
            <pc:sldMk cId="3453835516" sldId="462"/>
            <ac:spMk id="47" creationId="{A058E876-2806-BA50-BADA-7913F9D34B94}"/>
          </ac:spMkLst>
        </pc:spChg>
        <pc:spChg chg="mod">
          <ac:chgData name="Sven Roman Reinhard" userId="d918b0b6bf9c9ab7" providerId="LiveId" clId="{409D76D5-5D0C-4487-9BF1-79C371D897E3}" dt="2024-06-02T18:01:33.108" v="1426"/>
          <ac:spMkLst>
            <pc:docMk/>
            <pc:sldMk cId="3453835516" sldId="462"/>
            <ac:spMk id="50" creationId="{B31DEF28-D33F-F10A-F4FC-141E108AF9A3}"/>
          </ac:spMkLst>
        </pc:spChg>
        <pc:spChg chg="mod">
          <ac:chgData name="Sven Roman Reinhard" userId="d918b0b6bf9c9ab7" providerId="LiveId" clId="{409D76D5-5D0C-4487-9BF1-79C371D897E3}" dt="2024-06-02T18:01:33.108" v="1426"/>
          <ac:spMkLst>
            <pc:docMk/>
            <pc:sldMk cId="3453835516" sldId="462"/>
            <ac:spMk id="52" creationId="{4432333B-4BB4-0020-04E4-59CE6B21E3CB}"/>
          </ac:spMkLst>
        </pc:spChg>
        <pc:spChg chg="del mod">
          <ac:chgData name="Sven Roman Reinhard" userId="d918b0b6bf9c9ab7" providerId="LiveId" clId="{409D76D5-5D0C-4487-9BF1-79C371D897E3}" dt="2024-06-02T18:02:10.575" v="1444" actId="478"/>
          <ac:spMkLst>
            <pc:docMk/>
            <pc:sldMk cId="3453835516" sldId="462"/>
            <ac:spMk id="57" creationId="{7961AC95-D055-74F4-5820-FB7751E856AD}"/>
          </ac:spMkLst>
        </pc:spChg>
        <pc:spChg chg="del mod">
          <ac:chgData name="Sven Roman Reinhard" userId="d918b0b6bf9c9ab7" providerId="LiveId" clId="{409D76D5-5D0C-4487-9BF1-79C371D897E3}" dt="2024-06-02T18:02:21.884" v="1446" actId="478"/>
          <ac:spMkLst>
            <pc:docMk/>
            <pc:sldMk cId="3453835516" sldId="462"/>
            <ac:spMk id="58" creationId="{AE3E73C1-28B3-D809-6A49-871CFD96C2C8}"/>
          </ac:spMkLst>
        </pc:spChg>
        <pc:spChg chg="del mod">
          <ac:chgData name="Sven Roman Reinhard" userId="d918b0b6bf9c9ab7" providerId="LiveId" clId="{409D76D5-5D0C-4487-9BF1-79C371D897E3}" dt="2024-06-02T18:02:18.280" v="1445" actId="478"/>
          <ac:spMkLst>
            <pc:docMk/>
            <pc:sldMk cId="3453835516" sldId="462"/>
            <ac:spMk id="59" creationId="{F66A0F19-DC7A-8163-FDAB-D655BA2FAC62}"/>
          </ac:spMkLst>
        </pc:spChg>
        <pc:spChg chg="mod">
          <ac:chgData name="Sven Roman Reinhard" userId="d918b0b6bf9c9ab7" providerId="LiveId" clId="{409D76D5-5D0C-4487-9BF1-79C371D897E3}" dt="2024-06-02T18:01:33.108" v="1426"/>
          <ac:spMkLst>
            <pc:docMk/>
            <pc:sldMk cId="3453835516" sldId="462"/>
            <ac:spMk id="60" creationId="{B196F313-0E13-83B7-FC4D-AD30F91DB72A}"/>
          </ac:spMkLst>
        </pc:spChg>
        <pc:spChg chg="mod">
          <ac:chgData name="Sven Roman Reinhard" userId="d918b0b6bf9c9ab7" providerId="LiveId" clId="{409D76D5-5D0C-4487-9BF1-79C371D897E3}" dt="2024-06-02T18:01:33.108" v="1426"/>
          <ac:spMkLst>
            <pc:docMk/>
            <pc:sldMk cId="3453835516" sldId="462"/>
            <ac:spMk id="61" creationId="{AC83A621-13E2-CAED-FA5F-D80AF1F2CB3E}"/>
          </ac:spMkLst>
        </pc:spChg>
        <pc:spChg chg="mod">
          <ac:chgData name="Sven Roman Reinhard" userId="d918b0b6bf9c9ab7" providerId="LiveId" clId="{409D76D5-5D0C-4487-9BF1-79C371D897E3}" dt="2024-06-02T18:01:33.108" v="1426"/>
          <ac:spMkLst>
            <pc:docMk/>
            <pc:sldMk cId="3453835516" sldId="462"/>
            <ac:spMk id="62" creationId="{A8084AF1-6E35-62DD-36DD-66AF6419F5CD}"/>
          </ac:spMkLst>
        </pc:spChg>
        <pc:spChg chg="mod">
          <ac:chgData name="Sven Roman Reinhard" userId="d918b0b6bf9c9ab7" providerId="LiveId" clId="{409D76D5-5D0C-4487-9BF1-79C371D897E3}" dt="2024-06-02T18:01:33.108" v="1426"/>
          <ac:spMkLst>
            <pc:docMk/>
            <pc:sldMk cId="3453835516" sldId="462"/>
            <ac:spMk id="63" creationId="{73C9F4BD-53BB-1D09-3947-97ECB9579BC5}"/>
          </ac:spMkLst>
        </pc:spChg>
        <pc:spChg chg="mod">
          <ac:chgData name="Sven Roman Reinhard" userId="d918b0b6bf9c9ab7" providerId="LiveId" clId="{409D76D5-5D0C-4487-9BF1-79C371D897E3}" dt="2024-06-02T18:01:33.108" v="1426"/>
          <ac:spMkLst>
            <pc:docMk/>
            <pc:sldMk cId="3453835516" sldId="462"/>
            <ac:spMk id="64" creationId="{E6A857BB-5856-37A7-F823-06AEDE3C8A98}"/>
          </ac:spMkLst>
        </pc:spChg>
        <pc:spChg chg="mod">
          <ac:chgData name="Sven Roman Reinhard" userId="d918b0b6bf9c9ab7" providerId="LiveId" clId="{409D76D5-5D0C-4487-9BF1-79C371D897E3}" dt="2024-06-02T18:01:33.108" v="1426"/>
          <ac:spMkLst>
            <pc:docMk/>
            <pc:sldMk cId="3453835516" sldId="462"/>
            <ac:spMk id="65" creationId="{DBB1B960-96A6-73FF-F9E8-88C0DD90CFE1}"/>
          </ac:spMkLst>
        </pc:spChg>
        <pc:grpChg chg="add del mod">
          <ac:chgData name="Sven Roman Reinhard" userId="d918b0b6bf9c9ab7" providerId="LiveId" clId="{409D76D5-5D0C-4487-9BF1-79C371D897E3}" dt="2024-06-02T18:02:32.310" v="1447" actId="21"/>
          <ac:grpSpMkLst>
            <pc:docMk/>
            <pc:sldMk cId="3453835516" sldId="462"/>
            <ac:grpSpMk id="8" creationId="{838782F3-7BAD-49F9-987D-5F27741C2D75}"/>
          </ac:grpSpMkLst>
        </pc:grpChg>
        <pc:grpChg chg="mod">
          <ac:chgData name="Sven Roman Reinhard" userId="d918b0b6bf9c9ab7" providerId="LiveId" clId="{409D76D5-5D0C-4487-9BF1-79C371D897E3}" dt="2024-06-02T18:01:33.108" v="1426"/>
          <ac:grpSpMkLst>
            <pc:docMk/>
            <pc:sldMk cId="3453835516" sldId="462"/>
            <ac:grpSpMk id="54" creationId="{D09D5E3A-1638-2E29-EC54-620F7E0EA3D7}"/>
          </ac:grpSpMkLst>
        </pc:grpChg>
        <pc:grpChg chg="mod">
          <ac:chgData name="Sven Roman Reinhard" userId="d918b0b6bf9c9ab7" providerId="LiveId" clId="{409D76D5-5D0C-4487-9BF1-79C371D897E3}" dt="2024-06-02T18:01:33.108" v="1426"/>
          <ac:grpSpMkLst>
            <pc:docMk/>
            <pc:sldMk cId="3453835516" sldId="462"/>
            <ac:grpSpMk id="55" creationId="{412A48D7-8E67-7E13-0582-BF12CBD5ADA7}"/>
          </ac:grpSpMkLst>
        </pc:grpChg>
        <pc:grpChg chg="del mod">
          <ac:chgData name="Sven Roman Reinhard" userId="d918b0b6bf9c9ab7" providerId="LiveId" clId="{409D76D5-5D0C-4487-9BF1-79C371D897E3}" dt="2024-06-02T18:02:18.280" v="1445" actId="478"/>
          <ac:grpSpMkLst>
            <pc:docMk/>
            <pc:sldMk cId="3453835516" sldId="462"/>
            <ac:grpSpMk id="56" creationId="{C23D10DE-B4DA-94EC-31B4-12A9CFAEFA93}"/>
          </ac:grpSpMkLst>
        </pc:grpChg>
        <pc:picChg chg="add del mod ord modCrop">
          <ac:chgData name="Sven Roman Reinhard" userId="d918b0b6bf9c9ab7" providerId="LiveId" clId="{409D76D5-5D0C-4487-9BF1-79C371D897E3}" dt="2024-06-02T17:49:17.960" v="1297" actId="478"/>
          <ac:picMkLst>
            <pc:docMk/>
            <pc:sldMk cId="3453835516" sldId="462"/>
            <ac:picMk id="7" creationId="{13716D65-7C6F-B129-3869-58A42A70E68E}"/>
          </ac:picMkLst>
        </pc:picChg>
        <pc:picChg chg="mod">
          <ac:chgData name="Sven Roman Reinhard" userId="d918b0b6bf9c9ab7" providerId="LiveId" clId="{409D76D5-5D0C-4487-9BF1-79C371D897E3}" dt="2024-06-02T18:01:33.108" v="1426"/>
          <ac:picMkLst>
            <pc:docMk/>
            <pc:sldMk cId="3453835516" sldId="462"/>
            <ac:picMk id="11" creationId="{412FBBCD-A93C-7D41-FE88-C9C82F290FEF}"/>
          </ac:picMkLst>
        </pc:picChg>
        <pc:picChg chg="mod">
          <ac:chgData name="Sven Roman Reinhard" userId="d918b0b6bf9c9ab7" providerId="LiveId" clId="{409D76D5-5D0C-4487-9BF1-79C371D897E3}" dt="2024-06-02T18:01:33.108" v="1426"/>
          <ac:picMkLst>
            <pc:docMk/>
            <pc:sldMk cId="3453835516" sldId="462"/>
            <ac:picMk id="13" creationId="{3991EE87-A444-2501-2B60-076B59CC5872}"/>
          </ac:picMkLst>
        </pc:picChg>
        <pc:picChg chg="mod">
          <ac:chgData name="Sven Roman Reinhard" userId="d918b0b6bf9c9ab7" providerId="LiveId" clId="{409D76D5-5D0C-4487-9BF1-79C371D897E3}" dt="2024-06-02T18:01:33.108" v="1426"/>
          <ac:picMkLst>
            <pc:docMk/>
            <pc:sldMk cId="3453835516" sldId="462"/>
            <ac:picMk id="15" creationId="{A0ECB3CD-1357-5845-66F8-032FEC687133}"/>
          </ac:picMkLst>
        </pc:picChg>
        <pc:picChg chg="mod">
          <ac:chgData name="Sven Roman Reinhard" userId="d918b0b6bf9c9ab7" providerId="LiveId" clId="{409D76D5-5D0C-4487-9BF1-79C371D897E3}" dt="2024-06-02T18:01:33.108" v="1426"/>
          <ac:picMkLst>
            <pc:docMk/>
            <pc:sldMk cId="3453835516" sldId="462"/>
            <ac:picMk id="16" creationId="{83D728CD-7B5B-5CA2-1340-3A0EDF10E903}"/>
          </ac:picMkLst>
        </pc:picChg>
        <pc:picChg chg="mod">
          <ac:chgData name="Sven Roman Reinhard" userId="d918b0b6bf9c9ab7" providerId="LiveId" clId="{409D76D5-5D0C-4487-9BF1-79C371D897E3}" dt="2024-06-02T18:01:33.108" v="1426"/>
          <ac:picMkLst>
            <pc:docMk/>
            <pc:sldMk cId="3453835516" sldId="462"/>
            <ac:picMk id="18" creationId="{F5AEC7A3-6F37-996E-79BD-1CAAE4D7E5B0}"/>
          </ac:picMkLst>
        </pc:picChg>
        <pc:picChg chg="mod">
          <ac:chgData name="Sven Roman Reinhard" userId="d918b0b6bf9c9ab7" providerId="LiveId" clId="{409D76D5-5D0C-4487-9BF1-79C371D897E3}" dt="2024-06-02T18:01:33.108" v="1426"/>
          <ac:picMkLst>
            <pc:docMk/>
            <pc:sldMk cId="3453835516" sldId="462"/>
            <ac:picMk id="20" creationId="{34CAEA36-14BD-D9A0-8336-DE55B3A554AD}"/>
          </ac:picMkLst>
        </pc:picChg>
        <pc:picChg chg="del mod">
          <ac:chgData name="Sven Roman Reinhard" userId="d918b0b6bf9c9ab7" providerId="LiveId" clId="{409D76D5-5D0C-4487-9BF1-79C371D897E3}" dt="2024-06-02T18:01:37.727" v="1428" actId="478"/>
          <ac:picMkLst>
            <pc:docMk/>
            <pc:sldMk cId="3453835516" sldId="462"/>
            <ac:picMk id="22" creationId="{CE1C7C57-83EB-E486-5A08-1300F03679FC}"/>
          </ac:picMkLst>
        </pc:picChg>
        <pc:picChg chg="del mod">
          <ac:chgData name="Sven Roman Reinhard" userId="d918b0b6bf9c9ab7" providerId="LiveId" clId="{409D76D5-5D0C-4487-9BF1-79C371D897E3}" dt="2024-06-02T18:01:42.585" v="1432" actId="478"/>
          <ac:picMkLst>
            <pc:docMk/>
            <pc:sldMk cId="3453835516" sldId="462"/>
            <ac:picMk id="24" creationId="{F444CD9C-9C44-0746-2DE5-FD1B9EC15D3E}"/>
          </ac:picMkLst>
        </pc:picChg>
        <pc:picChg chg="del mod">
          <ac:chgData name="Sven Roman Reinhard" userId="d918b0b6bf9c9ab7" providerId="LiveId" clId="{409D76D5-5D0C-4487-9BF1-79C371D897E3}" dt="2024-06-02T18:01:57.478" v="1441" actId="478"/>
          <ac:picMkLst>
            <pc:docMk/>
            <pc:sldMk cId="3453835516" sldId="462"/>
            <ac:picMk id="26" creationId="{9CAE9090-8286-B87D-4C11-853D943D8628}"/>
          </ac:picMkLst>
        </pc:picChg>
        <pc:picChg chg="del mod">
          <ac:chgData name="Sven Roman Reinhard" userId="d918b0b6bf9c9ab7" providerId="LiveId" clId="{409D76D5-5D0C-4487-9BF1-79C371D897E3}" dt="2024-06-02T18:01:54.772" v="1439" actId="478"/>
          <ac:picMkLst>
            <pc:docMk/>
            <pc:sldMk cId="3453835516" sldId="462"/>
            <ac:picMk id="28" creationId="{8E923D71-4A04-5002-E710-D30D2E1268CC}"/>
          </ac:picMkLst>
        </pc:picChg>
        <pc:picChg chg="del mod">
          <ac:chgData name="Sven Roman Reinhard" userId="d918b0b6bf9c9ab7" providerId="LiveId" clId="{409D76D5-5D0C-4487-9BF1-79C371D897E3}" dt="2024-06-02T18:01:43.661" v="1433" actId="478"/>
          <ac:picMkLst>
            <pc:docMk/>
            <pc:sldMk cId="3453835516" sldId="462"/>
            <ac:picMk id="30" creationId="{05899EA1-48B8-166D-CAAD-0E2896F7FDA2}"/>
          </ac:picMkLst>
        </pc:picChg>
        <pc:picChg chg="del mod">
          <ac:chgData name="Sven Roman Reinhard" userId="d918b0b6bf9c9ab7" providerId="LiveId" clId="{409D76D5-5D0C-4487-9BF1-79C371D897E3}" dt="2024-06-02T18:01:36.431" v="1427" actId="478"/>
          <ac:picMkLst>
            <pc:docMk/>
            <pc:sldMk cId="3453835516" sldId="462"/>
            <ac:picMk id="31" creationId="{B466A863-B214-AB64-1267-3A483DA5C6CA}"/>
          </ac:picMkLst>
        </pc:picChg>
        <pc:picChg chg="del mod">
          <ac:chgData name="Sven Roman Reinhard" userId="d918b0b6bf9c9ab7" providerId="LiveId" clId="{409D76D5-5D0C-4487-9BF1-79C371D897E3}" dt="2024-06-02T18:01:48.115" v="1435" actId="478"/>
          <ac:picMkLst>
            <pc:docMk/>
            <pc:sldMk cId="3453835516" sldId="462"/>
            <ac:picMk id="33" creationId="{2A8C55BD-9121-DBF4-FB00-E40A46A40A61}"/>
          </ac:picMkLst>
        </pc:picChg>
        <pc:picChg chg="del mod">
          <ac:chgData name="Sven Roman Reinhard" userId="d918b0b6bf9c9ab7" providerId="LiveId" clId="{409D76D5-5D0C-4487-9BF1-79C371D897E3}" dt="2024-06-02T18:01:51.744" v="1437" actId="478"/>
          <ac:picMkLst>
            <pc:docMk/>
            <pc:sldMk cId="3453835516" sldId="462"/>
            <ac:picMk id="35" creationId="{45CD1D66-FB96-DC9B-7BB9-1D6D595BD2C5}"/>
          </ac:picMkLst>
        </pc:picChg>
        <pc:picChg chg="mod">
          <ac:chgData name="Sven Roman Reinhard" userId="d918b0b6bf9c9ab7" providerId="LiveId" clId="{409D76D5-5D0C-4487-9BF1-79C371D897E3}" dt="2024-06-02T18:01:33.108" v="1426"/>
          <ac:picMkLst>
            <pc:docMk/>
            <pc:sldMk cId="3453835516" sldId="462"/>
            <ac:picMk id="37" creationId="{7DFD67E4-FFA2-E022-49D9-4D19BACCC69F}"/>
          </ac:picMkLst>
        </pc:picChg>
        <pc:picChg chg="mod">
          <ac:chgData name="Sven Roman Reinhard" userId="d918b0b6bf9c9ab7" providerId="LiveId" clId="{409D76D5-5D0C-4487-9BF1-79C371D897E3}" dt="2024-06-02T18:01:33.108" v="1426"/>
          <ac:picMkLst>
            <pc:docMk/>
            <pc:sldMk cId="3453835516" sldId="462"/>
            <ac:picMk id="39" creationId="{3376FD2A-8DEE-E3D7-B995-BB5C8E809A23}"/>
          </ac:picMkLst>
        </pc:picChg>
        <pc:picChg chg="mod">
          <ac:chgData name="Sven Roman Reinhard" userId="d918b0b6bf9c9ab7" providerId="LiveId" clId="{409D76D5-5D0C-4487-9BF1-79C371D897E3}" dt="2024-06-02T18:01:33.108" v="1426"/>
          <ac:picMkLst>
            <pc:docMk/>
            <pc:sldMk cId="3453835516" sldId="462"/>
            <ac:picMk id="40" creationId="{B6212112-A100-3392-0878-5B6FC52F4F57}"/>
          </ac:picMkLst>
        </pc:picChg>
        <pc:picChg chg="mod">
          <ac:chgData name="Sven Roman Reinhard" userId="d918b0b6bf9c9ab7" providerId="LiveId" clId="{409D76D5-5D0C-4487-9BF1-79C371D897E3}" dt="2024-06-02T18:01:33.108" v="1426"/>
          <ac:picMkLst>
            <pc:docMk/>
            <pc:sldMk cId="3453835516" sldId="462"/>
            <ac:picMk id="42" creationId="{5CE693F8-DDC7-8103-9DD1-4B20AC269994}"/>
          </ac:picMkLst>
        </pc:picChg>
        <pc:picChg chg="mod">
          <ac:chgData name="Sven Roman Reinhard" userId="d918b0b6bf9c9ab7" providerId="LiveId" clId="{409D76D5-5D0C-4487-9BF1-79C371D897E3}" dt="2024-06-02T18:01:33.108" v="1426"/>
          <ac:picMkLst>
            <pc:docMk/>
            <pc:sldMk cId="3453835516" sldId="462"/>
            <ac:picMk id="44" creationId="{CB5E767A-ABAE-9831-6D6D-9E19DB0EC451}"/>
          </ac:picMkLst>
        </pc:picChg>
        <pc:picChg chg="mod">
          <ac:chgData name="Sven Roman Reinhard" userId="d918b0b6bf9c9ab7" providerId="LiveId" clId="{409D76D5-5D0C-4487-9BF1-79C371D897E3}" dt="2024-06-02T18:01:33.108" v="1426"/>
          <ac:picMkLst>
            <pc:docMk/>
            <pc:sldMk cId="3453835516" sldId="462"/>
            <ac:picMk id="46" creationId="{36C3815C-7538-3716-71C8-634A318B6A78}"/>
          </ac:picMkLst>
        </pc:picChg>
        <pc:picChg chg="mod">
          <ac:chgData name="Sven Roman Reinhard" userId="d918b0b6bf9c9ab7" providerId="LiveId" clId="{409D76D5-5D0C-4487-9BF1-79C371D897E3}" dt="2024-06-02T18:01:33.108" v="1426"/>
          <ac:picMkLst>
            <pc:docMk/>
            <pc:sldMk cId="3453835516" sldId="462"/>
            <ac:picMk id="48" creationId="{6185A68A-5B62-12C3-916C-E2384573AF31}"/>
          </ac:picMkLst>
        </pc:picChg>
        <pc:picChg chg="mod">
          <ac:chgData name="Sven Roman Reinhard" userId="d918b0b6bf9c9ab7" providerId="LiveId" clId="{409D76D5-5D0C-4487-9BF1-79C371D897E3}" dt="2024-06-02T18:01:33.108" v="1426"/>
          <ac:picMkLst>
            <pc:docMk/>
            <pc:sldMk cId="3453835516" sldId="462"/>
            <ac:picMk id="49" creationId="{C206E085-BBB7-7DE7-97C8-6E6530A7DD0A}"/>
          </ac:picMkLst>
        </pc:picChg>
        <pc:picChg chg="mod">
          <ac:chgData name="Sven Roman Reinhard" userId="d918b0b6bf9c9ab7" providerId="LiveId" clId="{409D76D5-5D0C-4487-9BF1-79C371D897E3}" dt="2024-06-02T18:01:33.108" v="1426"/>
          <ac:picMkLst>
            <pc:docMk/>
            <pc:sldMk cId="3453835516" sldId="462"/>
            <ac:picMk id="51" creationId="{41377F50-EF02-C137-C6A0-CF4A2C8F8533}"/>
          </ac:picMkLst>
        </pc:picChg>
        <pc:picChg chg="mod">
          <ac:chgData name="Sven Roman Reinhard" userId="d918b0b6bf9c9ab7" providerId="LiveId" clId="{409D76D5-5D0C-4487-9BF1-79C371D897E3}" dt="2024-06-02T18:01:33.108" v="1426"/>
          <ac:picMkLst>
            <pc:docMk/>
            <pc:sldMk cId="3453835516" sldId="462"/>
            <ac:picMk id="53" creationId="{5B4C0BA8-9CFB-B70D-4F2C-BFA6EDB18C74}"/>
          </ac:picMkLst>
        </pc:picChg>
      </pc:sldChg>
      <pc:sldChg chg="new del">
        <pc:chgData name="Sven Roman Reinhard" userId="d918b0b6bf9c9ab7" providerId="LiveId" clId="{409D76D5-5D0C-4487-9BF1-79C371D897E3}" dt="2024-06-02T17:56:35.466" v="1354" actId="680"/>
        <pc:sldMkLst>
          <pc:docMk/>
          <pc:sldMk cId="3629823928" sldId="463"/>
        </pc:sldMkLst>
      </pc:sldChg>
    </pc:docChg>
  </pc:docChgLst>
  <pc:docChgLst>
    <pc:chgData name="Maximilian Bachmann" userId="9ebea43fd30cfebc" providerId="LiveId" clId="{6BEA0EC5-0EF0-014C-8BF5-22EC763E559F}"/>
    <pc:docChg chg="undo redo custSel addSld delSld modSld">
      <pc:chgData name="Maximilian Bachmann" userId="9ebea43fd30cfebc" providerId="LiveId" clId="{6BEA0EC5-0EF0-014C-8BF5-22EC763E559F}" dt="2024-05-31T11:30:11.989" v="356" actId="729"/>
      <pc:docMkLst>
        <pc:docMk/>
      </pc:docMkLst>
      <pc:sldChg chg="add mod modShow">
        <pc:chgData name="Maximilian Bachmann" userId="9ebea43fd30cfebc" providerId="LiveId" clId="{6BEA0EC5-0EF0-014C-8BF5-22EC763E559F}" dt="2024-05-31T11:30:11.989" v="356" actId="729"/>
        <pc:sldMkLst>
          <pc:docMk/>
          <pc:sldMk cId="1257149403" sldId="322"/>
        </pc:sldMkLst>
      </pc:sldChg>
      <pc:sldChg chg="addSp delSp modSp mod modAnim modShow">
        <pc:chgData name="Maximilian Bachmann" userId="9ebea43fd30cfebc" providerId="LiveId" clId="{6BEA0EC5-0EF0-014C-8BF5-22EC763E559F}" dt="2024-05-31T11:30:04.688" v="354" actId="729"/>
        <pc:sldMkLst>
          <pc:docMk/>
          <pc:sldMk cId="1071897142" sldId="330"/>
        </pc:sldMkLst>
        <pc:spChg chg="add mod">
          <ac:chgData name="Maximilian Bachmann" userId="9ebea43fd30cfebc" providerId="LiveId" clId="{6BEA0EC5-0EF0-014C-8BF5-22EC763E559F}" dt="2024-05-29T20:45:32.593" v="9" actId="11529"/>
          <ac:spMkLst>
            <pc:docMk/>
            <pc:sldMk cId="1071897142" sldId="330"/>
            <ac:spMk id="4" creationId="{DB0B668D-B0F7-317B-B3E2-792C1FCAB836}"/>
          </ac:spMkLst>
        </pc:spChg>
        <pc:spChg chg="del mod modVis">
          <ac:chgData name="Maximilian Bachmann" userId="9ebea43fd30cfebc" providerId="LiveId" clId="{6BEA0EC5-0EF0-014C-8BF5-22EC763E559F}" dt="2024-05-29T20:49:00.268" v="76" actId="478"/>
          <ac:spMkLst>
            <pc:docMk/>
            <pc:sldMk cId="1071897142" sldId="330"/>
            <ac:spMk id="6" creationId="{3DC3C439-4154-F982-10C1-365846255D08}"/>
          </ac:spMkLst>
        </pc:spChg>
        <pc:spChg chg="del mod modVis">
          <ac:chgData name="Maximilian Bachmann" userId="9ebea43fd30cfebc" providerId="LiveId" clId="{6BEA0EC5-0EF0-014C-8BF5-22EC763E559F}" dt="2024-05-29T20:48:58.867" v="74" actId="478"/>
          <ac:spMkLst>
            <pc:docMk/>
            <pc:sldMk cId="1071897142" sldId="330"/>
            <ac:spMk id="9" creationId="{FA0F35F8-60EC-6823-191A-074719AED108}"/>
          </ac:spMkLst>
        </pc:spChg>
        <pc:spChg chg="del mod modVis">
          <ac:chgData name="Maximilian Bachmann" userId="9ebea43fd30cfebc" providerId="LiveId" clId="{6BEA0EC5-0EF0-014C-8BF5-22EC763E559F}" dt="2024-05-29T20:48:57.542" v="72" actId="478"/>
          <ac:spMkLst>
            <pc:docMk/>
            <pc:sldMk cId="1071897142" sldId="330"/>
            <ac:spMk id="10" creationId="{9828756F-D287-156D-3C60-BDACFA654847}"/>
          </ac:spMkLst>
        </pc:spChg>
        <pc:spChg chg="mod topLvl">
          <ac:chgData name="Maximilian Bachmann" userId="9ebea43fd30cfebc" providerId="LiveId" clId="{6BEA0EC5-0EF0-014C-8BF5-22EC763E559F}" dt="2024-05-29T20:46:36.160" v="15" actId="165"/>
          <ac:spMkLst>
            <pc:docMk/>
            <pc:sldMk cId="1071897142" sldId="330"/>
            <ac:spMk id="11" creationId="{E4F040C9-EDAC-E7F7-16E6-B4132783643E}"/>
          </ac:spMkLst>
        </pc:spChg>
        <pc:spChg chg="del mod modVis">
          <ac:chgData name="Maximilian Bachmann" userId="9ebea43fd30cfebc" providerId="LiveId" clId="{6BEA0EC5-0EF0-014C-8BF5-22EC763E559F}" dt="2024-05-29T20:48:56.307" v="70" actId="478"/>
          <ac:spMkLst>
            <pc:docMk/>
            <pc:sldMk cId="1071897142" sldId="330"/>
            <ac:spMk id="12" creationId="{C1BAE685-85AF-CB3C-AC5B-AEC48559901A}"/>
          </ac:spMkLst>
        </pc:spChg>
        <pc:spChg chg="mod topLvl">
          <ac:chgData name="Maximilian Bachmann" userId="9ebea43fd30cfebc" providerId="LiveId" clId="{6BEA0EC5-0EF0-014C-8BF5-22EC763E559F}" dt="2024-05-29T20:46:36.160" v="15" actId="165"/>
          <ac:spMkLst>
            <pc:docMk/>
            <pc:sldMk cId="1071897142" sldId="330"/>
            <ac:spMk id="13" creationId="{5F8CA92B-9AA3-C72F-5A72-7BEC8AF6644A}"/>
          </ac:spMkLst>
        </pc:spChg>
        <pc:spChg chg="mod topLvl">
          <ac:chgData name="Maximilian Bachmann" userId="9ebea43fd30cfebc" providerId="LiveId" clId="{6BEA0EC5-0EF0-014C-8BF5-22EC763E559F}" dt="2024-05-29T20:46:36.160" v="15" actId="165"/>
          <ac:spMkLst>
            <pc:docMk/>
            <pc:sldMk cId="1071897142" sldId="330"/>
            <ac:spMk id="14" creationId="{74A4FBF8-4D86-78DD-6F09-83FEAF60C222}"/>
          </ac:spMkLst>
        </pc:spChg>
        <pc:spChg chg="mod topLvl">
          <ac:chgData name="Maximilian Bachmann" userId="9ebea43fd30cfebc" providerId="LiveId" clId="{6BEA0EC5-0EF0-014C-8BF5-22EC763E559F}" dt="2024-05-29T20:46:36.160" v="15" actId="165"/>
          <ac:spMkLst>
            <pc:docMk/>
            <pc:sldMk cId="1071897142" sldId="330"/>
            <ac:spMk id="15" creationId="{A293F22B-7CE8-A0BA-4932-E500B4B04FA2}"/>
          </ac:spMkLst>
        </pc:spChg>
        <pc:spChg chg="mod topLvl">
          <ac:chgData name="Maximilian Bachmann" userId="9ebea43fd30cfebc" providerId="LiveId" clId="{6BEA0EC5-0EF0-014C-8BF5-22EC763E559F}" dt="2024-05-29T20:46:36.160" v="15" actId="165"/>
          <ac:spMkLst>
            <pc:docMk/>
            <pc:sldMk cId="1071897142" sldId="330"/>
            <ac:spMk id="16" creationId="{3F3F83ED-FBC4-BEB6-CCD8-9321A604D9CE}"/>
          </ac:spMkLst>
        </pc:spChg>
        <pc:spChg chg="mod topLvl">
          <ac:chgData name="Maximilian Bachmann" userId="9ebea43fd30cfebc" providerId="LiveId" clId="{6BEA0EC5-0EF0-014C-8BF5-22EC763E559F}" dt="2024-05-29T20:46:36.160" v="15" actId="165"/>
          <ac:spMkLst>
            <pc:docMk/>
            <pc:sldMk cId="1071897142" sldId="330"/>
            <ac:spMk id="17" creationId="{4715AE61-2785-CF85-08CB-E2DCDB4BBA03}"/>
          </ac:spMkLst>
        </pc:spChg>
        <pc:spChg chg="mod topLvl">
          <ac:chgData name="Maximilian Bachmann" userId="9ebea43fd30cfebc" providerId="LiveId" clId="{6BEA0EC5-0EF0-014C-8BF5-22EC763E559F}" dt="2024-05-29T20:46:36.160" v="15" actId="165"/>
          <ac:spMkLst>
            <pc:docMk/>
            <pc:sldMk cId="1071897142" sldId="330"/>
            <ac:spMk id="18" creationId="{C0270A5B-57C6-1CF8-A2E0-A2C85E576D4C}"/>
          </ac:spMkLst>
        </pc:spChg>
        <pc:spChg chg="mod topLvl">
          <ac:chgData name="Maximilian Bachmann" userId="9ebea43fd30cfebc" providerId="LiveId" clId="{6BEA0EC5-0EF0-014C-8BF5-22EC763E559F}" dt="2024-05-29T20:47:05.932" v="18" actId="21"/>
          <ac:spMkLst>
            <pc:docMk/>
            <pc:sldMk cId="1071897142" sldId="330"/>
            <ac:spMk id="19" creationId="{AC7A8E14-CE2B-162A-EDA4-A8D762B869F6}"/>
          </ac:spMkLst>
        </pc:spChg>
        <pc:spChg chg="del mod modVis">
          <ac:chgData name="Maximilian Bachmann" userId="9ebea43fd30cfebc" providerId="LiveId" clId="{6BEA0EC5-0EF0-014C-8BF5-22EC763E559F}" dt="2024-05-29T20:48:55.123" v="69" actId="478"/>
          <ac:spMkLst>
            <pc:docMk/>
            <pc:sldMk cId="1071897142" sldId="330"/>
            <ac:spMk id="20" creationId="{2B0782E9-83A0-CF89-646B-1405C382792D}"/>
          </ac:spMkLst>
        </pc:spChg>
        <pc:spChg chg="mod topLvl">
          <ac:chgData name="Maximilian Bachmann" userId="9ebea43fd30cfebc" providerId="LiveId" clId="{6BEA0EC5-0EF0-014C-8BF5-22EC763E559F}" dt="2024-05-29T20:46:36.160" v="15" actId="165"/>
          <ac:spMkLst>
            <pc:docMk/>
            <pc:sldMk cId="1071897142" sldId="330"/>
            <ac:spMk id="21" creationId="{189C038F-84A0-E73E-CCC7-353EB1855978}"/>
          </ac:spMkLst>
        </pc:spChg>
        <pc:spChg chg="mod topLvl">
          <ac:chgData name="Maximilian Bachmann" userId="9ebea43fd30cfebc" providerId="LiveId" clId="{6BEA0EC5-0EF0-014C-8BF5-22EC763E559F}" dt="2024-05-29T20:47:21.894" v="21" actId="166"/>
          <ac:spMkLst>
            <pc:docMk/>
            <pc:sldMk cId="1071897142" sldId="330"/>
            <ac:spMk id="22" creationId="{C92B581A-720A-54C4-BCB6-EEA4F2A1A090}"/>
          </ac:spMkLst>
        </pc:spChg>
        <pc:spChg chg="mod topLvl">
          <ac:chgData name="Maximilian Bachmann" userId="9ebea43fd30cfebc" providerId="LiveId" clId="{6BEA0EC5-0EF0-014C-8BF5-22EC763E559F}" dt="2024-05-29T20:46:36.160" v="15" actId="165"/>
          <ac:spMkLst>
            <pc:docMk/>
            <pc:sldMk cId="1071897142" sldId="330"/>
            <ac:spMk id="23" creationId="{3FA25919-D041-6EA2-3265-9DA9254ACA9D}"/>
          </ac:spMkLst>
        </pc:spChg>
        <pc:spChg chg="mod topLvl">
          <ac:chgData name="Maximilian Bachmann" userId="9ebea43fd30cfebc" providerId="LiveId" clId="{6BEA0EC5-0EF0-014C-8BF5-22EC763E559F}" dt="2024-05-29T20:46:36.160" v="15" actId="165"/>
          <ac:spMkLst>
            <pc:docMk/>
            <pc:sldMk cId="1071897142" sldId="330"/>
            <ac:spMk id="24" creationId="{620E7D29-FD4A-0A11-1736-582D58888BBB}"/>
          </ac:spMkLst>
        </pc:spChg>
        <pc:spChg chg="add mod">
          <ac:chgData name="Maximilian Bachmann" userId="9ebea43fd30cfebc" providerId="LiveId" clId="{6BEA0EC5-0EF0-014C-8BF5-22EC763E559F}" dt="2024-05-29T20:49:39.584" v="78" actId="207"/>
          <ac:spMkLst>
            <pc:docMk/>
            <pc:sldMk cId="1071897142" sldId="330"/>
            <ac:spMk id="26" creationId="{219C866A-5861-7C59-398A-F507EBC101B5}"/>
          </ac:spMkLst>
        </pc:spChg>
        <pc:spChg chg="mod modVis">
          <ac:chgData name="Maximilian Bachmann" userId="9ebea43fd30cfebc" providerId="LiveId" clId="{6BEA0EC5-0EF0-014C-8BF5-22EC763E559F}" dt="2024-05-29T20:48:35.836" v="56" actId="14429"/>
          <ac:spMkLst>
            <pc:docMk/>
            <pc:sldMk cId="1071897142" sldId="330"/>
            <ac:spMk id="27" creationId="{103D197D-F364-17EE-23E8-99C74ECFD1D1}"/>
          </ac:spMkLst>
        </pc:spChg>
        <pc:spChg chg="mod modVis">
          <ac:chgData name="Maximilian Bachmann" userId="9ebea43fd30cfebc" providerId="LiveId" clId="{6BEA0EC5-0EF0-014C-8BF5-22EC763E559F}" dt="2024-05-29T20:48:35.297" v="55" actId="14429"/>
          <ac:spMkLst>
            <pc:docMk/>
            <pc:sldMk cId="1071897142" sldId="330"/>
            <ac:spMk id="28" creationId="{B84487CD-6F1B-A688-16A0-757FA9A0124D}"/>
          </ac:spMkLst>
        </pc:spChg>
        <pc:spChg chg="mod modVis">
          <ac:chgData name="Maximilian Bachmann" userId="9ebea43fd30cfebc" providerId="LiveId" clId="{6BEA0EC5-0EF0-014C-8BF5-22EC763E559F}" dt="2024-05-29T22:03:28.505" v="108" actId="14430"/>
          <ac:spMkLst>
            <pc:docMk/>
            <pc:sldMk cId="1071897142" sldId="330"/>
            <ac:spMk id="42" creationId="{E678CBE1-E716-648A-FC03-FD0AF72EBFC8}"/>
          </ac:spMkLst>
        </pc:spChg>
        <pc:grpChg chg="del mod">
          <ac:chgData name="Maximilian Bachmann" userId="9ebea43fd30cfebc" providerId="LiveId" clId="{6BEA0EC5-0EF0-014C-8BF5-22EC763E559F}" dt="2024-05-29T20:46:36.160" v="15" actId="165"/>
          <ac:grpSpMkLst>
            <pc:docMk/>
            <pc:sldMk cId="1071897142" sldId="330"/>
            <ac:grpSpMk id="7" creationId="{6EBD7CA2-9FF3-F008-0B57-B3DCE9DD4C8D}"/>
          </ac:grpSpMkLst>
        </pc:grpChg>
        <pc:graphicFrameChg chg="add del">
          <ac:chgData name="Maximilian Bachmann" userId="9ebea43fd30cfebc" providerId="LiveId" clId="{6BEA0EC5-0EF0-014C-8BF5-22EC763E559F}" dt="2024-05-29T20:45:45.613" v="10" actId="18245"/>
          <ac:graphicFrameMkLst>
            <pc:docMk/>
            <pc:sldMk cId="1071897142" sldId="330"/>
            <ac:graphicFrameMk id="25" creationId="{CD48500C-CA52-D6D1-AFE5-ECC9026BAE5E}"/>
          </ac:graphicFrameMkLst>
        </pc:graphicFrameChg>
        <pc:picChg chg="mod modVis">
          <ac:chgData name="Maximilian Bachmann" userId="9ebea43fd30cfebc" providerId="LiveId" clId="{6BEA0EC5-0EF0-014C-8BF5-22EC763E559F}" dt="2024-05-29T22:03:26.977" v="107" actId="14430"/>
          <ac:picMkLst>
            <pc:docMk/>
            <pc:sldMk cId="1071897142" sldId="330"/>
            <ac:picMk id="44" creationId="{D14BEC3C-C319-0B33-2E72-C48457D80AFD}"/>
          </ac:picMkLst>
        </pc:picChg>
      </pc:sldChg>
      <pc:sldChg chg="modSp modAnim">
        <pc:chgData name="Maximilian Bachmann" userId="9ebea43fd30cfebc" providerId="LiveId" clId="{6BEA0EC5-0EF0-014C-8BF5-22EC763E559F}" dt="2024-05-30T00:13:19.923" v="161" actId="1076"/>
        <pc:sldMkLst>
          <pc:docMk/>
          <pc:sldMk cId="2913769530" sldId="336"/>
        </pc:sldMkLst>
        <pc:spChg chg="mod">
          <ac:chgData name="Maximilian Bachmann" userId="9ebea43fd30cfebc" providerId="LiveId" clId="{6BEA0EC5-0EF0-014C-8BF5-22EC763E559F}" dt="2024-05-30T00:13:19.923" v="161" actId="1076"/>
          <ac:spMkLst>
            <pc:docMk/>
            <pc:sldMk cId="2913769530" sldId="336"/>
            <ac:spMk id="3" creationId="{D6F9F005-21C5-0F4F-B2D5-0D255BDEBA3B}"/>
          </ac:spMkLst>
        </pc:spChg>
      </pc:sldChg>
      <pc:sldChg chg="del">
        <pc:chgData name="Maximilian Bachmann" userId="9ebea43fd30cfebc" providerId="LiveId" clId="{6BEA0EC5-0EF0-014C-8BF5-22EC763E559F}" dt="2024-05-29T19:24:21.291" v="2" actId="2696"/>
        <pc:sldMkLst>
          <pc:docMk/>
          <pc:sldMk cId="4108715828" sldId="337"/>
        </pc:sldMkLst>
      </pc:sldChg>
      <pc:sldChg chg="del">
        <pc:chgData name="Maximilian Bachmann" userId="9ebea43fd30cfebc" providerId="LiveId" clId="{6BEA0EC5-0EF0-014C-8BF5-22EC763E559F}" dt="2024-05-29T19:41:51.713" v="5" actId="2696"/>
        <pc:sldMkLst>
          <pc:docMk/>
          <pc:sldMk cId="2871441127" sldId="338"/>
        </pc:sldMkLst>
      </pc:sldChg>
      <pc:sldChg chg="mod modShow">
        <pc:chgData name="Maximilian Bachmann" userId="9ebea43fd30cfebc" providerId="LiveId" clId="{6BEA0EC5-0EF0-014C-8BF5-22EC763E559F}" dt="2024-05-30T00:37:05.599" v="329" actId="729"/>
        <pc:sldMkLst>
          <pc:docMk/>
          <pc:sldMk cId="3956080135" sldId="377"/>
        </pc:sldMkLst>
      </pc:sldChg>
      <pc:sldChg chg="modSp del mod modAnim">
        <pc:chgData name="Maximilian Bachmann" userId="9ebea43fd30cfebc" providerId="LiveId" clId="{6BEA0EC5-0EF0-014C-8BF5-22EC763E559F}" dt="2024-05-29T23:21:27.230" v="153" actId="2696"/>
        <pc:sldMkLst>
          <pc:docMk/>
          <pc:sldMk cId="1074882066" sldId="381"/>
        </pc:sldMkLst>
        <pc:spChg chg="mod">
          <ac:chgData name="Maximilian Bachmann" userId="9ebea43fd30cfebc" providerId="LiveId" clId="{6BEA0EC5-0EF0-014C-8BF5-22EC763E559F}" dt="2024-05-29T22:06:38.237" v="148" actId="20577"/>
          <ac:spMkLst>
            <pc:docMk/>
            <pc:sldMk cId="1074882066" sldId="381"/>
            <ac:spMk id="31" creationId="{D680DB2A-B0E0-1557-425C-1A4149BA4A7D}"/>
          </ac:spMkLst>
        </pc:spChg>
      </pc:sldChg>
      <pc:sldChg chg="modSp mod">
        <pc:chgData name="Maximilian Bachmann" userId="9ebea43fd30cfebc" providerId="LiveId" clId="{6BEA0EC5-0EF0-014C-8BF5-22EC763E559F}" dt="2024-05-30T00:40:27.166" v="353" actId="20577"/>
        <pc:sldMkLst>
          <pc:docMk/>
          <pc:sldMk cId="1772463880" sldId="408"/>
        </pc:sldMkLst>
        <pc:spChg chg="mod">
          <ac:chgData name="Maximilian Bachmann" userId="9ebea43fd30cfebc" providerId="LiveId" clId="{6BEA0EC5-0EF0-014C-8BF5-22EC763E559F}" dt="2024-05-30T00:40:27.166" v="353" actId="20577"/>
          <ac:spMkLst>
            <pc:docMk/>
            <pc:sldMk cId="1772463880" sldId="408"/>
            <ac:spMk id="4" creationId="{92C1753C-4941-7C1E-A88E-98EDCD87DB32}"/>
          </ac:spMkLst>
        </pc:spChg>
      </pc:sldChg>
      <pc:sldChg chg="modSp mod">
        <pc:chgData name="Maximilian Bachmann" userId="9ebea43fd30cfebc" providerId="LiveId" clId="{6BEA0EC5-0EF0-014C-8BF5-22EC763E559F}" dt="2024-05-30T00:22:09.007" v="304" actId="20577"/>
        <pc:sldMkLst>
          <pc:docMk/>
          <pc:sldMk cId="2968327660" sldId="425"/>
        </pc:sldMkLst>
        <pc:spChg chg="mod">
          <ac:chgData name="Maximilian Bachmann" userId="9ebea43fd30cfebc" providerId="LiveId" clId="{6BEA0EC5-0EF0-014C-8BF5-22EC763E559F}" dt="2024-05-30T00:22:09.007" v="304" actId="20577"/>
          <ac:spMkLst>
            <pc:docMk/>
            <pc:sldMk cId="2968327660" sldId="425"/>
            <ac:spMk id="2" creationId="{5F20FBC1-2C70-C7D8-04FF-37EDFE4CA40B}"/>
          </ac:spMkLst>
        </pc:spChg>
      </pc:sldChg>
      <pc:sldChg chg="del">
        <pc:chgData name="Maximilian Bachmann" userId="9ebea43fd30cfebc" providerId="LiveId" clId="{6BEA0EC5-0EF0-014C-8BF5-22EC763E559F}" dt="2024-05-29T19:24:04.614" v="1" actId="2696"/>
        <pc:sldMkLst>
          <pc:docMk/>
          <pc:sldMk cId="844482947" sldId="426"/>
        </pc:sldMkLst>
      </pc:sldChg>
      <pc:sldChg chg="add mod modShow">
        <pc:chgData name="Maximilian Bachmann" userId="9ebea43fd30cfebc" providerId="LiveId" clId="{6BEA0EC5-0EF0-014C-8BF5-22EC763E559F}" dt="2024-05-31T11:30:07.048" v="355" actId="729"/>
        <pc:sldMkLst>
          <pc:docMk/>
          <pc:sldMk cId="4112543319" sldId="427"/>
        </pc:sldMkLst>
      </pc:sldChg>
      <pc:sldChg chg="add">
        <pc:chgData name="Maximilian Bachmann" userId="9ebea43fd30cfebc" providerId="LiveId" clId="{6BEA0EC5-0EF0-014C-8BF5-22EC763E559F}" dt="2024-05-29T23:21:20.371" v="152"/>
        <pc:sldMkLst>
          <pc:docMk/>
          <pc:sldMk cId="3954971294" sldId="428"/>
        </pc:sldMkLst>
      </pc:sldChg>
      <pc:sldChg chg="modSp add mod modShow">
        <pc:chgData name="Maximilian Bachmann" userId="9ebea43fd30cfebc" providerId="LiveId" clId="{6BEA0EC5-0EF0-014C-8BF5-22EC763E559F}" dt="2024-05-30T00:37:03.047" v="328" actId="729"/>
        <pc:sldMkLst>
          <pc:docMk/>
          <pc:sldMk cId="3273860533" sldId="429"/>
        </pc:sldMkLst>
        <pc:spChg chg="mod">
          <ac:chgData name="Maximilian Bachmann" userId="9ebea43fd30cfebc" providerId="LiveId" clId="{6BEA0EC5-0EF0-014C-8BF5-22EC763E559F}" dt="2024-05-30T00:36:35.052" v="324" actId="14100"/>
          <ac:spMkLst>
            <pc:docMk/>
            <pc:sldMk cId="3273860533" sldId="429"/>
            <ac:spMk id="5" creationId="{38FB2B25-1BB6-BA1C-0070-5EF703074EC0}"/>
          </ac:spMkLst>
        </pc:spChg>
        <pc:spChg chg="mod">
          <ac:chgData name="Maximilian Bachmann" userId="9ebea43fd30cfebc" providerId="LiveId" clId="{6BEA0EC5-0EF0-014C-8BF5-22EC763E559F}" dt="2024-05-30T00:36:44.287" v="327" actId="14100"/>
          <ac:spMkLst>
            <pc:docMk/>
            <pc:sldMk cId="3273860533" sldId="429"/>
            <ac:spMk id="8" creationId="{D505E762-E470-78D5-7351-9A69EA0E87CA}"/>
          </ac:spMkLst>
        </pc:spChg>
      </pc:sldChg>
    </pc:docChg>
  </pc:docChgLst>
  <pc:docChgLst>
    <pc:chgData name="Alexander Roos" userId="784dd878071e0ac6" providerId="Windows Live" clId="Web-{C04715B6-0F37-4533-B49F-8CF15C5D4D69}"/>
    <pc:docChg chg="modSld">
      <pc:chgData name="Alexander Roos" userId="784dd878071e0ac6" providerId="Windows Live" clId="Web-{C04715B6-0F37-4533-B49F-8CF15C5D4D69}" dt="2024-05-23T08:07:00.543" v="22" actId="20577"/>
      <pc:docMkLst>
        <pc:docMk/>
      </pc:docMkLst>
      <pc:sldChg chg="addSp modSp">
        <pc:chgData name="Alexander Roos" userId="784dd878071e0ac6" providerId="Windows Live" clId="Web-{C04715B6-0F37-4533-B49F-8CF15C5D4D69}" dt="2024-05-23T08:07:00.543" v="22" actId="20577"/>
        <pc:sldMkLst>
          <pc:docMk/>
          <pc:sldMk cId="1889668961" sldId="356"/>
        </pc:sldMkLst>
        <pc:spChg chg="add mod">
          <ac:chgData name="Alexander Roos" userId="784dd878071e0ac6" providerId="Windows Live" clId="Web-{C04715B6-0F37-4533-B49F-8CF15C5D4D69}" dt="2024-05-23T08:07:00.543" v="22" actId="20577"/>
          <ac:spMkLst>
            <pc:docMk/>
            <pc:sldMk cId="1889668961" sldId="356"/>
            <ac:spMk id="7" creationId="{2CC9A876-725A-654C-EDE0-846FCF57FF62}"/>
          </ac:spMkLst>
        </pc:spChg>
      </pc:sldChg>
    </pc:docChg>
  </pc:docChgLst>
  <pc:docChgLst>
    <pc:chgData name="Pascal Waldschmidt" userId="b7e5c8bfbfad3654" providerId="Windows Live" clId="Web-{03BC74CE-EA8A-4E82-9C4B-C1F0B68DD034}"/>
    <pc:docChg chg="modSld">
      <pc:chgData name="Pascal Waldschmidt" userId="b7e5c8bfbfad3654" providerId="Windows Live" clId="Web-{03BC74CE-EA8A-4E82-9C4B-C1F0B68DD034}" dt="2024-06-03T10:34:33.126" v="0"/>
      <pc:docMkLst>
        <pc:docMk/>
      </pc:docMkLst>
      <pc:sldChg chg="mod modShow">
        <pc:chgData name="Pascal Waldschmidt" userId="b7e5c8bfbfad3654" providerId="Windows Live" clId="Web-{03BC74CE-EA8A-4E82-9C4B-C1F0B68DD034}" dt="2024-06-03T10:34:33.126" v="0"/>
        <pc:sldMkLst>
          <pc:docMk/>
          <pc:sldMk cId="3496969542" sldId="390"/>
        </pc:sldMkLst>
      </pc:sldChg>
    </pc:docChg>
  </pc:docChgLst>
  <pc:docChgLst>
    <pc:chgData name="Sven Roman Reinhard" userId="d918b0b6bf9c9ab7" providerId="LiveId" clId="{4D359B0F-0D37-4539-8FFD-63BF663EBA6A}"/>
    <pc:docChg chg="custSel addSld modSld sldOrd">
      <pc:chgData name="Sven Roman Reinhard" userId="d918b0b6bf9c9ab7" providerId="LiveId" clId="{4D359B0F-0D37-4539-8FFD-63BF663EBA6A}" dt="2024-07-10T18:18:40.789" v="807"/>
      <pc:docMkLst>
        <pc:docMk/>
      </pc:docMkLst>
      <pc:sldChg chg="modTransition">
        <pc:chgData name="Sven Roman Reinhard" userId="d918b0b6bf9c9ab7" providerId="LiveId" clId="{4D359B0F-0D37-4539-8FFD-63BF663EBA6A}" dt="2024-07-10T17:17:27.286" v="537"/>
        <pc:sldMkLst>
          <pc:docMk/>
          <pc:sldMk cId="1037565473" sldId="331"/>
        </pc:sldMkLst>
      </pc:sldChg>
      <pc:sldChg chg="add">
        <pc:chgData name="Sven Roman Reinhard" userId="d918b0b6bf9c9ab7" providerId="LiveId" clId="{4D359B0F-0D37-4539-8FFD-63BF663EBA6A}" dt="2024-07-08T10:29:52.804" v="0"/>
        <pc:sldMkLst>
          <pc:docMk/>
          <pc:sldMk cId="1818516078" sldId="332"/>
        </pc:sldMkLst>
      </pc:sldChg>
      <pc:sldChg chg="modSp add modTransition">
        <pc:chgData name="Sven Roman Reinhard" userId="d918b0b6bf9c9ab7" providerId="LiveId" clId="{4D359B0F-0D37-4539-8FFD-63BF663EBA6A}" dt="2024-07-10T17:30:52.102" v="767"/>
        <pc:sldMkLst>
          <pc:docMk/>
          <pc:sldMk cId="2384117001" sldId="333"/>
        </pc:sldMkLst>
        <pc:graphicFrameChg chg="mod">
          <ac:chgData name="Sven Roman Reinhard" userId="d918b0b6bf9c9ab7" providerId="LiveId" clId="{4D359B0F-0D37-4539-8FFD-63BF663EBA6A}" dt="2024-07-10T17:30:52.102" v="767"/>
          <ac:graphicFrameMkLst>
            <pc:docMk/>
            <pc:sldMk cId="2384117001" sldId="333"/>
            <ac:graphicFrameMk id="8" creationId="{C694E148-A0D1-7F6C-2366-B1F5CB8FC052}"/>
          </ac:graphicFrameMkLst>
        </pc:graphicFrameChg>
      </pc:sldChg>
      <pc:sldChg chg="add">
        <pc:chgData name="Sven Roman Reinhard" userId="d918b0b6bf9c9ab7" providerId="LiveId" clId="{4D359B0F-0D37-4539-8FFD-63BF663EBA6A}" dt="2024-07-08T10:29:52.804" v="0"/>
        <pc:sldMkLst>
          <pc:docMk/>
          <pc:sldMk cId="3689456739" sldId="335"/>
        </pc:sldMkLst>
      </pc:sldChg>
      <pc:sldChg chg="modSp add mod modTransition">
        <pc:chgData name="Sven Roman Reinhard" userId="d918b0b6bf9c9ab7" providerId="LiveId" clId="{4D359B0F-0D37-4539-8FFD-63BF663EBA6A}" dt="2024-07-10T17:40:55.082" v="781" actId="11530"/>
        <pc:sldMkLst>
          <pc:docMk/>
          <pc:sldMk cId="179295384" sldId="337"/>
        </pc:sldMkLst>
        <pc:spChg chg="mod">
          <ac:chgData name="Sven Roman Reinhard" userId="d918b0b6bf9c9ab7" providerId="LiveId" clId="{4D359B0F-0D37-4539-8FFD-63BF663EBA6A}" dt="2024-07-10T17:40:55.082" v="781" actId="11530"/>
          <ac:spMkLst>
            <pc:docMk/>
            <pc:sldMk cId="179295384" sldId="337"/>
            <ac:spMk id="6" creationId="{3D74D45C-A0F8-8A02-188C-607B5A965C0F}"/>
          </ac:spMkLst>
        </pc:spChg>
      </pc:sldChg>
      <pc:sldChg chg="addSp delSp modSp add mod ord modTransition">
        <pc:chgData name="Sven Roman Reinhard" userId="d918b0b6bf9c9ab7" providerId="LiveId" clId="{4D359B0F-0D37-4539-8FFD-63BF663EBA6A}" dt="2024-07-10T17:00:48.444" v="58"/>
        <pc:sldMkLst>
          <pc:docMk/>
          <pc:sldMk cId="3576508239" sldId="338"/>
        </pc:sldMkLst>
        <pc:spChg chg="mod">
          <ac:chgData name="Sven Roman Reinhard" userId="d918b0b6bf9c9ab7" providerId="LiveId" clId="{4D359B0F-0D37-4539-8FFD-63BF663EBA6A}" dt="2024-07-08T10:40:46.538" v="49" actId="1076"/>
          <ac:spMkLst>
            <pc:docMk/>
            <pc:sldMk cId="3576508239" sldId="338"/>
            <ac:spMk id="5" creationId="{7C3AAE7F-C2A9-94E5-42C0-B2DBAD6EA9C5}"/>
          </ac:spMkLst>
        </pc:spChg>
        <pc:graphicFrameChg chg="add mod modGraphic">
          <ac:chgData name="Sven Roman Reinhard" userId="d918b0b6bf9c9ab7" providerId="LiveId" clId="{4D359B0F-0D37-4539-8FFD-63BF663EBA6A}" dt="2024-07-08T10:45:43.906" v="55" actId="12100"/>
          <ac:graphicFrameMkLst>
            <pc:docMk/>
            <pc:sldMk cId="3576508239" sldId="338"/>
            <ac:graphicFrameMk id="2" creationId="{C5D3B41F-BBCA-88F5-FC5C-C223338CB902}"/>
          </ac:graphicFrameMkLst>
        </pc:graphicFrameChg>
        <pc:picChg chg="del">
          <ac:chgData name="Sven Roman Reinhard" userId="d918b0b6bf9c9ab7" providerId="LiveId" clId="{4D359B0F-0D37-4539-8FFD-63BF663EBA6A}" dt="2024-07-08T10:40:48.726" v="50" actId="478"/>
          <ac:picMkLst>
            <pc:docMk/>
            <pc:sldMk cId="3576508239" sldId="338"/>
            <ac:picMk id="7" creationId="{9F473905-3EEF-B149-53F2-A623246A73DC}"/>
          </ac:picMkLst>
        </pc:picChg>
        <pc:picChg chg="add del mod">
          <ac:chgData name="Sven Roman Reinhard" userId="d918b0b6bf9c9ab7" providerId="LiveId" clId="{4D359B0F-0D37-4539-8FFD-63BF663EBA6A}" dt="2024-07-08T10:40:02.710" v="8" actId="478"/>
          <ac:picMkLst>
            <pc:docMk/>
            <pc:sldMk cId="3576508239" sldId="338"/>
            <ac:picMk id="8" creationId="{5DAE073B-6B25-300D-C01C-E10ECF80A297}"/>
          </ac:picMkLst>
        </pc:picChg>
        <pc:picChg chg="del">
          <ac:chgData name="Sven Roman Reinhard" userId="d918b0b6bf9c9ab7" providerId="LiveId" clId="{4D359B0F-0D37-4539-8FFD-63BF663EBA6A}" dt="2024-07-08T10:40:50.289" v="51" actId="478"/>
          <ac:picMkLst>
            <pc:docMk/>
            <pc:sldMk cId="3576508239" sldId="338"/>
            <ac:picMk id="9" creationId="{BF2E1AFE-B597-B98C-8286-968FE58B43F1}"/>
          </ac:picMkLst>
        </pc:picChg>
      </pc:sldChg>
      <pc:sldChg chg="modTransition">
        <pc:chgData name="Sven Roman Reinhard" userId="d918b0b6bf9c9ab7" providerId="LiveId" clId="{4D359B0F-0D37-4539-8FFD-63BF663EBA6A}" dt="2024-07-10T17:17:33.133" v="538"/>
        <pc:sldMkLst>
          <pc:docMk/>
          <pc:sldMk cId="1170681207" sldId="446"/>
        </pc:sldMkLst>
      </pc:sldChg>
      <pc:sldChg chg="addSp delSp modSp mod">
        <pc:chgData name="Sven Roman Reinhard" userId="d918b0b6bf9c9ab7" providerId="LiveId" clId="{4D359B0F-0D37-4539-8FFD-63BF663EBA6A}" dt="2024-07-08T10:37:04.655" v="3"/>
        <pc:sldMkLst>
          <pc:docMk/>
          <pc:sldMk cId="1588241428" sldId="459"/>
        </pc:sldMkLst>
        <pc:picChg chg="add mod">
          <ac:chgData name="Sven Roman Reinhard" userId="d918b0b6bf9c9ab7" providerId="LiveId" clId="{4D359B0F-0D37-4539-8FFD-63BF663EBA6A}" dt="2024-07-08T10:37:04.655" v="3"/>
          <ac:picMkLst>
            <pc:docMk/>
            <pc:sldMk cId="1588241428" sldId="459"/>
            <ac:picMk id="5" creationId="{CC9E9373-E098-652B-6B10-E08F2E2B972F}"/>
          </ac:picMkLst>
        </pc:picChg>
        <pc:picChg chg="del">
          <ac:chgData name="Sven Roman Reinhard" userId="d918b0b6bf9c9ab7" providerId="LiveId" clId="{4D359B0F-0D37-4539-8FFD-63BF663EBA6A}" dt="2024-07-08T10:36:59.490" v="2" actId="478"/>
          <ac:picMkLst>
            <pc:docMk/>
            <pc:sldMk cId="1588241428" sldId="459"/>
            <ac:picMk id="178" creationId="{3F05AFDD-B4E3-5797-0712-01B2557206F9}"/>
          </ac:picMkLst>
        </pc:picChg>
      </pc:sldChg>
      <pc:sldChg chg="addSp delSp modSp mod">
        <pc:chgData name="Sven Roman Reinhard" userId="d918b0b6bf9c9ab7" providerId="LiveId" clId="{4D359B0F-0D37-4539-8FFD-63BF663EBA6A}" dt="2024-07-08T10:37:11.887" v="5"/>
        <pc:sldMkLst>
          <pc:docMk/>
          <pc:sldMk cId="3917524138" sldId="460"/>
        </pc:sldMkLst>
        <pc:picChg chg="add mod">
          <ac:chgData name="Sven Roman Reinhard" userId="d918b0b6bf9c9ab7" providerId="LiveId" clId="{4D359B0F-0D37-4539-8FFD-63BF663EBA6A}" dt="2024-07-08T10:37:11.887" v="5"/>
          <ac:picMkLst>
            <pc:docMk/>
            <pc:sldMk cId="3917524138" sldId="460"/>
            <ac:picMk id="6" creationId="{0569EC4B-743D-C293-6104-C6E69CF5D7DB}"/>
          </ac:picMkLst>
        </pc:picChg>
        <pc:picChg chg="del">
          <ac:chgData name="Sven Roman Reinhard" userId="d918b0b6bf9c9ab7" providerId="LiveId" clId="{4D359B0F-0D37-4539-8FFD-63BF663EBA6A}" dt="2024-07-08T10:37:11.480" v="4" actId="478"/>
          <ac:picMkLst>
            <pc:docMk/>
            <pc:sldMk cId="3917524138" sldId="460"/>
            <ac:picMk id="178" creationId="{3F05AFDD-B4E3-5797-0712-01B2557206F9}"/>
          </ac:picMkLst>
        </pc:picChg>
      </pc:sldChg>
      <pc:sldChg chg="modSp add mod modTransition">
        <pc:chgData name="Sven Roman Reinhard" userId="d918b0b6bf9c9ab7" providerId="LiveId" clId="{4D359B0F-0D37-4539-8FFD-63BF663EBA6A}" dt="2024-07-10T17:38:46.483" v="780" actId="11530"/>
        <pc:sldMkLst>
          <pc:docMk/>
          <pc:sldMk cId="409492307" sldId="497"/>
        </pc:sldMkLst>
        <pc:spChg chg="mod">
          <ac:chgData name="Sven Roman Reinhard" userId="d918b0b6bf9c9ab7" providerId="LiveId" clId="{4D359B0F-0D37-4539-8FFD-63BF663EBA6A}" dt="2024-07-10T17:38:46.483" v="780" actId="11530"/>
          <ac:spMkLst>
            <pc:docMk/>
            <pc:sldMk cId="409492307" sldId="497"/>
            <ac:spMk id="5" creationId="{403A991D-1040-A495-26EE-7F7581CFE8F2}"/>
          </ac:spMkLst>
        </pc:spChg>
      </pc:sldChg>
      <pc:sldChg chg="modSp">
        <pc:chgData name="Sven Roman Reinhard" userId="d918b0b6bf9c9ab7" providerId="LiveId" clId="{4D359B0F-0D37-4539-8FFD-63BF663EBA6A}" dt="2024-07-10T17:10:33.123" v="366"/>
        <pc:sldMkLst>
          <pc:docMk/>
          <pc:sldMk cId="1633222724" sldId="504"/>
        </pc:sldMkLst>
        <pc:graphicFrameChg chg="mod">
          <ac:chgData name="Sven Roman Reinhard" userId="d918b0b6bf9c9ab7" providerId="LiveId" clId="{4D359B0F-0D37-4539-8FFD-63BF663EBA6A}" dt="2024-07-10T17:10:33.123" v="366"/>
          <ac:graphicFrameMkLst>
            <pc:docMk/>
            <pc:sldMk cId="1633222724" sldId="504"/>
            <ac:graphicFrameMk id="8" creationId="{C694E148-A0D1-7F6C-2366-B1F5CB8FC052}"/>
          </ac:graphicFrameMkLst>
        </pc:graphicFrameChg>
      </pc:sldChg>
      <pc:sldChg chg="modSp modTransition">
        <pc:chgData name="Sven Roman Reinhard" userId="d918b0b6bf9c9ab7" providerId="LiveId" clId="{4D359B0F-0D37-4539-8FFD-63BF663EBA6A}" dt="2024-07-10T17:31:11.081" v="778" actId="108"/>
        <pc:sldMkLst>
          <pc:docMk/>
          <pc:sldMk cId="3974136073" sldId="507"/>
        </pc:sldMkLst>
        <pc:graphicFrameChg chg="mod">
          <ac:chgData name="Sven Roman Reinhard" userId="d918b0b6bf9c9ab7" providerId="LiveId" clId="{4D359B0F-0D37-4539-8FFD-63BF663EBA6A}" dt="2024-07-10T17:31:11.081" v="778" actId="108"/>
          <ac:graphicFrameMkLst>
            <pc:docMk/>
            <pc:sldMk cId="3974136073" sldId="507"/>
            <ac:graphicFrameMk id="8" creationId="{C694E148-A0D1-7F6C-2366-B1F5CB8FC052}"/>
          </ac:graphicFrameMkLst>
        </pc:graphicFrameChg>
      </pc:sldChg>
      <pc:sldChg chg="modSp">
        <pc:chgData name="Sven Roman Reinhard" userId="d918b0b6bf9c9ab7" providerId="LiveId" clId="{4D359B0F-0D37-4539-8FFD-63BF663EBA6A}" dt="2024-07-10T17:37:47.131" v="779" actId="14100"/>
        <pc:sldMkLst>
          <pc:docMk/>
          <pc:sldMk cId="1060225145" sldId="510"/>
        </pc:sldMkLst>
        <pc:spChg chg="mod">
          <ac:chgData name="Sven Roman Reinhard" userId="d918b0b6bf9c9ab7" providerId="LiveId" clId="{4D359B0F-0D37-4539-8FFD-63BF663EBA6A}" dt="2024-07-10T17:37:47.131" v="779" actId="14100"/>
          <ac:spMkLst>
            <pc:docMk/>
            <pc:sldMk cId="1060225145" sldId="510"/>
            <ac:spMk id="2" creationId="{5BE9E6EF-0481-5024-0C3F-F2C3144D69C6}"/>
          </ac:spMkLst>
        </pc:spChg>
      </pc:sldChg>
      <pc:sldChg chg="ord modAnim">
        <pc:chgData name="Sven Roman Reinhard" userId="d918b0b6bf9c9ab7" providerId="LiveId" clId="{4D359B0F-0D37-4539-8FFD-63BF663EBA6A}" dt="2024-07-10T18:04:02.962" v="785"/>
        <pc:sldMkLst>
          <pc:docMk/>
          <pc:sldMk cId="90348296" sldId="512"/>
        </pc:sldMkLst>
      </pc:sldChg>
      <pc:sldChg chg="addSp delSp modSp ord">
        <pc:chgData name="Sven Roman Reinhard" userId="d918b0b6bf9c9ab7" providerId="LiveId" clId="{4D359B0F-0D37-4539-8FFD-63BF663EBA6A}" dt="2024-07-10T18:06:42.132" v="796" actId="14100"/>
        <pc:sldMkLst>
          <pc:docMk/>
          <pc:sldMk cId="4191533578" sldId="513"/>
        </pc:sldMkLst>
        <pc:spChg chg="del">
          <ac:chgData name="Sven Roman Reinhard" userId="d918b0b6bf9c9ab7" providerId="LiveId" clId="{4D359B0F-0D37-4539-8FFD-63BF663EBA6A}" dt="2024-07-10T18:04:34.003" v="786"/>
          <ac:spMkLst>
            <pc:docMk/>
            <pc:sldMk cId="4191533578" sldId="513"/>
            <ac:spMk id="2" creationId="{5BE9E6EF-0481-5024-0C3F-F2C3144D69C6}"/>
          </ac:spMkLst>
        </pc:spChg>
        <pc:spChg chg="add del mod">
          <ac:chgData name="Sven Roman Reinhard" userId="d918b0b6bf9c9ab7" providerId="LiveId" clId="{4D359B0F-0D37-4539-8FFD-63BF663EBA6A}" dt="2024-07-10T18:04:35.663" v="787" actId="478"/>
          <ac:spMkLst>
            <pc:docMk/>
            <pc:sldMk cId="4191533578" sldId="513"/>
            <ac:spMk id="5" creationId="{60F142BB-2227-3CBD-97BF-013D5DF76B25}"/>
          </ac:spMkLst>
        </pc:spChg>
        <pc:spChg chg="add del mod">
          <ac:chgData name="Sven Roman Reinhard" userId="d918b0b6bf9c9ab7" providerId="LiveId" clId="{4D359B0F-0D37-4539-8FFD-63BF663EBA6A}" dt="2024-07-10T18:04:36.903" v="788" actId="478"/>
          <ac:spMkLst>
            <pc:docMk/>
            <pc:sldMk cId="4191533578" sldId="513"/>
            <ac:spMk id="7" creationId="{C556F3D5-6F39-06FB-5D44-5D48ADD43A7C}"/>
          </ac:spMkLst>
        </pc:spChg>
        <pc:spChg chg="add del mod">
          <ac:chgData name="Sven Roman Reinhard" userId="d918b0b6bf9c9ab7" providerId="LiveId" clId="{4D359B0F-0D37-4539-8FFD-63BF663EBA6A}" dt="2024-07-10T18:04:45.991" v="790" actId="478"/>
          <ac:spMkLst>
            <pc:docMk/>
            <pc:sldMk cId="4191533578" sldId="513"/>
            <ac:spMk id="8" creationId="{3AF2FC89-D276-EBB5-D6E9-62FA7913C9AA}"/>
          </ac:spMkLst>
        </pc:spChg>
        <pc:spChg chg="add del mod">
          <ac:chgData name="Sven Roman Reinhard" userId="d918b0b6bf9c9ab7" providerId="LiveId" clId="{4D359B0F-0D37-4539-8FFD-63BF663EBA6A}" dt="2024-07-10T18:04:49.036" v="791" actId="478"/>
          <ac:spMkLst>
            <pc:docMk/>
            <pc:sldMk cId="4191533578" sldId="513"/>
            <ac:spMk id="9" creationId="{E3161969-F3F8-E270-5AF0-BCBF361E0D5E}"/>
          </ac:spMkLst>
        </pc:spChg>
        <pc:spChg chg="add mod">
          <ac:chgData name="Sven Roman Reinhard" userId="d918b0b6bf9c9ab7" providerId="LiveId" clId="{4D359B0F-0D37-4539-8FFD-63BF663EBA6A}" dt="2024-07-10T18:06:42.132" v="796" actId="14100"/>
          <ac:spMkLst>
            <pc:docMk/>
            <pc:sldMk cId="4191533578" sldId="513"/>
            <ac:spMk id="10" creationId="{7582CCAB-16D4-CB97-9A98-667D16291C34}"/>
          </ac:spMkLst>
        </pc:spChg>
      </pc:sldChg>
      <pc:sldChg chg="addSp modSp modAnim">
        <pc:chgData name="Sven Roman Reinhard" userId="d918b0b6bf9c9ab7" providerId="LiveId" clId="{4D359B0F-0D37-4539-8FFD-63BF663EBA6A}" dt="2024-07-10T18:17:42.512" v="805"/>
        <pc:sldMkLst>
          <pc:docMk/>
          <pc:sldMk cId="2201083162" sldId="515"/>
        </pc:sldMkLst>
        <pc:spChg chg="add mod">
          <ac:chgData name="Sven Roman Reinhard" userId="d918b0b6bf9c9ab7" providerId="LiveId" clId="{4D359B0F-0D37-4539-8FFD-63BF663EBA6A}" dt="2024-07-10T18:15:26.126" v="798"/>
          <ac:spMkLst>
            <pc:docMk/>
            <pc:sldMk cId="2201083162" sldId="515"/>
            <ac:spMk id="11" creationId="{20CE8E98-2103-171F-367C-5C33EE767E2C}"/>
          </ac:spMkLst>
        </pc:spChg>
        <pc:picChg chg="add mod">
          <ac:chgData name="Sven Roman Reinhard" userId="d918b0b6bf9c9ab7" providerId="LiveId" clId="{4D359B0F-0D37-4539-8FFD-63BF663EBA6A}" dt="2024-07-10T18:08:35.623" v="797"/>
          <ac:picMkLst>
            <pc:docMk/>
            <pc:sldMk cId="2201083162" sldId="515"/>
            <ac:picMk id="2" creationId="{946B418E-5B5C-8616-9176-40D35E33C23F}"/>
          </ac:picMkLst>
        </pc:picChg>
      </pc:sldChg>
      <pc:sldChg chg="modAnim">
        <pc:chgData name="Sven Roman Reinhard" userId="d918b0b6bf9c9ab7" providerId="LiveId" clId="{4D359B0F-0D37-4539-8FFD-63BF663EBA6A}" dt="2024-07-10T18:17:38.011" v="803"/>
        <pc:sldMkLst>
          <pc:docMk/>
          <pc:sldMk cId="4215783357" sldId="516"/>
        </pc:sldMkLst>
      </pc:sldChg>
      <pc:sldChg chg="modAnim">
        <pc:chgData name="Sven Roman Reinhard" userId="d918b0b6bf9c9ab7" providerId="LiveId" clId="{4D359B0F-0D37-4539-8FFD-63BF663EBA6A}" dt="2024-07-10T18:17:34.172" v="801"/>
        <pc:sldMkLst>
          <pc:docMk/>
          <pc:sldMk cId="1809237637" sldId="517"/>
        </pc:sldMkLst>
      </pc:sldChg>
      <pc:sldChg chg="addSp modSp ord">
        <pc:chgData name="Sven Roman Reinhard" userId="d918b0b6bf9c9ab7" providerId="LiveId" clId="{4D359B0F-0D37-4539-8FFD-63BF663EBA6A}" dt="2024-07-10T18:18:40.789" v="807"/>
        <pc:sldMkLst>
          <pc:docMk/>
          <pc:sldMk cId="1998705642" sldId="518"/>
        </pc:sldMkLst>
        <pc:picChg chg="add mod">
          <ac:chgData name="Sven Roman Reinhard" userId="d918b0b6bf9c9ab7" providerId="LiveId" clId="{4D359B0F-0D37-4539-8FFD-63BF663EBA6A}" dt="2024-07-10T18:18:14.988" v="806"/>
          <ac:picMkLst>
            <pc:docMk/>
            <pc:sldMk cId="1998705642" sldId="518"/>
            <ac:picMk id="2" creationId="{B40B0E30-03F9-AF36-DC2B-3C9CC83B6D81}"/>
          </ac:picMkLst>
        </pc:picChg>
      </pc:sldChg>
    </pc:docChg>
  </pc:docChgLst>
  <pc:docChgLst>
    <pc:chgData name="Alexander Roos" userId="784dd878071e0ac6" providerId="LiveId" clId="{E0DE9C19-2F4B-4909-AB6D-F215978FE864}"/>
    <pc:docChg chg="modSld sldOrd">
      <pc:chgData name="Alexander Roos" userId="784dd878071e0ac6" providerId="LiveId" clId="{E0DE9C19-2F4B-4909-AB6D-F215978FE864}" dt="2024-06-02T20:40:15.892" v="68" actId="1076"/>
      <pc:docMkLst>
        <pc:docMk/>
      </pc:docMkLst>
      <pc:sldChg chg="delSp modSp modAnim">
        <pc:chgData name="Alexander Roos" userId="784dd878071e0ac6" providerId="LiveId" clId="{E0DE9C19-2F4B-4909-AB6D-F215978FE864}" dt="2024-06-02T19:59:02.635" v="8" actId="478"/>
        <pc:sldMkLst>
          <pc:docMk/>
          <pc:sldMk cId="2878821124" sldId="352"/>
        </pc:sldMkLst>
        <pc:spChg chg="del mod">
          <ac:chgData name="Alexander Roos" userId="784dd878071e0ac6" providerId="LiveId" clId="{E0DE9C19-2F4B-4909-AB6D-F215978FE864}" dt="2024-06-02T19:59:00.603" v="7" actId="478"/>
          <ac:spMkLst>
            <pc:docMk/>
            <pc:sldMk cId="2878821124" sldId="352"/>
            <ac:spMk id="4" creationId="{2C62004F-BB7C-0742-0644-AA292CDB4B9B}"/>
          </ac:spMkLst>
        </pc:spChg>
        <pc:spChg chg="del mod">
          <ac:chgData name="Alexander Roos" userId="784dd878071e0ac6" providerId="LiveId" clId="{E0DE9C19-2F4B-4909-AB6D-F215978FE864}" dt="2024-06-02T19:59:02.635" v="8" actId="478"/>
          <ac:spMkLst>
            <pc:docMk/>
            <pc:sldMk cId="2878821124" sldId="352"/>
            <ac:spMk id="16" creationId="{FDAE5232-E3FF-81E5-ECC7-9B8F58B85B16}"/>
          </ac:spMkLst>
        </pc:spChg>
        <pc:spChg chg="del mod">
          <ac:chgData name="Alexander Roos" userId="784dd878071e0ac6" providerId="LiveId" clId="{E0DE9C19-2F4B-4909-AB6D-F215978FE864}" dt="2024-06-02T19:58:37.596" v="4" actId="478"/>
          <ac:spMkLst>
            <pc:docMk/>
            <pc:sldMk cId="2878821124" sldId="352"/>
            <ac:spMk id="19" creationId="{581069E8-18DF-DDB9-B8F6-DFC4CEA94EE6}"/>
          </ac:spMkLst>
        </pc:spChg>
      </pc:sldChg>
      <pc:sldChg chg="delSp">
        <pc:chgData name="Alexander Roos" userId="784dd878071e0ac6" providerId="LiveId" clId="{E0DE9C19-2F4B-4909-AB6D-F215978FE864}" dt="2024-06-02T20:30:49.572" v="55" actId="478"/>
        <pc:sldMkLst>
          <pc:docMk/>
          <pc:sldMk cId="1404443781" sldId="464"/>
        </pc:sldMkLst>
        <pc:spChg chg="del">
          <ac:chgData name="Alexander Roos" userId="784dd878071e0ac6" providerId="LiveId" clId="{E0DE9C19-2F4B-4909-AB6D-F215978FE864}" dt="2024-06-02T20:30:48.004" v="54" actId="478"/>
          <ac:spMkLst>
            <pc:docMk/>
            <pc:sldMk cId="1404443781" sldId="464"/>
            <ac:spMk id="4" creationId="{2C62004F-BB7C-0742-0644-AA292CDB4B9B}"/>
          </ac:spMkLst>
        </pc:spChg>
        <pc:spChg chg="del">
          <ac:chgData name="Alexander Roos" userId="784dd878071e0ac6" providerId="LiveId" clId="{E0DE9C19-2F4B-4909-AB6D-F215978FE864}" dt="2024-06-02T20:30:49.572" v="55" actId="478"/>
          <ac:spMkLst>
            <pc:docMk/>
            <pc:sldMk cId="1404443781" sldId="464"/>
            <ac:spMk id="16" creationId="{FDAE5232-E3FF-81E5-ECC7-9B8F58B85B16}"/>
          </ac:spMkLst>
        </pc:spChg>
      </pc:sldChg>
      <pc:sldChg chg="addSp delSp modSp ord">
        <pc:chgData name="Alexander Roos" userId="784dd878071e0ac6" providerId="LiveId" clId="{E0DE9C19-2F4B-4909-AB6D-F215978FE864}" dt="2024-06-02T20:26:14.025" v="47"/>
        <pc:sldMkLst>
          <pc:docMk/>
          <pc:sldMk cId="3791207368" sldId="465"/>
        </pc:sldMkLst>
        <pc:spChg chg="mod">
          <ac:chgData name="Alexander Roos" userId="784dd878071e0ac6" providerId="LiveId" clId="{E0DE9C19-2F4B-4909-AB6D-F215978FE864}" dt="2024-06-02T20:18:20.128" v="44" actId="1076"/>
          <ac:spMkLst>
            <pc:docMk/>
            <pc:sldMk cId="3791207368" sldId="465"/>
            <ac:spMk id="3" creationId="{D6F9F005-21C5-0F4F-B2D5-0D255BDEBA3B}"/>
          </ac:spMkLst>
        </pc:spChg>
        <pc:spChg chg="del">
          <ac:chgData name="Alexander Roos" userId="784dd878071e0ac6" providerId="LiveId" clId="{E0DE9C19-2F4B-4909-AB6D-F215978FE864}" dt="2024-06-02T19:59:36.260" v="10" actId="478"/>
          <ac:spMkLst>
            <pc:docMk/>
            <pc:sldMk cId="3791207368" sldId="465"/>
            <ac:spMk id="4" creationId="{2C62004F-BB7C-0742-0644-AA292CDB4B9B}"/>
          </ac:spMkLst>
        </pc:spChg>
        <pc:spChg chg="add mod">
          <ac:chgData name="Alexander Roos" userId="784dd878071e0ac6" providerId="LiveId" clId="{E0DE9C19-2F4B-4909-AB6D-F215978FE864}" dt="2024-06-02T20:15:38" v="36"/>
          <ac:spMkLst>
            <pc:docMk/>
            <pc:sldMk cId="3791207368" sldId="465"/>
            <ac:spMk id="13" creationId="{50F6F320-7451-286C-4FAC-6699DC0AED8A}"/>
          </ac:spMkLst>
        </pc:spChg>
        <pc:spChg chg="del mod">
          <ac:chgData name="Alexander Roos" userId="784dd878071e0ac6" providerId="LiveId" clId="{E0DE9C19-2F4B-4909-AB6D-F215978FE864}" dt="2024-06-02T20:15:12.557" v="35" actId="478"/>
          <ac:spMkLst>
            <pc:docMk/>
            <pc:sldMk cId="3791207368" sldId="465"/>
            <ac:spMk id="16" creationId="{FDAE5232-E3FF-81E5-ECC7-9B8F58B85B16}"/>
          </ac:spMkLst>
        </pc:spChg>
        <pc:spChg chg="add mod">
          <ac:chgData name="Alexander Roos" userId="784dd878071e0ac6" providerId="LiveId" clId="{E0DE9C19-2F4B-4909-AB6D-F215978FE864}" dt="2024-06-02T20:16:25.115" v="37"/>
          <ac:spMkLst>
            <pc:docMk/>
            <pc:sldMk cId="3791207368" sldId="465"/>
            <ac:spMk id="17" creationId="{EDCC2487-0793-4426-DFE1-892A78807BDF}"/>
          </ac:spMkLst>
        </pc:spChg>
        <pc:spChg chg="add mod">
          <ac:chgData name="Alexander Roos" userId="784dd878071e0ac6" providerId="LiveId" clId="{E0DE9C19-2F4B-4909-AB6D-F215978FE864}" dt="2024-06-02T20:16:33.072" v="38"/>
          <ac:spMkLst>
            <pc:docMk/>
            <pc:sldMk cId="3791207368" sldId="465"/>
            <ac:spMk id="18" creationId="{A1BEE4F8-BF15-D3EB-D5B8-F136DFAA9017}"/>
          </ac:spMkLst>
        </pc:spChg>
        <pc:spChg chg="add mod">
          <ac:chgData name="Alexander Roos" userId="784dd878071e0ac6" providerId="LiveId" clId="{E0DE9C19-2F4B-4909-AB6D-F215978FE864}" dt="2024-06-02T20:16:40.104" v="39"/>
          <ac:spMkLst>
            <pc:docMk/>
            <pc:sldMk cId="3791207368" sldId="465"/>
            <ac:spMk id="19" creationId="{C629A4DF-92C2-30DD-17C9-B3C059A9EC7F}"/>
          </ac:spMkLst>
        </pc:spChg>
        <pc:spChg chg="add mod">
          <ac:chgData name="Alexander Roos" userId="784dd878071e0ac6" providerId="LiveId" clId="{E0DE9C19-2F4B-4909-AB6D-F215978FE864}" dt="2024-06-02T20:17:38.304" v="40"/>
          <ac:spMkLst>
            <pc:docMk/>
            <pc:sldMk cId="3791207368" sldId="465"/>
            <ac:spMk id="21" creationId="{F377FD4A-1D0A-7A24-BC18-6FF932F687F4}"/>
          </ac:spMkLst>
        </pc:spChg>
        <pc:spChg chg="add mod">
          <ac:chgData name="Alexander Roos" userId="784dd878071e0ac6" providerId="LiveId" clId="{E0DE9C19-2F4B-4909-AB6D-F215978FE864}" dt="2024-06-02T20:18:11.054" v="42" actId="767"/>
          <ac:spMkLst>
            <pc:docMk/>
            <pc:sldMk cId="3791207368" sldId="465"/>
            <ac:spMk id="22" creationId="{8AFB3391-88A4-6DEE-746F-D82EC946B785}"/>
          </ac:spMkLst>
        </pc:spChg>
        <pc:picChg chg="add mod">
          <ac:chgData name="Alexander Roos" userId="784dd878071e0ac6" providerId="LiveId" clId="{E0DE9C19-2F4B-4909-AB6D-F215978FE864}" dt="2024-06-02T20:24:25.566" v="45"/>
          <ac:picMkLst>
            <pc:docMk/>
            <pc:sldMk cId="3791207368" sldId="465"/>
            <ac:picMk id="24" creationId="{0CDA3170-01BF-3C7B-0BD3-949698B6586B}"/>
          </ac:picMkLst>
        </pc:picChg>
        <pc:picChg chg="add mod">
          <ac:chgData name="Alexander Roos" userId="784dd878071e0ac6" providerId="LiveId" clId="{E0DE9C19-2F4B-4909-AB6D-F215978FE864}" dt="2024-06-02T20:25:09.896" v="46"/>
          <ac:picMkLst>
            <pc:docMk/>
            <pc:sldMk cId="3791207368" sldId="465"/>
            <ac:picMk id="26" creationId="{B8DC4FF4-93ED-FCDE-92C9-4CADAF5F586C}"/>
          </ac:picMkLst>
        </pc:picChg>
        <pc:picChg chg="add mod">
          <ac:chgData name="Alexander Roos" userId="784dd878071e0ac6" providerId="LiveId" clId="{E0DE9C19-2F4B-4909-AB6D-F215978FE864}" dt="2024-06-02T20:26:14.025" v="47"/>
          <ac:picMkLst>
            <pc:docMk/>
            <pc:sldMk cId="3791207368" sldId="465"/>
            <ac:picMk id="28" creationId="{9B7A81F3-1534-50B1-9423-592A7755ACFC}"/>
          </ac:picMkLst>
        </pc:picChg>
      </pc:sldChg>
      <pc:sldChg chg="addSp delSp modSp ord">
        <pc:chgData name="Alexander Roos" userId="784dd878071e0ac6" providerId="LiveId" clId="{E0DE9C19-2F4B-4909-AB6D-F215978FE864}" dt="2024-06-02T20:37:50.828" v="57" actId="1076"/>
        <pc:sldMkLst>
          <pc:docMk/>
          <pc:sldMk cId="2592832436" sldId="466"/>
        </pc:sldMkLst>
        <pc:spChg chg="del">
          <ac:chgData name="Alexander Roos" userId="784dd878071e0ac6" providerId="LiveId" clId="{E0DE9C19-2F4B-4909-AB6D-F215978FE864}" dt="2024-06-02T20:00:55.083" v="13" actId="478"/>
          <ac:spMkLst>
            <pc:docMk/>
            <pc:sldMk cId="2592832436" sldId="466"/>
            <ac:spMk id="4" creationId="{2C62004F-BB7C-0742-0644-AA292CDB4B9B}"/>
          </ac:spMkLst>
        </pc:spChg>
        <pc:spChg chg="add mod">
          <ac:chgData name="Alexander Roos" userId="784dd878071e0ac6" providerId="LiveId" clId="{E0DE9C19-2F4B-4909-AB6D-F215978FE864}" dt="2024-06-02T20:37:50.828" v="57" actId="1076"/>
          <ac:spMkLst>
            <pc:docMk/>
            <pc:sldMk cId="2592832436" sldId="466"/>
            <ac:spMk id="10" creationId="{F4C3F480-A2F2-3A34-DE02-74DB96733935}"/>
          </ac:spMkLst>
        </pc:spChg>
        <pc:spChg chg="add del mod">
          <ac:chgData name="Alexander Roos" userId="784dd878071e0ac6" providerId="LiveId" clId="{E0DE9C19-2F4B-4909-AB6D-F215978FE864}" dt="2024-06-02T20:04:42.931" v="23" actId="478"/>
          <ac:spMkLst>
            <pc:docMk/>
            <pc:sldMk cId="2592832436" sldId="466"/>
            <ac:spMk id="13" creationId="{14D9634D-A0D0-282C-633A-FE712BA1CB37}"/>
          </ac:spMkLst>
        </pc:spChg>
        <pc:spChg chg="del">
          <ac:chgData name="Alexander Roos" userId="784dd878071e0ac6" providerId="LiveId" clId="{E0DE9C19-2F4B-4909-AB6D-F215978FE864}" dt="2024-06-02T20:00:56.076" v="14" actId="478"/>
          <ac:spMkLst>
            <pc:docMk/>
            <pc:sldMk cId="2592832436" sldId="466"/>
            <ac:spMk id="16" creationId="{FDAE5232-E3FF-81E5-ECC7-9B8F58B85B16}"/>
          </ac:spMkLst>
        </pc:spChg>
      </pc:sldChg>
      <pc:sldChg chg="addSp delSp modSp ord">
        <pc:chgData name="Alexander Roos" userId="784dd878071e0ac6" providerId="LiveId" clId="{E0DE9C19-2F4B-4909-AB6D-F215978FE864}" dt="2024-06-02T20:40:15.892" v="68" actId="1076"/>
        <pc:sldMkLst>
          <pc:docMk/>
          <pc:sldMk cId="3364374775" sldId="467"/>
        </pc:sldMkLst>
        <pc:spChg chg="mod">
          <ac:chgData name="Alexander Roos" userId="784dd878071e0ac6" providerId="LiveId" clId="{E0DE9C19-2F4B-4909-AB6D-F215978FE864}" dt="2024-06-02T20:40:08.948" v="67" actId="1076"/>
          <ac:spMkLst>
            <pc:docMk/>
            <pc:sldMk cId="3364374775" sldId="467"/>
            <ac:spMk id="4" creationId="{2C62004F-BB7C-0742-0644-AA292CDB4B9B}"/>
          </ac:spMkLst>
        </pc:spChg>
        <pc:spChg chg="add mod">
          <ac:chgData name="Alexander Roos" userId="784dd878071e0ac6" providerId="LiveId" clId="{E0DE9C19-2F4B-4909-AB6D-F215978FE864}" dt="2024-06-02T20:40:15.892" v="68" actId="1076"/>
          <ac:spMkLst>
            <pc:docMk/>
            <pc:sldMk cId="3364374775" sldId="467"/>
            <ac:spMk id="10" creationId="{A66EEEAD-C95B-018D-C40B-A0AEB1CB4E9B}"/>
          </ac:spMkLst>
        </pc:spChg>
        <pc:spChg chg="del">
          <ac:chgData name="Alexander Roos" userId="784dd878071e0ac6" providerId="LiveId" clId="{E0DE9C19-2F4B-4909-AB6D-F215978FE864}" dt="2024-06-02T20:06:10.068" v="25" actId="478"/>
          <ac:spMkLst>
            <pc:docMk/>
            <pc:sldMk cId="3364374775" sldId="467"/>
            <ac:spMk id="16" creationId="{FDAE5232-E3FF-81E5-ECC7-9B8F58B85B16}"/>
          </ac:spMkLst>
        </pc:spChg>
      </pc:sldChg>
    </pc:docChg>
  </pc:docChgLst>
  <pc:docChgLst>
    <pc:chgData name="Maximilian Bachmann" userId="9ebea43fd30cfebc" providerId="Windows Live" clId="Web-{308CB9B0-6A7F-4331-ADAA-4952F953B732}"/>
    <pc:docChg chg="modSld">
      <pc:chgData name="Maximilian Bachmann" userId="9ebea43fd30cfebc" providerId="Windows Live" clId="Web-{308CB9B0-6A7F-4331-ADAA-4952F953B732}" dt="2024-05-29T19:26:01.790" v="2"/>
      <pc:docMkLst>
        <pc:docMk/>
      </pc:docMkLst>
      <pc:sldChg chg="modSp">
        <pc:chgData name="Maximilian Bachmann" userId="9ebea43fd30cfebc" providerId="Windows Live" clId="Web-{308CB9B0-6A7F-4331-ADAA-4952F953B732}" dt="2024-05-29T19:26:01.790" v="2"/>
        <pc:sldMkLst>
          <pc:docMk/>
          <pc:sldMk cId="1074882066" sldId="381"/>
        </pc:sldMkLst>
        <pc:spChg chg="mod modVis">
          <ac:chgData name="Maximilian Bachmann" userId="9ebea43fd30cfebc" providerId="Windows Live" clId="Web-{308CB9B0-6A7F-4331-ADAA-4952F953B732}" dt="2024-05-29T19:26:01.790" v="2"/>
          <ac:spMkLst>
            <pc:docMk/>
            <pc:sldMk cId="1074882066" sldId="381"/>
            <ac:spMk id="29" creationId="{51BB653C-53A8-2AEA-983B-8912D5C61396}"/>
          </ac:spMkLst>
        </pc:spChg>
        <pc:spChg chg="mod modVis">
          <ac:chgData name="Maximilian Bachmann" userId="9ebea43fd30cfebc" providerId="Windows Live" clId="Web-{308CB9B0-6A7F-4331-ADAA-4952F953B732}" dt="2024-05-29T19:26:00.368" v="0"/>
          <ac:spMkLst>
            <pc:docMk/>
            <pc:sldMk cId="1074882066" sldId="381"/>
            <ac:spMk id="32" creationId="{2C682B9B-55B7-94C8-B206-9C746EDD77FA}"/>
          </ac:spMkLst>
        </pc:spChg>
        <pc:spChg chg="mod modVis">
          <ac:chgData name="Maximilian Bachmann" userId="9ebea43fd30cfebc" providerId="Windows Live" clId="Web-{308CB9B0-6A7F-4331-ADAA-4952F953B732}" dt="2024-05-29T19:26:01.227" v="1"/>
          <ac:spMkLst>
            <pc:docMk/>
            <pc:sldMk cId="1074882066" sldId="381"/>
            <ac:spMk id="33" creationId="{4DA9DA3C-5078-1D7B-343B-C848CDE8C55B}"/>
          </ac:spMkLst>
        </pc:spChg>
      </pc:sldChg>
    </pc:docChg>
  </pc:docChgLst>
  <pc:docChgLst>
    <pc:chgData name="Alexander Roos" userId="784dd878071e0ac6" providerId="LiveId" clId="{A5364C9C-EFD1-4917-ABE1-E337B98D29CC}"/>
    <pc:docChg chg="undo custSel addSld delSld modSld">
      <pc:chgData name="Alexander Roos" userId="784dd878071e0ac6" providerId="LiveId" clId="{A5364C9C-EFD1-4917-ABE1-E337B98D29CC}" dt="2024-07-09T07:18:25.967" v="1234" actId="1076"/>
      <pc:docMkLst>
        <pc:docMk/>
      </pc:docMkLst>
      <pc:sldChg chg="addSp delSp modSp mod modClrScheme modAnim chgLayout">
        <pc:chgData name="Alexander Roos" userId="784dd878071e0ac6" providerId="LiveId" clId="{A5364C9C-EFD1-4917-ABE1-E337B98D29CC}" dt="2024-07-08T20:36:24.334" v="1003"/>
        <pc:sldMkLst>
          <pc:docMk/>
          <pc:sldMk cId="3225045004" sldId="369"/>
        </pc:sldMkLst>
        <pc:spChg chg="mod ord">
          <ac:chgData name="Alexander Roos" userId="784dd878071e0ac6" providerId="LiveId" clId="{A5364C9C-EFD1-4917-ABE1-E337B98D29CC}" dt="2024-07-06T22:08:26.431" v="512" actId="700"/>
          <ac:spMkLst>
            <pc:docMk/>
            <pc:sldMk cId="3225045004" sldId="369"/>
            <ac:spMk id="2" creationId="{4A9F4DC9-9D3C-044E-95BB-2069769C7BB9}"/>
          </ac:spMkLst>
        </pc:spChg>
        <pc:spChg chg="mod ord">
          <ac:chgData name="Alexander Roos" userId="784dd878071e0ac6" providerId="LiveId" clId="{A5364C9C-EFD1-4917-ABE1-E337B98D29CC}" dt="2024-07-06T22:08:26.431" v="512" actId="700"/>
          <ac:spMkLst>
            <pc:docMk/>
            <pc:sldMk cId="3225045004" sldId="369"/>
            <ac:spMk id="3" creationId="{D6F9F005-21C5-0F4F-B2D5-0D255BDEBA3B}"/>
          </ac:spMkLst>
        </pc:spChg>
        <pc:spChg chg="mod ord">
          <ac:chgData name="Alexander Roos" userId="784dd878071e0ac6" providerId="LiveId" clId="{A5364C9C-EFD1-4917-ABE1-E337B98D29CC}" dt="2024-07-06T22:11:08.070" v="662" actId="6549"/>
          <ac:spMkLst>
            <pc:docMk/>
            <pc:sldMk cId="3225045004" sldId="369"/>
            <ac:spMk id="5" creationId="{220C113D-EB8B-4454-3BB1-7E5E33D4BD00}"/>
          </ac:spMkLst>
        </pc:spChg>
        <pc:spChg chg="add del mod ord">
          <ac:chgData name="Alexander Roos" userId="784dd878071e0ac6" providerId="LiveId" clId="{A5364C9C-EFD1-4917-ABE1-E337B98D29CC}" dt="2024-07-06T22:08:28.769" v="514"/>
          <ac:spMkLst>
            <pc:docMk/>
            <pc:sldMk cId="3225045004" sldId="369"/>
            <ac:spMk id="12" creationId="{1870F7AB-6FF0-FFC6-75CB-CEAD43A7B548}"/>
          </ac:spMkLst>
        </pc:spChg>
        <pc:spChg chg="add del mod">
          <ac:chgData name="Alexander Roos" userId="784dd878071e0ac6" providerId="LiveId" clId="{A5364C9C-EFD1-4917-ABE1-E337B98D29CC}" dt="2024-07-06T22:10:04.366" v="627" actId="478"/>
          <ac:spMkLst>
            <pc:docMk/>
            <pc:sldMk cId="3225045004" sldId="369"/>
            <ac:spMk id="15" creationId="{C4089893-6ADC-2DC3-9850-D99919261E0B}"/>
          </ac:spMkLst>
        </pc:spChg>
        <pc:spChg chg="add mod">
          <ac:chgData name="Alexander Roos" userId="784dd878071e0ac6" providerId="LiveId" clId="{A5364C9C-EFD1-4917-ABE1-E337B98D29CC}" dt="2024-07-06T22:10:33.659" v="647" actId="14100"/>
          <ac:spMkLst>
            <pc:docMk/>
            <pc:sldMk cId="3225045004" sldId="369"/>
            <ac:spMk id="16" creationId="{989ACF77-40E2-B70D-0986-BE19EB9D2939}"/>
          </ac:spMkLst>
        </pc:spChg>
        <pc:picChg chg="del">
          <ac:chgData name="Alexander Roos" userId="784dd878071e0ac6" providerId="LiveId" clId="{A5364C9C-EFD1-4917-ABE1-E337B98D29CC}" dt="2024-07-06T22:00:16.982" v="422" actId="478"/>
          <ac:picMkLst>
            <pc:docMk/>
            <pc:sldMk cId="3225045004" sldId="369"/>
            <ac:picMk id="7" creationId="{39398DE0-2023-D1B1-5A91-BDD2DFE029D2}"/>
          </ac:picMkLst>
        </pc:picChg>
        <pc:picChg chg="add del mod">
          <ac:chgData name="Alexander Roos" userId="784dd878071e0ac6" providerId="LiveId" clId="{A5364C9C-EFD1-4917-ABE1-E337B98D29CC}" dt="2024-07-06T22:08:04.376" v="509" actId="21"/>
          <ac:picMkLst>
            <pc:docMk/>
            <pc:sldMk cId="3225045004" sldId="369"/>
            <ac:picMk id="9" creationId="{F3FDB527-08EE-3D19-AA65-AE91B3E3A4EA}"/>
          </ac:picMkLst>
        </pc:picChg>
        <pc:picChg chg="add del mod modCrop">
          <ac:chgData name="Alexander Roos" userId="784dd878071e0ac6" providerId="LiveId" clId="{A5364C9C-EFD1-4917-ABE1-E337B98D29CC}" dt="2024-07-06T22:11:14.252" v="663" actId="1076"/>
          <ac:picMkLst>
            <pc:docMk/>
            <pc:sldMk cId="3225045004" sldId="369"/>
            <ac:picMk id="11" creationId="{E2C9F165-3C89-9C57-1998-FBF0EEF09C81}"/>
          </ac:picMkLst>
        </pc:picChg>
        <pc:picChg chg="add mod ord">
          <ac:chgData name="Alexander Roos" userId="784dd878071e0ac6" providerId="LiveId" clId="{A5364C9C-EFD1-4917-ABE1-E337B98D29CC}" dt="2024-07-06T22:08:26.790" v="513"/>
          <ac:picMkLst>
            <pc:docMk/>
            <pc:sldMk cId="3225045004" sldId="369"/>
            <ac:picMk id="13" creationId="{1E918666-D98E-C644-FF05-E23CD0BB4872}"/>
          </ac:picMkLst>
        </pc:picChg>
        <pc:picChg chg="add mod">
          <ac:chgData name="Alexander Roos" userId="784dd878071e0ac6" providerId="LiveId" clId="{A5364C9C-EFD1-4917-ABE1-E337B98D29CC}" dt="2024-07-06T22:10:53.787" v="656" actId="1076"/>
          <ac:picMkLst>
            <pc:docMk/>
            <pc:sldMk cId="3225045004" sldId="369"/>
            <ac:picMk id="14" creationId="{F3FDB527-08EE-3D19-AA65-AE91B3E3A4EA}"/>
          </ac:picMkLst>
        </pc:picChg>
      </pc:sldChg>
      <pc:sldChg chg="modSp mod">
        <pc:chgData name="Alexander Roos" userId="784dd878071e0ac6" providerId="LiveId" clId="{A5364C9C-EFD1-4917-ABE1-E337B98D29CC}" dt="2024-07-06T21:29:09.405" v="89" actId="20577"/>
        <pc:sldMkLst>
          <pc:docMk/>
          <pc:sldMk cId="3122024153" sldId="470"/>
        </pc:sldMkLst>
        <pc:spChg chg="mod">
          <ac:chgData name="Alexander Roos" userId="784dd878071e0ac6" providerId="LiveId" clId="{A5364C9C-EFD1-4917-ABE1-E337B98D29CC}" dt="2024-07-06T21:29:09.405" v="89" actId="20577"/>
          <ac:spMkLst>
            <pc:docMk/>
            <pc:sldMk cId="3122024153" sldId="470"/>
            <ac:spMk id="2" creationId="{7CFA7BA3-9282-40D0-B2FC-844272555D45}"/>
          </ac:spMkLst>
        </pc:spChg>
      </pc:sldChg>
      <pc:sldChg chg="modSp mod">
        <pc:chgData name="Alexander Roos" userId="784dd878071e0ac6" providerId="LiveId" clId="{A5364C9C-EFD1-4917-ABE1-E337B98D29CC}" dt="2024-07-06T21:30:10.639" v="138" actId="6549"/>
        <pc:sldMkLst>
          <pc:docMk/>
          <pc:sldMk cId="1880891007" sldId="471"/>
        </pc:sldMkLst>
        <pc:spChg chg="mod">
          <ac:chgData name="Alexander Roos" userId="784dd878071e0ac6" providerId="LiveId" clId="{A5364C9C-EFD1-4917-ABE1-E337B98D29CC}" dt="2024-07-06T21:30:02.214" v="137" actId="20577"/>
          <ac:spMkLst>
            <pc:docMk/>
            <pc:sldMk cId="1880891007" sldId="471"/>
            <ac:spMk id="5" creationId="{0CB33D7A-DC2C-25C9-AF96-DABA5F7713E4}"/>
          </ac:spMkLst>
        </pc:spChg>
        <pc:spChg chg="mod">
          <ac:chgData name="Alexander Roos" userId="784dd878071e0ac6" providerId="LiveId" clId="{A5364C9C-EFD1-4917-ABE1-E337B98D29CC}" dt="2024-07-06T21:30:10.639" v="138" actId="6549"/>
          <ac:spMkLst>
            <pc:docMk/>
            <pc:sldMk cId="1880891007" sldId="471"/>
            <ac:spMk id="6" creationId="{A35BA15A-525A-987C-B4EA-14AFEDEEF1F8}"/>
          </ac:spMkLst>
        </pc:spChg>
      </pc:sldChg>
      <pc:sldChg chg="del">
        <pc:chgData name="Alexander Roos" userId="784dd878071e0ac6" providerId="LiveId" clId="{A5364C9C-EFD1-4917-ABE1-E337B98D29CC}" dt="2024-07-06T21:28:27.467" v="0" actId="47"/>
        <pc:sldMkLst>
          <pc:docMk/>
          <pc:sldMk cId="3650335843" sldId="486"/>
        </pc:sldMkLst>
      </pc:sldChg>
      <pc:sldChg chg="addSp delSp modSp mod">
        <pc:chgData name="Alexander Roos" userId="784dd878071e0ac6" providerId="LiveId" clId="{A5364C9C-EFD1-4917-ABE1-E337B98D29CC}" dt="2024-07-06T21:44:45.547" v="354" actId="1076"/>
        <pc:sldMkLst>
          <pc:docMk/>
          <pc:sldMk cId="2449948983" sldId="487"/>
        </pc:sldMkLst>
        <pc:spChg chg="mod">
          <ac:chgData name="Alexander Roos" userId="784dd878071e0ac6" providerId="LiveId" clId="{A5364C9C-EFD1-4917-ABE1-E337B98D29CC}" dt="2024-07-06T21:35:32.118" v="146" actId="20577"/>
          <ac:spMkLst>
            <pc:docMk/>
            <pc:sldMk cId="2449948983" sldId="487"/>
            <ac:spMk id="2" creationId="{D455B177-DEF5-2180-16CE-4ECCABE0A574}"/>
          </ac:spMkLst>
        </pc:spChg>
        <pc:spChg chg="del mod">
          <ac:chgData name="Alexander Roos" userId="784dd878071e0ac6" providerId="LiveId" clId="{A5364C9C-EFD1-4917-ABE1-E337B98D29CC}" dt="2024-07-06T21:35:39.086" v="148" actId="478"/>
          <ac:spMkLst>
            <pc:docMk/>
            <pc:sldMk cId="2449948983" sldId="487"/>
            <ac:spMk id="3" creationId="{06CE6AA7-86FD-D63E-3B81-E2D1BD633B9D}"/>
          </ac:spMkLst>
        </pc:spChg>
        <pc:spChg chg="add del">
          <ac:chgData name="Alexander Roos" userId="784dd878071e0ac6" providerId="LiveId" clId="{A5364C9C-EFD1-4917-ABE1-E337B98D29CC}" dt="2024-07-06T21:39:46.191" v="155" actId="22"/>
          <ac:spMkLst>
            <pc:docMk/>
            <pc:sldMk cId="2449948983" sldId="487"/>
            <ac:spMk id="9" creationId="{1043E9D1-05E3-820F-BD27-E48D816D616B}"/>
          </ac:spMkLst>
        </pc:spChg>
        <pc:spChg chg="add del mod">
          <ac:chgData name="Alexander Roos" userId="784dd878071e0ac6" providerId="LiveId" clId="{A5364C9C-EFD1-4917-ABE1-E337B98D29CC}" dt="2024-07-06T21:40:49.646" v="165" actId="478"/>
          <ac:spMkLst>
            <pc:docMk/>
            <pc:sldMk cId="2449948983" sldId="487"/>
            <ac:spMk id="12" creationId="{A887DC72-51A5-2A55-6954-C35C4D7BBDE9}"/>
          </ac:spMkLst>
        </pc:spChg>
        <pc:spChg chg="add del mod">
          <ac:chgData name="Alexander Roos" userId="784dd878071e0ac6" providerId="LiveId" clId="{A5364C9C-EFD1-4917-ABE1-E337B98D29CC}" dt="2024-07-06T21:43:20.845" v="213" actId="478"/>
          <ac:spMkLst>
            <pc:docMk/>
            <pc:sldMk cId="2449948983" sldId="487"/>
            <ac:spMk id="13" creationId="{49826281-9FDB-768C-EF1F-66301D7FF4E7}"/>
          </ac:spMkLst>
        </pc:spChg>
        <pc:spChg chg="add del mod">
          <ac:chgData name="Alexander Roos" userId="784dd878071e0ac6" providerId="LiveId" clId="{A5364C9C-EFD1-4917-ABE1-E337B98D29CC}" dt="2024-07-06T21:43:56.661" v="247" actId="478"/>
          <ac:spMkLst>
            <pc:docMk/>
            <pc:sldMk cId="2449948983" sldId="487"/>
            <ac:spMk id="14" creationId="{00D178F2-2F0F-72C5-2A54-AF02CD01C04F}"/>
          </ac:spMkLst>
        </pc:spChg>
        <pc:spChg chg="add mod">
          <ac:chgData name="Alexander Roos" userId="784dd878071e0ac6" providerId="LiveId" clId="{A5364C9C-EFD1-4917-ABE1-E337B98D29CC}" dt="2024-07-06T21:44:45.547" v="354" actId="1076"/>
          <ac:spMkLst>
            <pc:docMk/>
            <pc:sldMk cId="2449948983" sldId="487"/>
            <ac:spMk id="15" creationId="{347CAE6A-6389-1FD5-A8AC-C12E1D30822A}"/>
          </ac:spMkLst>
        </pc:spChg>
        <pc:picChg chg="add mod">
          <ac:chgData name="Alexander Roos" userId="784dd878071e0ac6" providerId="LiveId" clId="{A5364C9C-EFD1-4917-ABE1-E337B98D29CC}" dt="2024-07-06T21:44:43.124" v="353" actId="14100"/>
          <ac:picMkLst>
            <pc:docMk/>
            <pc:sldMk cId="2449948983" sldId="487"/>
            <ac:picMk id="7" creationId="{2A10F751-9D90-48A6-39CF-78E5C4BF475F}"/>
          </ac:picMkLst>
        </pc:picChg>
        <pc:picChg chg="add mod">
          <ac:chgData name="Alexander Roos" userId="784dd878071e0ac6" providerId="LiveId" clId="{A5364C9C-EFD1-4917-ABE1-E337B98D29CC}" dt="2024-07-06T21:40:22.155" v="163" actId="1076"/>
          <ac:picMkLst>
            <pc:docMk/>
            <pc:sldMk cId="2449948983" sldId="487"/>
            <ac:picMk id="11" creationId="{BB5D7DB2-BDD8-F559-25E0-B7BA09C064F2}"/>
          </ac:picMkLst>
        </pc:picChg>
      </pc:sldChg>
      <pc:sldChg chg="addSp delSp modSp mod">
        <pc:chgData name="Alexander Roos" userId="784dd878071e0ac6" providerId="LiveId" clId="{A5364C9C-EFD1-4917-ABE1-E337B98D29CC}" dt="2024-07-06T22:29:25.604" v="991" actId="1076"/>
        <pc:sldMkLst>
          <pc:docMk/>
          <pc:sldMk cId="3359559184" sldId="488"/>
        </pc:sldMkLst>
        <pc:spChg chg="mod">
          <ac:chgData name="Alexander Roos" userId="784dd878071e0ac6" providerId="LiveId" clId="{A5364C9C-EFD1-4917-ABE1-E337B98D29CC}" dt="2024-07-06T22:27:47.283" v="970" actId="1076"/>
          <ac:spMkLst>
            <pc:docMk/>
            <pc:sldMk cId="3359559184" sldId="488"/>
            <ac:spMk id="2" creationId="{8A2F08BE-0FC4-02E1-CA85-6F6486B42546}"/>
          </ac:spMkLst>
        </pc:spChg>
        <pc:spChg chg="del mod">
          <ac:chgData name="Alexander Roos" userId="784dd878071e0ac6" providerId="LiveId" clId="{A5364C9C-EFD1-4917-ABE1-E337B98D29CC}" dt="2024-07-06T22:27:52.462" v="973" actId="478"/>
          <ac:spMkLst>
            <pc:docMk/>
            <pc:sldMk cId="3359559184" sldId="488"/>
            <ac:spMk id="3" creationId="{51A0D723-774A-796D-AEE2-CE85EAEA3712}"/>
          </ac:spMkLst>
        </pc:spChg>
        <pc:spChg chg="add del mod">
          <ac:chgData name="Alexander Roos" userId="784dd878071e0ac6" providerId="LiveId" clId="{A5364C9C-EFD1-4917-ABE1-E337B98D29CC}" dt="2024-07-06T22:27:58.569" v="975"/>
          <ac:spMkLst>
            <pc:docMk/>
            <pc:sldMk cId="3359559184" sldId="488"/>
            <ac:spMk id="8" creationId="{52BE9839-D2A2-C8BB-968B-749AF2779924}"/>
          </ac:spMkLst>
        </pc:spChg>
        <pc:spChg chg="add del mod">
          <ac:chgData name="Alexander Roos" userId="784dd878071e0ac6" providerId="LiveId" clId="{A5364C9C-EFD1-4917-ABE1-E337B98D29CC}" dt="2024-07-06T22:29:15.357" v="986" actId="478"/>
          <ac:spMkLst>
            <pc:docMk/>
            <pc:sldMk cId="3359559184" sldId="488"/>
            <ac:spMk id="10" creationId="{90475BC2-08B6-31DD-431F-ADD0A989EB7F}"/>
          </ac:spMkLst>
        </pc:spChg>
        <pc:spChg chg="add del mod">
          <ac:chgData name="Alexander Roos" userId="784dd878071e0ac6" providerId="LiveId" clId="{A5364C9C-EFD1-4917-ABE1-E337B98D29CC}" dt="2024-07-06T22:29:09.924" v="983"/>
          <ac:spMkLst>
            <pc:docMk/>
            <pc:sldMk cId="3359559184" sldId="488"/>
            <ac:spMk id="11" creationId="{7D346883-E285-E30E-D6E8-3B65CE637632}"/>
          </ac:spMkLst>
        </pc:spChg>
        <pc:picChg chg="add del mod">
          <ac:chgData name="Alexander Roos" userId="784dd878071e0ac6" providerId="LiveId" clId="{A5364C9C-EFD1-4917-ABE1-E337B98D29CC}" dt="2024-07-06T22:27:57.985" v="974" actId="21"/>
          <ac:picMkLst>
            <pc:docMk/>
            <pc:sldMk cId="3359559184" sldId="488"/>
            <ac:picMk id="7" creationId="{82A2DCC9-DD21-632E-DB59-02E3FCE64130}"/>
          </ac:picMkLst>
        </pc:picChg>
        <pc:picChg chg="add del mod">
          <ac:chgData name="Alexander Roos" userId="784dd878071e0ac6" providerId="LiveId" clId="{A5364C9C-EFD1-4917-ABE1-E337B98D29CC}" dt="2024-07-06T22:28:56.781" v="982" actId="478"/>
          <ac:picMkLst>
            <pc:docMk/>
            <pc:sldMk cId="3359559184" sldId="488"/>
            <ac:picMk id="9" creationId="{82A2DCC9-DD21-632E-DB59-02E3FCE64130}"/>
          </ac:picMkLst>
        </pc:picChg>
        <pc:picChg chg="add mod">
          <ac:chgData name="Alexander Roos" userId="784dd878071e0ac6" providerId="LiveId" clId="{A5364C9C-EFD1-4917-ABE1-E337B98D29CC}" dt="2024-07-06T22:29:25.604" v="991" actId="1076"/>
          <ac:picMkLst>
            <pc:docMk/>
            <pc:sldMk cId="3359559184" sldId="488"/>
            <ac:picMk id="13" creationId="{84187178-3558-110F-60BF-1E66C3DE295D}"/>
          </ac:picMkLst>
        </pc:picChg>
      </pc:sldChg>
      <pc:sldChg chg="addSp delSp modSp add mod modClrScheme modAnim chgLayout">
        <pc:chgData name="Alexander Roos" userId="784dd878071e0ac6" providerId="LiveId" clId="{A5364C9C-EFD1-4917-ABE1-E337B98D29CC}" dt="2024-07-08T20:42:34.469" v="1015"/>
        <pc:sldMkLst>
          <pc:docMk/>
          <pc:sldMk cId="1357766648" sldId="491"/>
        </pc:sldMkLst>
        <pc:spChg chg="mod ord">
          <ac:chgData name="Alexander Roos" userId="784dd878071e0ac6" providerId="LiveId" clId="{A5364C9C-EFD1-4917-ABE1-E337B98D29CC}" dt="2024-07-06T22:12:03.832" v="665" actId="700"/>
          <ac:spMkLst>
            <pc:docMk/>
            <pc:sldMk cId="1357766648" sldId="491"/>
            <ac:spMk id="2" creationId="{4A9F4DC9-9D3C-044E-95BB-2069769C7BB9}"/>
          </ac:spMkLst>
        </pc:spChg>
        <pc:spChg chg="mod ord">
          <ac:chgData name="Alexander Roos" userId="784dd878071e0ac6" providerId="LiveId" clId="{A5364C9C-EFD1-4917-ABE1-E337B98D29CC}" dt="2024-07-06T22:13:11.565" v="727" actId="20577"/>
          <ac:spMkLst>
            <pc:docMk/>
            <pc:sldMk cId="1357766648" sldId="491"/>
            <ac:spMk id="3" creationId="{D6F9F005-21C5-0F4F-B2D5-0D255BDEBA3B}"/>
          </ac:spMkLst>
        </pc:spChg>
        <pc:spChg chg="mod ord">
          <ac:chgData name="Alexander Roos" userId="784dd878071e0ac6" providerId="LiveId" clId="{A5364C9C-EFD1-4917-ABE1-E337B98D29CC}" dt="2024-07-06T22:13:40.558" v="786" actId="20577"/>
          <ac:spMkLst>
            <pc:docMk/>
            <pc:sldMk cId="1357766648" sldId="491"/>
            <ac:spMk id="5" creationId="{220C113D-EB8B-4454-3BB1-7E5E33D4BD00}"/>
          </ac:spMkLst>
        </pc:spChg>
        <pc:spChg chg="add mod ord">
          <ac:chgData name="Alexander Roos" userId="784dd878071e0ac6" providerId="LiveId" clId="{A5364C9C-EFD1-4917-ABE1-E337B98D29CC}" dt="2024-07-06T22:12:28.795" v="696" actId="1076"/>
          <ac:spMkLst>
            <pc:docMk/>
            <pc:sldMk cId="1357766648" sldId="491"/>
            <ac:spMk id="10" creationId="{997DA8C2-870E-C19D-653C-8564C673BF78}"/>
          </ac:spMkLst>
        </pc:spChg>
        <pc:picChg chg="add del mod">
          <ac:chgData name="Alexander Roos" userId="784dd878071e0ac6" providerId="LiveId" clId="{A5364C9C-EFD1-4917-ABE1-E337B98D29CC}" dt="2024-07-06T22:12:16.616" v="691" actId="21"/>
          <ac:picMkLst>
            <pc:docMk/>
            <pc:sldMk cId="1357766648" sldId="491"/>
            <ac:picMk id="7" creationId="{39398DE0-2023-D1B1-5A91-BDD2DFE029D2}"/>
          </ac:picMkLst>
        </pc:picChg>
        <pc:picChg chg="add mod">
          <ac:chgData name="Alexander Roos" userId="784dd878071e0ac6" providerId="LiveId" clId="{A5364C9C-EFD1-4917-ABE1-E337B98D29CC}" dt="2024-07-06T22:12:44.340" v="698" actId="1076"/>
          <ac:picMkLst>
            <pc:docMk/>
            <pc:sldMk cId="1357766648" sldId="491"/>
            <ac:picMk id="9" creationId="{29BF70A1-5D59-1E93-1438-8731C75C68CF}"/>
          </ac:picMkLst>
        </pc:picChg>
        <pc:picChg chg="add mod">
          <ac:chgData name="Alexander Roos" userId="784dd878071e0ac6" providerId="LiveId" clId="{A5364C9C-EFD1-4917-ABE1-E337B98D29CC}" dt="2024-07-06T22:12:22.317" v="694" actId="1076"/>
          <ac:picMkLst>
            <pc:docMk/>
            <pc:sldMk cId="1357766648" sldId="491"/>
            <ac:picMk id="11" creationId="{39398DE0-2023-D1B1-5A91-BDD2DFE029D2}"/>
          </ac:picMkLst>
        </pc:picChg>
      </pc:sldChg>
      <pc:sldChg chg="modSp new del mod">
        <pc:chgData name="Alexander Roos" userId="784dd878071e0ac6" providerId="LiveId" clId="{A5364C9C-EFD1-4917-ABE1-E337B98D29CC}" dt="2024-07-06T21:57:39.159" v="357" actId="47"/>
        <pc:sldMkLst>
          <pc:docMk/>
          <pc:sldMk cId="3587174718" sldId="491"/>
        </pc:sldMkLst>
        <pc:spChg chg="mod">
          <ac:chgData name="Alexander Roos" userId="784dd878071e0ac6" providerId="LiveId" clId="{A5364C9C-EFD1-4917-ABE1-E337B98D29CC}" dt="2024-07-06T21:57:28.619" v="356"/>
          <ac:spMkLst>
            <pc:docMk/>
            <pc:sldMk cId="3587174718" sldId="491"/>
            <ac:spMk id="3" creationId="{16C30382-A49C-DC51-E57D-2B9DAFCD4CD7}"/>
          </ac:spMkLst>
        </pc:spChg>
      </pc:sldChg>
      <pc:sldChg chg="addSp delSp modSp add mod modAnim">
        <pc:chgData name="Alexander Roos" userId="784dd878071e0ac6" providerId="LiveId" clId="{A5364C9C-EFD1-4917-ABE1-E337B98D29CC}" dt="2024-07-09T07:18:25.967" v="1234" actId="1076"/>
        <pc:sldMkLst>
          <pc:docMk/>
          <pc:sldMk cId="963557546" sldId="492"/>
        </pc:sldMkLst>
        <pc:spChg chg="mod">
          <ac:chgData name="Alexander Roos" userId="784dd878071e0ac6" providerId="LiveId" clId="{A5364C9C-EFD1-4917-ABE1-E337B98D29CC}" dt="2024-07-06T22:14:41.758" v="804" actId="20577"/>
          <ac:spMkLst>
            <pc:docMk/>
            <pc:sldMk cId="963557546" sldId="492"/>
            <ac:spMk id="3" creationId="{D6F9F005-21C5-0F4F-B2D5-0D255BDEBA3B}"/>
          </ac:spMkLst>
        </pc:spChg>
        <pc:spChg chg="mod">
          <ac:chgData name="Alexander Roos" userId="784dd878071e0ac6" providerId="LiveId" clId="{A5364C9C-EFD1-4917-ABE1-E337B98D29CC}" dt="2024-07-06T22:19:04.963" v="818" actId="1076"/>
          <ac:spMkLst>
            <pc:docMk/>
            <pc:sldMk cId="963557546" sldId="492"/>
            <ac:spMk id="5" creationId="{220C113D-EB8B-4454-3BB1-7E5E33D4BD00}"/>
          </ac:spMkLst>
        </pc:spChg>
        <pc:spChg chg="add mod">
          <ac:chgData name="Alexander Roos" userId="784dd878071e0ac6" providerId="LiveId" clId="{A5364C9C-EFD1-4917-ABE1-E337B98D29CC}" dt="2024-07-09T07:18:22.262" v="1233" actId="20577"/>
          <ac:spMkLst>
            <pc:docMk/>
            <pc:sldMk cId="963557546" sldId="492"/>
            <ac:spMk id="14" creationId="{2C9DA82D-A705-7964-F0E0-07D54E63903E}"/>
          </ac:spMkLst>
        </pc:spChg>
        <pc:picChg chg="add mod ord">
          <ac:chgData name="Alexander Roos" userId="784dd878071e0ac6" providerId="LiveId" clId="{A5364C9C-EFD1-4917-ABE1-E337B98D29CC}" dt="2024-07-09T07:17:31.114" v="1202" actId="166"/>
          <ac:picMkLst>
            <pc:docMk/>
            <pc:sldMk cId="963557546" sldId="492"/>
            <ac:picMk id="6" creationId="{1606C1DF-A274-3165-D66B-1B194078A82B}"/>
          </ac:picMkLst>
        </pc:picChg>
        <pc:picChg chg="del">
          <ac:chgData name="Alexander Roos" userId="784dd878071e0ac6" providerId="LiveId" clId="{A5364C9C-EFD1-4917-ABE1-E337B98D29CC}" dt="2024-07-06T21:59:41.406" v="371" actId="478"/>
          <ac:picMkLst>
            <pc:docMk/>
            <pc:sldMk cId="963557546" sldId="492"/>
            <ac:picMk id="7" creationId="{39398DE0-2023-D1B1-5A91-BDD2DFE029D2}"/>
          </ac:picMkLst>
        </pc:picChg>
        <pc:picChg chg="add mod">
          <ac:chgData name="Alexander Roos" userId="784dd878071e0ac6" providerId="LiveId" clId="{A5364C9C-EFD1-4917-ABE1-E337B98D29CC}" dt="2024-07-09T07:14:29.216" v="1190" actId="1076"/>
          <ac:picMkLst>
            <pc:docMk/>
            <pc:sldMk cId="963557546" sldId="492"/>
            <ac:picMk id="9" creationId="{BE113551-2961-0EC8-77CC-1FD92721200C}"/>
          </ac:picMkLst>
        </pc:picChg>
        <pc:picChg chg="add del mod">
          <ac:chgData name="Alexander Roos" userId="784dd878071e0ac6" providerId="LiveId" clId="{A5364C9C-EFD1-4917-ABE1-E337B98D29CC}" dt="2024-07-06T22:15:43.278" v="810" actId="478"/>
          <ac:picMkLst>
            <pc:docMk/>
            <pc:sldMk cId="963557546" sldId="492"/>
            <ac:picMk id="11" creationId="{7354DFCB-1A93-CF23-A791-17DBD0F436FA}"/>
          </ac:picMkLst>
        </pc:picChg>
        <pc:picChg chg="add mod">
          <ac:chgData name="Alexander Roos" userId="784dd878071e0ac6" providerId="LiveId" clId="{A5364C9C-EFD1-4917-ABE1-E337B98D29CC}" dt="2024-07-09T07:18:25.967" v="1234" actId="1076"/>
          <ac:picMkLst>
            <pc:docMk/>
            <pc:sldMk cId="963557546" sldId="492"/>
            <ac:picMk id="13" creationId="{24DC80F2-56AD-DD2C-1D98-03A9E74D19A6}"/>
          </ac:picMkLst>
        </pc:picChg>
      </pc:sldChg>
      <pc:sldChg chg="new del">
        <pc:chgData name="Alexander Roos" userId="784dd878071e0ac6" providerId="LiveId" clId="{A5364C9C-EFD1-4917-ABE1-E337B98D29CC}" dt="2024-07-06T21:59:32.285" v="368" actId="47"/>
        <pc:sldMkLst>
          <pc:docMk/>
          <pc:sldMk cId="3740513407" sldId="492"/>
        </pc:sldMkLst>
      </pc:sldChg>
    </pc:docChg>
  </pc:docChgLst>
  <pc:docChgLst>
    <pc:chgData name="Pascal Waldschmidt" userId="b7e5c8bfbfad3654" providerId="Windows Live" clId="Web-{53EA4A2C-7656-410E-93F3-CFF86D328AD5}"/>
    <pc:docChg chg="addSld modSld">
      <pc:chgData name="Pascal Waldschmidt" userId="b7e5c8bfbfad3654" providerId="Windows Live" clId="Web-{53EA4A2C-7656-410E-93F3-CFF86D328AD5}" dt="2024-07-07T16:00:23.995" v="485" actId="20577"/>
      <pc:docMkLst>
        <pc:docMk/>
      </pc:docMkLst>
      <pc:sldChg chg="mod modShow">
        <pc:chgData name="Pascal Waldschmidt" userId="b7e5c8bfbfad3654" providerId="Windows Live" clId="Web-{53EA4A2C-7656-410E-93F3-CFF86D328AD5}" dt="2024-07-07T15:36:31.082" v="0"/>
        <pc:sldMkLst>
          <pc:docMk/>
          <pc:sldMk cId="1577858508" sldId="430"/>
        </pc:sldMkLst>
      </pc:sldChg>
      <pc:sldChg chg="modSp new">
        <pc:chgData name="Pascal Waldschmidt" userId="b7e5c8bfbfad3654" providerId="Windows Live" clId="Web-{53EA4A2C-7656-410E-93F3-CFF86D328AD5}" dt="2024-07-07T16:00:23.995" v="485" actId="20577"/>
        <pc:sldMkLst>
          <pc:docMk/>
          <pc:sldMk cId="4202495524" sldId="494"/>
        </pc:sldMkLst>
        <pc:spChg chg="mod">
          <ac:chgData name="Pascal Waldschmidt" userId="b7e5c8bfbfad3654" providerId="Windows Live" clId="Web-{53EA4A2C-7656-410E-93F3-CFF86D328AD5}" dt="2024-07-07T15:39:13.967" v="10" actId="20577"/>
          <ac:spMkLst>
            <pc:docMk/>
            <pc:sldMk cId="4202495524" sldId="494"/>
            <ac:spMk id="2" creationId="{08600BF1-43C1-127A-9048-BBAF7536ED54}"/>
          </ac:spMkLst>
        </pc:spChg>
        <pc:spChg chg="mod">
          <ac:chgData name="Pascal Waldschmidt" userId="b7e5c8bfbfad3654" providerId="Windows Live" clId="Web-{53EA4A2C-7656-410E-93F3-CFF86D328AD5}" dt="2024-07-07T16:00:23.995" v="485" actId="20577"/>
          <ac:spMkLst>
            <pc:docMk/>
            <pc:sldMk cId="4202495524" sldId="494"/>
            <ac:spMk id="3" creationId="{13E5BDD7-B1EE-D99D-BE12-C99104841C52}"/>
          </ac:spMkLst>
        </pc:spChg>
      </pc:sldChg>
      <pc:sldChg chg="addSp delSp modSp new">
        <pc:chgData name="Pascal Waldschmidt" userId="b7e5c8bfbfad3654" providerId="Windows Live" clId="Web-{53EA4A2C-7656-410E-93F3-CFF86D328AD5}" dt="2024-07-07T15:59:47.134" v="483" actId="20577"/>
        <pc:sldMkLst>
          <pc:docMk/>
          <pc:sldMk cId="724329027" sldId="495"/>
        </pc:sldMkLst>
        <pc:spChg chg="mod">
          <ac:chgData name="Pascal Waldschmidt" userId="b7e5c8bfbfad3654" providerId="Windows Live" clId="Web-{53EA4A2C-7656-410E-93F3-CFF86D328AD5}" dt="2024-07-07T15:56:04.033" v="347" actId="20577"/>
          <ac:spMkLst>
            <pc:docMk/>
            <pc:sldMk cId="724329027" sldId="495"/>
            <ac:spMk id="2" creationId="{C5BCA69C-5FD9-3F3D-D8E6-03516A848277}"/>
          </ac:spMkLst>
        </pc:spChg>
        <pc:spChg chg="del">
          <ac:chgData name="Pascal Waldschmidt" userId="b7e5c8bfbfad3654" providerId="Windows Live" clId="Web-{53EA4A2C-7656-410E-93F3-CFF86D328AD5}" dt="2024-07-07T15:52:33.746" v="332"/>
          <ac:spMkLst>
            <pc:docMk/>
            <pc:sldMk cId="724329027" sldId="495"/>
            <ac:spMk id="3" creationId="{44D8EC2B-4AB1-CDF0-BC9A-55B7C1D7782E}"/>
          </ac:spMkLst>
        </pc:spChg>
        <pc:spChg chg="add del mod">
          <ac:chgData name="Pascal Waldschmidt" userId="b7e5c8bfbfad3654" providerId="Windows Live" clId="Web-{53EA4A2C-7656-410E-93F3-CFF86D328AD5}" dt="2024-07-07T15:54:45.156" v="338"/>
          <ac:spMkLst>
            <pc:docMk/>
            <pc:sldMk cId="724329027" sldId="495"/>
            <ac:spMk id="7" creationId="{95B85CD8-95D6-A85C-F104-764E91ADDD89}"/>
          </ac:spMkLst>
        </pc:spChg>
        <pc:spChg chg="add del">
          <ac:chgData name="Pascal Waldschmidt" userId="b7e5c8bfbfad3654" providerId="Windows Live" clId="Web-{53EA4A2C-7656-410E-93F3-CFF86D328AD5}" dt="2024-07-07T15:56:43.535" v="350"/>
          <ac:spMkLst>
            <pc:docMk/>
            <pc:sldMk cId="724329027" sldId="495"/>
            <ac:spMk id="9" creationId="{D8B888E2-D2FD-AAB8-55D6-79E0B89B7A44}"/>
          </ac:spMkLst>
        </pc:spChg>
        <pc:spChg chg="add mod">
          <ac:chgData name="Pascal Waldschmidt" userId="b7e5c8bfbfad3654" providerId="Windows Live" clId="Web-{53EA4A2C-7656-410E-93F3-CFF86D328AD5}" dt="2024-07-07T15:59:47.134" v="483" actId="20577"/>
          <ac:spMkLst>
            <pc:docMk/>
            <pc:sldMk cId="724329027" sldId="495"/>
            <ac:spMk id="10" creationId="{0BAED30F-CE7F-97B9-9F06-E42286B9D434}"/>
          </ac:spMkLst>
        </pc:spChg>
        <pc:picChg chg="add del mod ord">
          <ac:chgData name="Pascal Waldschmidt" userId="b7e5c8bfbfad3654" providerId="Windows Live" clId="Web-{53EA4A2C-7656-410E-93F3-CFF86D328AD5}" dt="2024-07-07T15:52:46.465" v="337"/>
          <ac:picMkLst>
            <pc:docMk/>
            <pc:sldMk cId="724329027" sldId="495"/>
            <ac:picMk id="5" creationId="{B1B8967E-E7EF-BE1C-43FF-2BFA48E20944}"/>
          </ac:picMkLst>
        </pc:picChg>
        <pc:picChg chg="add mod ord">
          <ac:chgData name="Pascal Waldschmidt" userId="b7e5c8bfbfad3654" providerId="Windows Live" clId="Web-{53EA4A2C-7656-410E-93F3-CFF86D328AD5}" dt="2024-07-07T15:56:25.284" v="348" actId="1076"/>
          <ac:picMkLst>
            <pc:docMk/>
            <pc:sldMk cId="724329027" sldId="495"/>
            <ac:picMk id="8" creationId="{03EEDA47-C3DD-B354-381B-6316618A6925}"/>
          </ac:picMkLst>
        </pc:picChg>
      </pc:sldChg>
    </pc:docChg>
  </pc:docChgLst>
  <pc:docChgLst>
    <pc:chgData name="Gastbenutzer" providerId="Windows Live" clId="Web-{4801FE05-BEC8-4B4C-81B7-420876EBCD99}"/>
    <pc:docChg chg="mod modSld">
      <pc:chgData name="Gastbenutzer" userId="" providerId="Windows Live" clId="Web-{4801FE05-BEC8-4B4C-81B7-420876EBCD99}" dt="2024-05-31T11:25:54.681" v="25"/>
      <pc:docMkLst>
        <pc:docMk/>
      </pc:docMkLst>
      <pc:sldChg chg="addCm">
        <pc:chgData name="Gastbenutzer" userId="" providerId="Windows Live" clId="Web-{4801FE05-BEC8-4B4C-81B7-420876EBCD99}" dt="2024-05-31T11:21:53.066" v="24"/>
        <pc:sldMkLst>
          <pc:docMk/>
          <pc:sldMk cId="1401074128" sldId="312"/>
        </pc:sldMkLst>
        <pc:extLst>
          <p:ext xmlns:p="http://schemas.openxmlformats.org/presentationml/2006/main" uri="{D6D511B9-2390-475A-947B-AFAB55BFBCF1}">
            <pc226:cmChg xmlns:pc226="http://schemas.microsoft.com/office/powerpoint/2022/06/main/command" chg="add">
              <pc226:chgData name="Gastbenutzer" userId="" providerId="Windows Live" clId="Web-{4801FE05-BEC8-4B4C-81B7-420876EBCD99}" dt="2024-05-31T11:21:53.066" v="24"/>
              <pc2:cmMkLst xmlns:pc2="http://schemas.microsoft.com/office/powerpoint/2019/9/main/command">
                <pc:docMk/>
                <pc:sldMk cId="1401074128" sldId="312"/>
                <pc2:cmMk id="{EBE82357-94E5-49C3-8C23-3E45EF5150C3}"/>
              </pc2:cmMkLst>
            </pc226:cmChg>
          </p:ext>
        </pc:extLst>
      </pc:sldChg>
      <pc:sldChg chg="addCm">
        <pc:chgData name="Gastbenutzer" userId="" providerId="Windows Live" clId="Web-{4801FE05-BEC8-4B4C-81B7-420876EBCD99}" dt="2024-05-31T11:25:54.681" v="25"/>
        <pc:sldMkLst>
          <pc:docMk/>
          <pc:sldMk cId="944973916" sldId="324"/>
        </pc:sldMkLst>
        <pc:extLst>
          <p:ext xmlns:p="http://schemas.openxmlformats.org/presentationml/2006/main" uri="{D6D511B9-2390-475A-947B-AFAB55BFBCF1}">
            <pc226:cmChg xmlns:pc226="http://schemas.microsoft.com/office/powerpoint/2022/06/main/command" chg="add">
              <pc226:chgData name="Gastbenutzer" userId="" providerId="Windows Live" clId="Web-{4801FE05-BEC8-4B4C-81B7-420876EBCD99}" dt="2024-05-31T11:25:54.681" v="25"/>
              <pc2:cmMkLst xmlns:pc2="http://schemas.microsoft.com/office/powerpoint/2019/9/main/command">
                <pc:docMk/>
                <pc:sldMk cId="944973916" sldId="324"/>
                <pc2:cmMk id="{AF7CEEC3-AD05-465A-94EC-EDB5F5C3B66C}"/>
              </pc2:cmMkLst>
            </pc226:cmChg>
          </p:ext>
        </pc:extLst>
      </pc:sldChg>
      <pc:sldChg chg="modSp modTransition">
        <pc:chgData name="Gastbenutzer" userId="" providerId="Windows Live" clId="Web-{4801FE05-BEC8-4B4C-81B7-420876EBCD99}" dt="2024-05-31T10:59:50.962" v="18"/>
        <pc:sldMkLst>
          <pc:docMk/>
          <pc:sldMk cId="1540208739" sldId="326"/>
        </pc:sldMkLst>
        <pc:spChg chg="mod">
          <ac:chgData name="Gastbenutzer" userId="" providerId="Windows Live" clId="Web-{4801FE05-BEC8-4B4C-81B7-420876EBCD99}" dt="2024-05-31T10:59:00.568" v="11" actId="20577"/>
          <ac:spMkLst>
            <pc:docMk/>
            <pc:sldMk cId="1540208739" sldId="326"/>
            <ac:spMk id="3" creationId="{C343ED23-45AA-CBC3-CE69-89067E23DFDC}"/>
          </ac:spMkLst>
        </pc:spChg>
        <pc:spChg chg="mod">
          <ac:chgData name="Gastbenutzer" userId="" providerId="Windows Live" clId="Web-{4801FE05-BEC8-4B4C-81B7-420876EBCD99}" dt="2024-05-31T10:59:44.962" v="15"/>
          <ac:spMkLst>
            <pc:docMk/>
            <pc:sldMk cId="1540208739" sldId="326"/>
            <ac:spMk id="47" creationId="{CB9C0C65-4157-7BE5-B842-11D2E5525FCE}"/>
          </ac:spMkLst>
        </pc:spChg>
        <pc:spChg chg="mod">
          <ac:chgData name="Gastbenutzer" userId="" providerId="Windows Live" clId="Web-{4801FE05-BEC8-4B4C-81B7-420876EBCD99}" dt="2024-05-31T10:59:44.993" v="16"/>
          <ac:spMkLst>
            <pc:docMk/>
            <pc:sldMk cId="1540208739" sldId="326"/>
            <ac:spMk id="48" creationId="{B409491A-00FA-BA2D-3F1E-C4B8155680AC}"/>
          </ac:spMkLst>
        </pc:spChg>
        <pc:spChg chg="mod">
          <ac:chgData name="Gastbenutzer" userId="" providerId="Windows Live" clId="Web-{4801FE05-BEC8-4B4C-81B7-420876EBCD99}" dt="2024-05-31T10:59:50.947" v="17"/>
          <ac:spMkLst>
            <pc:docMk/>
            <pc:sldMk cId="1540208739" sldId="326"/>
            <ac:spMk id="58" creationId="{8659B718-F6D5-53F7-873D-DFDCD063ED5D}"/>
          </ac:spMkLst>
        </pc:spChg>
        <pc:spChg chg="mod">
          <ac:chgData name="Gastbenutzer" userId="" providerId="Windows Live" clId="Web-{4801FE05-BEC8-4B4C-81B7-420876EBCD99}" dt="2024-05-31T10:59:50.962" v="18"/>
          <ac:spMkLst>
            <pc:docMk/>
            <pc:sldMk cId="1540208739" sldId="326"/>
            <ac:spMk id="59" creationId="{125ADD16-AFEF-FAA8-CBB5-50D6BF0BC0F4}"/>
          </ac:spMkLst>
        </pc:spChg>
      </pc:sldChg>
      <pc:sldChg chg="modSp modTransition">
        <pc:chgData name="Gastbenutzer" userId="" providerId="Windows Live" clId="Web-{4801FE05-BEC8-4B4C-81B7-420876EBCD99}" dt="2024-05-31T10:58:56.802" v="10" actId="20577"/>
        <pc:sldMkLst>
          <pc:docMk/>
          <pc:sldMk cId="3960712900" sldId="328"/>
        </pc:sldMkLst>
        <pc:spChg chg="mod">
          <ac:chgData name="Gastbenutzer" userId="" providerId="Windows Live" clId="Web-{4801FE05-BEC8-4B4C-81B7-420876EBCD99}" dt="2024-05-31T10:58:56.802" v="10" actId="20577"/>
          <ac:spMkLst>
            <pc:docMk/>
            <pc:sldMk cId="3960712900" sldId="328"/>
            <ac:spMk id="3" creationId="{C343ED23-45AA-CBC3-CE69-89067E23DFDC}"/>
          </ac:spMkLst>
        </pc:spChg>
      </pc:sldChg>
      <pc:sldChg chg="modTransition">
        <pc:chgData name="Gastbenutzer" userId="" providerId="Windows Live" clId="Web-{4801FE05-BEC8-4B4C-81B7-420876EBCD99}" dt="2024-05-31T10:58:33.238" v="5"/>
        <pc:sldMkLst>
          <pc:docMk/>
          <pc:sldMk cId="1037565473" sldId="331"/>
        </pc:sldMkLst>
      </pc:sldChg>
      <pc:sldChg chg="modSp modTransition">
        <pc:chgData name="Gastbenutzer" userId="" providerId="Windows Live" clId="Web-{4801FE05-BEC8-4B4C-81B7-420876EBCD99}" dt="2024-05-31T11:00:09.557" v="22"/>
        <pc:sldMkLst>
          <pc:docMk/>
          <pc:sldMk cId="3265869743" sldId="445"/>
        </pc:sldMkLst>
        <pc:spChg chg="mod">
          <ac:chgData name="Gastbenutzer" userId="" providerId="Windows Live" clId="Web-{4801FE05-BEC8-4B4C-81B7-420876EBCD99}" dt="2024-05-31T11:00:04.479" v="19"/>
          <ac:spMkLst>
            <pc:docMk/>
            <pc:sldMk cId="3265869743" sldId="445"/>
            <ac:spMk id="47" creationId="{CB9C0C65-4157-7BE5-B842-11D2E5525FCE}"/>
          </ac:spMkLst>
        </pc:spChg>
        <pc:spChg chg="mod">
          <ac:chgData name="Gastbenutzer" userId="" providerId="Windows Live" clId="Web-{4801FE05-BEC8-4B4C-81B7-420876EBCD99}" dt="2024-05-31T11:00:04.495" v="20"/>
          <ac:spMkLst>
            <pc:docMk/>
            <pc:sldMk cId="3265869743" sldId="445"/>
            <ac:spMk id="48" creationId="{B409491A-00FA-BA2D-3F1E-C4B8155680AC}"/>
          </ac:spMkLst>
        </pc:spChg>
        <pc:spChg chg="mod">
          <ac:chgData name="Gastbenutzer" userId="" providerId="Windows Live" clId="Web-{4801FE05-BEC8-4B4C-81B7-420876EBCD99}" dt="2024-05-31T11:00:09.526" v="21"/>
          <ac:spMkLst>
            <pc:docMk/>
            <pc:sldMk cId="3265869743" sldId="445"/>
            <ac:spMk id="58" creationId="{8659B718-F6D5-53F7-873D-DFDCD063ED5D}"/>
          </ac:spMkLst>
        </pc:spChg>
        <pc:spChg chg="mod">
          <ac:chgData name="Gastbenutzer" userId="" providerId="Windows Live" clId="Web-{4801FE05-BEC8-4B4C-81B7-420876EBCD99}" dt="2024-05-31T11:00:09.557" v="22"/>
          <ac:spMkLst>
            <pc:docMk/>
            <pc:sldMk cId="3265869743" sldId="445"/>
            <ac:spMk id="59" creationId="{125ADD16-AFEF-FAA8-CBB5-50D6BF0BC0F4}"/>
          </ac:spMkLst>
        </pc:spChg>
      </pc:sldChg>
      <pc:sldChg chg="modTransition">
        <pc:chgData name="Gastbenutzer" userId="" providerId="Windows Live" clId="Web-{4801FE05-BEC8-4B4C-81B7-420876EBCD99}" dt="2024-05-31T10:58:41.051" v="6"/>
        <pc:sldMkLst>
          <pc:docMk/>
          <pc:sldMk cId="1170681207" sldId="446"/>
        </pc:sldMkLst>
      </pc:sldChg>
    </pc:docChg>
  </pc:docChgLst>
  <pc:docChgLst>
    <pc:chgData name="Justine Buss" userId="8d5b0085cc57ea0f" providerId="LiveId" clId="{6DADADA0-B5CC-49ED-9162-783E160B2274}"/>
    <pc:docChg chg="undo custSel addSld delSld modSld sldOrd">
      <pc:chgData name="Justine Buss" userId="8d5b0085cc57ea0f" providerId="LiveId" clId="{6DADADA0-B5CC-49ED-9162-783E160B2274}" dt="2024-06-26T16:20:41.684" v="2405" actId="207"/>
      <pc:docMkLst>
        <pc:docMk/>
      </pc:docMkLst>
      <pc:sldChg chg="delCm">
        <pc:chgData name="Justine Buss" userId="8d5b0085cc57ea0f" providerId="LiveId" clId="{6DADADA0-B5CC-49ED-9162-783E160B2274}" dt="2024-06-26T10:01:38.752" v="6"/>
        <pc:sldMkLst>
          <pc:docMk/>
          <pc:sldMk cId="1401074128" sldId="312"/>
        </pc:sldMkLst>
        <pc:extLst>
          <p:ext xmlns:p="http://schemas.openxmlformats.org/presentationml/2006/main" uri="{D6D511B9-2390-475A-947B-AFAB55BFBCF1}">
            <pc226:cmChg xmlns:pc226="http://schemas.microsoft.com/office/powerpoint/2022/06/main/command" chg="del">
              <pc226:chgData name="Justine Buss" userId="8d5b0085cc57ea0f" providerId="LiveId" clId="{6DADADA0-B5CC-49ED-9162-783E160B2274}" dt="2024-06-26T10:01:38.752" v="6"/>
              <pc2:cmMkLst xmlns:pc2="http://schemas.microsoft.com/office/powerpoint/2019/9/main/command">
                <pc:docMk/>
                <pc:sldMk cId="1401074128" sldId="312"/>
                <pc2:cmMk id="{EBE82357-94E5-49C3-8C23-3E45EF5150C3}"/>
              </pc2:cmMkLst>
            </pc226:cmChg>
          </p:ext>
        </pc:extLst>
      </pc:sldChg>
      <pc:sldChg chg="modSp modAnim">
        <pc:chgData name="Justine Buss" userId="8d5b0085cc57ea0f" providerId="LiveId" clId="{6DADADA0-B5CC-49ED-9162-783E160B2274}" dt="2024-06-26T15:13:38.457" v="635" actId="20577"/>
        <pc:sldMkLst>
          <pc:docMk/>
          <pc:sldMk cId="1482146113" sldId="319"/>
        </pc:sldMkLst>
        <pc:graphicFrameChg chg="mod">
          <ac:chgData name="Justine Buss" userId="8d5b0085cc57ea0f" providerId="LiveId" clId="{6DADADA0-B5CC-49ED-9162-783E160B2274}" dt="2024-06-26T15:13:35.787" v="634" actId="20577"/>
          <ac:graphicFrameMkLst>
            <pc:docMk/>
            <pc:sldMk cId="1482146113" sldId="319"/>
            <ac:graphicFrameMk id="8" creationId="{74AEEBC9-CC1C-1C7C-D57B-09455C407A74}"/>
          </ac:graphicFrameMkLst>
        </pc:graphicFrameChg>
      </pc:sldChg>
      <pc:sldChg chg="addSp delSp modSp mod">
        <pc:chgData name="Justine Buss" userId="8d5b0085cc57ea0f" providerId="LiveId" clId="{6DADADA0-B5CC-49ED-9162-783E160B2274}" dt="2024-06-26T10:01:14.307" v="5" actId="478"/>
        <pc:sldMkLst>
          <pc:docMk/>
          <pc:sldMk cId="1406280961" sldId="320"/>
        </pc:sldMkLst>
        <pc:spChg chg="add del mod">
          <ac:chgData name="Justine Buss" userId="8d5b0085cc57ea0f" providerId="LiveId" clId="{6DADADA0-B5CC-49ED-9162-783E160B2274}" dt="2024-06-26T10:01:14.307" v="5" actId="478"/>
          <ac:spMkLst>
            <pc:docMk/>
            <pc:sldMk cId="1406280961" sldId="320"/>
            <ac:spMk id="2" creationId="{6F97C2A7-980F-C7DA-045C-1D24F4E5F4F7}"/>
          </ac:spMkLst>
        </pc:spChg>
      </pc:sldChg>
      <pc:sldChg chg="modTransition">
        <pc:chgData name="Justine Buss" userId="8d5b0085cc57ea0f" providerId="LiveId" clId="{6DADADA0-B5CC-49ED-9162-783E160B2274}" dt="2024-06-26T15:29:20.642" v="1139"/>
        <pc:sldMkLst>
          <pc:docMk/>
          <pc:sldMk cId="126425728" sldId="321"/>
        </pc:sldMkLst>
      </pc:sldChg>
      <pc:sldChg chg="addSp delSp modSp mod delAnim modAnim delCm modNotesTx">
        <pc:chgData name="Justine Buss" userId="8d5b0085cc57ea0f" providerId="LiveId" clId="{6DADADA0-B5CC-49ED-9162-783E160B2274}" dt="2024-06-26T16:14:17.075" v="2319" actId="6549"/>
        <pc:sldMkLst>
          <pc:docMk/>
          <pc:sldMk cId="944973916" sldId="324"/>
        </pc:sldMkLst>
        <pc:spChg chg="mod">
          <ac:chgData name="Justine Buss" userId="8d5b0085cc57ea0f" providerId="LiveId" clId="{6DADADA0-B5CC-49ED-9162-783E160B2274}" dt="2024-06-26T10:05:55.852" v="72"/>
          <ac:spMkLst>
            <pc:docMk/>
            <pc:sldMk cId="944973916" sldId="324"/>
            <ac:spMk id="2" creationId="{00000000-0000-0000-0000-000000000000}"/>
          </ac:spMkLst>
        </pc:spChg>
        <pc:spChg chg="mod">
          <ac:chgData name="Justine Buss" userId="8d5b0085cc57ea0f" providerId="LiveId" clId="{6DADADA0-B5CC-49ED-9162-783E160B2274}" dt="2024-06-26T10:03:17.081" v="24" actId="20577"/>
          <ac:spMkLst>
            <pc:docMk/>
            <pc:sldMk cId="944973916" sldId="324"/>
            <ac:spMk id="3" creationId="{00000000-0000-0000-0000-000000000000}"/>
          </ac:spMkLst>
        </pc:spChg>
        <pc:spChg chg="add mod">
          <ac:chgData name="Justine Buss" userId="8d5b0085cc57ea0f" providerId="LiveId" clId="{6DADADA0-B5CC-49ED-9162-783E160B2274}" dt="2024-06-26T10:07:14.247" v="78" actId="1076"/>
          <ac:spMkLst>
            <pc:docMk/>
            <pc:sldMk cId="944973916" sldId="324"/>
            <ac:spMk id="7" creationId="{90AC75CC-71EA-D8A1-24FF-89CF9CC27933}"/>
          </ac:spMkLst>
        </pc:spChg>
        <pc:spChg chg="add mod">
          <ac:chgData name="Justine Buss" userId="8d5b0085cc57ea0f" providerId="LiveId" clId="{6DADADA0-B5CC-49ED-9162-783E160B2274}" dt="2024-06-26T10:09:03.582" v="104" actId="1076"/>
          <ac:spMkLst>
            <pc:docMk/>
            <pc:sldMk cId="944973916" sldId="324"/>
            <ac:spMk id="8" creationId="{E094FA1A-23B2-C1D9-D255-4F57586B08A4}"/>
          </ac:spMkLst>
        </pc:spChg>
        <pc:spChg chg="add mod">
          <ac:chgData name="Justine Buss" userId="8d5b0085cc57ea0f" providerId="LiveId" clId="{6DADADA0-B5CC-49ED-9162-783E160B2274}" dt="2024-06-26T10:09:00.558" v="103" actId="1076"/>
          <ac:spMkLst>
            <pc:docMk/>
            <pc:sldMk cId="944973916" sldId="324"/>
            <ac:spMk id="9" creationId="{C291C6BA-9A84-7B64-907D-FCFC871E74E7}"/>
          </ac:spMkLst>
        </pc:spChg>
        <pc:spChg chg="add mod">
          <ac:chgData name="Justine Buss" userId="8d5b0085cc57ea0f" providerId="LiveId" clId="{6DADADA0-B5CC-49ED-9162-783E160B2274}" dt="2024-06-26T10:08:28.345" v="98" actId="1076"/>
          <ac:spMkLst>
            <pc:docMk/>
            <pc:sldMk cId="944973916" sldId="324"/>
            <ac:spMk id="11" creationId="{B4C0B3C0-1BA5-F9E4-4C51-33BC65B16BFC}"/>
          </ac:spMkLst>
        </pc:spChg>
        <pc:spChg chg="mod">
          <ac:chgData name="Justine Buss" userId="8d5b0085cc57ea0f" providerId="LiveId" clId="{6DADADA0-B5CC-49ED-9162-783E160B2274}" dt="2024-06-26T10:05:38.946" v="68" actId="1076"/>
          <ac:spMkLst>
            <pc:docMk/>
            <pc:sldMk cId="944973916" sldId="324"/>
            <ac:spMk id="12" creationId="{C09D8BD1-5643-20BB-060D-4910A5136484}"/>
          </ac:spMkLst>
        </pc:spChg>
        <pc:spChg chg="mod">
          <ac:chgData name="Justine Buss" userId="8d5b0085cc57ea0f" providerId="LiveId" clId="{6DADADA0-B5CC-49ED-9162-783E160B2274}" dt="2024-06-26T10:05:33.567" v="67" actId="1076"/>
          <ac:spMkLst>
            <pc:docMk/>
            <pc:sldMk cId="944973916" sldId="324"/>
            <ac:spMk id="17" creationId="{861DA8C7-B26A-00D9-A4FE-7714F18F11A0}"/>
          </ac:spMkLst>
        </pc:spChg>
        <pc:spChg chg="del mod">
          <ac:chgData name="Justine Buss" userId="8d5b0085cc57ea0f" providerId="LiveId" clId="{6DADADA0-B5CC-49ED-9162-783E160B2274}" dt="2024-06-26T10:05:29.986" v="66" actId="478"/>
          <ac:spMkLst>
            <pc:docMk/>
            <pc:sldMk cId="944973916" sldId="324"/>
            <ac:spMk id="18" creationId="{98428D34-0549-8A30-A63A-6F7E9D46B602}"/>
          </ac:spMkLst>
        </pc:spChg>
        <pc:spChg chg="del">
          <ac:chgData name="Justine Buss" userId="8d5b0085cc57ea0f" providerId="LiveId" clId="{6DADADA0-B5CC-49ED-9162-783E160B2274}" dt="2024-06-26T10:04:34.545" v="29" actId="478"/>
          <ac:spMkLst>
            <pc:docMk/>
            <pc:sldMk cId="944973916" sldId="324"/>
            <ac:spMk id="23" creationId="{74E8C81D-9E0E-9963-9A6B-394DE3A61918}"/>
          </ac:spMkLst>
        </pc:spChg>
        <pc:spChg chg="del">
          <ac:chgData name="Justine Buss" userId="8d5b0085cc57ea0f" providerId="LiveId" clId="{6DADADA0-B5CC-49ED-9162-783E160B2274}" dt="2024-06-26T10:04:40.349" v="31" actId="478"/>
          <ac:spMkLst>
            <pc:docMk/>
            <pc:sldMk cId="944973916" sldId="324"/>
            <ac:spMk id="24" creationId="{94E28178-FA11-16C5-7EAE-E65C63C8EDAC}"/>
          </ac:spMkLst>
        </pc:spChg>
        <pc:spChg chg="del">
          <ac:chgData name="Justine Buss" userId="8d5b0085cc57ea0f" providerId="LiveId" clId="{6DADADA0-B5CC-49ED-9162-783E160B2274}" dt="2024-06-26T10:04:42.689" v="32" actId="478"/>
          <ac:spMkLst>
            <pc:docMk/>
            <pc:sldMk cId="944973916" sldId="324"/>
            <ac:spMk id="25" creationId="{7624BBF9-BDEA-40FF-5332-CF2CF0BA5D00}"/>
          </ac:spMkLst>
        </pc:spChg>
        <pc:grpChg chg="del">
          <ac:chgData name="Justine Buss" userId="8d5b0085cc57ea0f" providerId="LiveId" clId="{6DADADA0-B5CC-49ED-9162-783E160B2274}" dt="2024-06-26T10:04:24.110" v="27" actId="478"/>
          <ac:grpSpMkLst>
            <pc:docMk/>
            <pc:sldMk cId="944973916" sldId="324"/>
            <ac:grpSpMk id="102" creationId="{DC3052BA-01E0-FFC8-04A3-13ADE90E8A08}"/>
          </ac:grpSpMkLst>
        </pc:grpChg>
        <pc:grpChg chg="del">
          <ac:chgData name="Justine Buss" userId="8d5b0085cc57ea0f" providerId="LiveId" clId="{6DADADA0-B5CC-49ED-9162-783E160B2274}" dt="2024-06-26T10:04:26.489" v="28" actId="478"/>
          <ac:grpSpMkLst>
            <pc:docMk/>
            <pc:sldMk cId="944973916" sldId="324"/>
            <ac:grpSpMk id="103" creationId="{0F55A63A-E8A8-2113-176B-357661A9FC79}"/>
          </ac:grpSpMkLst>
        </pc:grpChg>
        <pc:grpChg chg="del">
          <ac:chgData name="Justine Buss" userId="8d5b0085cc57ea0f" providerId="LiveId" clId="{6DADADA0-B5CC-49ED-9162-783E160B2274}" dt="2024-06-26T10:04:24.110" v="27" actId="478"/>
          <ac:grpSpMkLst>
            <pc:docMk/>
            <pc:sldMk cId="944973916" sldId="324"/>
            <ac:grpSpMk id="104" creationId="{41C0EB7F-227E-5714-D798-7DE1BBA3154B}"/>
          </ac:grpSpMkLst>
        </pc:grpChg>
        <pc:grpChg chg="del">
          <ac:chgData name="Justine Buss" userId="8d5b0085cc57ea0f" providerId="LiveId" clId="{6DADADA0-B5CC-49ED-9162-783E160B2274}" dt="2024-06-26T10:04:24.110" v="27" actId="478"/>
          <ac:grpSpMkLst>
            <pc:docMk/>
            <pc:sldMk cId="944973916" sldId="324"/>
            <ac:grpSpMk id="105" creationId="{23A81A69-65DA-5127-63B7-6B9BB322FAAC}"/>
          </ac:grpSpMkLst>
        </pc:grpChg>
        <pc:grpChg chg="del">
          <ac:chgData name="Justine Buss" userId="8d5b0085cc57ea0f" providerId="LiveId" clId="{6DADADA0-B5CC-49ED-9162-783E160B2274}" dt="2024-06-26T10:04:24.110" v="27" actId="478"/>
          <ac:grpSpMkLst>
            <pc:docMk/>
            <pc:sldMk cId="944973916" sldId="324"/>
            <ac:grpSpMk id="106" creationId="{07FCF3F8-F701-B65D-4415-C860417E42F3}"/>
          </ac:grpSpMkLst>
        </pc:grpChg>
        <pc:picChg chg="add mod">
          <ac:chgData name="Justine Buss" userId="8d5b0085cc57ea0f" providerId="LiveId" clId="{6DADADA0-B5CC-49ED-9162-783E160B2274}" dt="2024-06-26T10:06:42.944" v="75"/>
          <ac:picMkLst>
            <pc:docMk/>
            <pc:sldMk cId="944973916" sldId="324"/>
            <ac:picMk id="5" creationId="{59E38F5D-3E09-79C1-F7AE-DA395044A626}"/>
          </ac:picMkLst>
        </pc:picChg>
        <pc:picChg chg="del">
          <ac:chgData name="Justine Buss" userId="8d5b0085cc57ea0f" providerId="LiveId" clId="{6DADADA0-B5CC-49ED-9162-783E160B2274}" dt="2024-06-26T10:04:24.110" v="27" actId="478"/>
          <ac:picMkLst>
            <pc:docMk/>
            <pc:sldMk cId="944973916" sldId="324"/>
            <ac:picMk id="21" creationId="{FE670DBC-BC3B-176E-A4F8-40DFC386D28D}"/>
          </ac:picMkLst>
        </pc:picChg>
        <pc:picChg chg="del">
          <ac:chgData name="Justine Buss" userId="8d5b0085cc57ea0f" providerId="LiveId" clId="{6DADADA0-B5CC-49ED-9162-783E160B2274}" dt="2024-06-26T10:04:24.110" v="27" actId="478"/>
          <ac:picMkLst>
            <pc:docMk/>
            <pc:sldMk cId="944973916" sldId="324"/>
            <ac:picMk id="27" creationId="{C1544F92-C665-B67F-346E-4289784C2251}"/>
          </ac:picMkLst>
        </pc:picChg>
        <pc:cxnChg chg="mod">
          <ac:chgData name="Justine Buss" userId="8d5b0085cc57ea0f" providerId="LiveId" clId="{6DADADA0-B5CC-49ED-9162-783E160B2274}" dt="2024-06-26T10:04:24.110" v="27" actId="478"/>
          <ac:cxnSpMkLst>
            <pc:docMk/>
            <pc:sldMk cId="944973916" sldId="324"/>
            <ac:cxnSpMk id="83" creationId="{34DB2061-A89D-091E-8CC7-66305F8A6706}"/>
          </ac:cxnSpMkLst>
        </pc:cxnChg>
        <pc:cxnChg chg="mod">
          <ac:chgData name="Justine Buss" userId="8d5b0085cc57ea0f" providerId="LiveId" clId="{6DADADA0-B5CC-49ED-9162-783E160B2274}" dt="2024-06-26T10:04:24.110" v="27" actId="478"/>
          <ac:cxnSpMkLst>
            <pc:docMk/>
            <pc:sldMk cId="944973916" sldId="324"/>
            <ac:cxnSpMk id="86" creationId="{257FD62E-8B4D-81AA-C0CA-883F5D61FBED}"/>
          </ac:cxnSpMkLst>
        </pc:cxnChg>
        <pc:extLst>
          <p:ext xmlns:p="http://schemas.openxmlformats.org/presentationml/2006/main" uri="{D6D511B9-2390-475A-947B-AFAB55BFBCF1}">
            <pc226:cmChg xmlns:pc226="http://schemas.microsoft.com/office/powerpoint/2022/06/main/command" chg="del">
              <pc226:chgData name="Justine Buss" userId="8d5b0085cc57ea0f" providerId="LiveId" clId="{6DADADA0-B5CC-49ED-9162-783E160B2274}" dt="2024-06-26T10:01:45.624" v="7"/>
              <pc2:cmMkLst xmlns:pc2="http://schemas.microsoft.com/office/powerpoint/2019/9/main/command">
                <pc:docMk/>
                <pc:sldMk cId="944973916" sldId="324"/>
                <pc2:cmMk id="{AF7CEEC3-AD05-465A-94EC-EDB5F5C3B66C}"/>
              </pc2:cmMkLst>
            </pc226:cmChg>
            <pc226:cmChg xmlns:pc226="http://schemas.microsoft.com/office/powerpoint/2022/06/main/command" chg="del">
              <pc226:chgData name="Justine Buss" userId="8d5b0085cc57ea0f" providerId="LiveId" clId="{6DADADA0-B5CC-49ED-9162-783E160B2274}" dt="2024-06-26T10:01:47.352" v="8"/>
              <pc2:cmMkLst xmlns:pc2="http://schemas.microsoft.com/office/powerpoint/2019/9/main/command">
                <pc:docMk/>
                <pc:sldMk cId="944973916" sldId="324"/>
                <pc2:cmMk id="{38EC6FFC-6CCD-4415-862F-7C3FD1D60482}"/>
              </pc2:cmMkLst>
            </pc226:cmChg>
          </p:ext>
        </pc:extLst>
      </pc:sldChg>
      <pc:sldChg chg="delCm">
        <pc:chgData name="Justine Buss" userId="8d5b0085cc57ea0f" providerId="LiveId" clId="{6DADADA0-B5CC-49ED-9162-783E160B2274}" dt="2024-06-26T10:02:17.393" v="11"/>
        <pc:sldMkLst>
          <pc:docMk/>
          <pc:sldMk cId="1037565473" sldId="331"/>
        </pc:sldMkLst>
        <pc:extLst>
          <p:ext xmlns:p="http://schemas.openxmlformats.org/presentationml/2006/main" uri="{D6D511B9-2390-475A-947B-AFAB55BFBCF1}">
            <pc226:cmChg xmlns:pc226="http://schemas.microsoft.com/office/powerpoint/2022/06/main/command" chg="del">
              <pc226:chgData name="Justine Buss" userId="8d5b0085cc57ea0f" providerId="LiveId" clId="{6DADADA0-B5CC-49ED-9162-783E160B2274}" dt="2024-06-26T10:02:17.393" v="11"/>
              <pc2:cmMkLst xmlns:pc2="http://schemas.microsoft.com/office/powerpoint/2019/9/main/command">
                <pc:docMk/>
                <pc:sldMk cId="1037565473" sldId="331"/>
                <pc2:cmMk id="{EE3C3499-B9BE-4D8A-A82A-7B8434B1E8A1}"/>
              </pc2:cmMkLst>
            </pc226:cmChg>
          </p:ext>
        </pc:extLst>
      </pc:sldChg>
      <pc:sldChg chg="delCm">
        <pc:chgData name="Justine Buss" userId="8d5b0085cc57ea0f" providerId="LiveId" clId="{6DADADA0-B5CC-49ED-9162-783E160B2274}" dt="2024-06-26T10:02:08.584" v="10"/>
        <pc:sldMkLst>
          <pc:docMk/>
          <pc:sldMk cId="2913769530" sldId="336"/>
        </pc:sldMkLst>
        <pc:extLst>
          <p:ext xmlns:p="http://schemas.openxmlformats.org/presentationml/2006/main" uri="{D6D511B9-2390-475A-947B-AFAB55BFBCF1}">
            <pc226:cmChg xmlns:pc226="http://schemas.microsoft.com/office/powerpoint/2022/06/main/command" chg="del">
              <pc226:chgData name="Justine Buss" userId="8d5b0085cc57ea0f" providerId="LiveId" clId="{6DADADA0-B5CC-49ED-9162-783E160B2274}" dt="2024-06-26T10:02:08.584" v="10"/>
              <pc2:cmMkLst xmlns:pc2="http://schemas.microsoft.com/office/powerpoint/2019/9/main/command">
                <pc:docMk/>
                <pc:sldMk cId="2913769530" sldId="336"/>
                <pc2:cmMk id="{3E0D22DF-C72E-4739-909E-92A5D3ACB8F3}"/>
              </pc2:cmMkLst>
            </pc226:cmChg>
          </p:ext>
        </pc:extLst>
      </pc:sldChg>
      <pc:sldChg chg="addSp delSp modSp del mod delAnim modAnim">
        <pc:chgData name="Justine Buss" userId="8d5b0085cc57ea0f" providerId="LiveId" clId="{6DADADA0-B5CC-49ED-9162-783E160B2274}" dt="2024-06-26T10:59:59.172" v="579" actId="2696"/>
        <pc:sldMkLst>
          <pc:docMk/>
          <pc:sldMk cId="3817920368" sldId="385"/>
        </pc:sldMkLst>
        <pc:spChg chg="mod">
          <ac:chgData name="Justine Buss" userId="8d5b0085cc57ea0f" providerId="LiveId" clId="{6DADADA0-B5CC-49ED-9162-783E160B2274}" dt="2024-06-26T10:59:14.993" v="575"/>
          <ac:spMkLst>
            <pc:docMk/>
            <pc:sldMk cId="3817920368" sldId="385"/>
            <ac:spMk id="115" creationId="{4735BECC-BAC1-D8FB-12CC-80B580BAEFC1}"/>
          </ac:spMkLst>
        </pc:spChg>
        <pc:spChg chg="mod">
          <ac:chgData name="Justine Buss" userId="8d5b0085cc57ea0f" providerId="LiveId" clId="{6DADADA0-B5CC-49ED-9162-783E160B2274}" dt="2024-06-26T10:59:14.993" v="575"/>
          <ac:spMkLst>
            <pc:docMk/>
            <pc:sldMk cId="3817920368" sldId="385"/>
            <ac:spMk id="119" creationId="{91C95BC4-36DC-94AD-B0FE-E91720F8E12A}"/>
          </ac:spMkLst>
        </pc:spChg>
        <pc:spChg chg="mod">
          <ac:chgData name="Justine Buss" userId="8d5b0085cc57ea0f" providerId="LiveId" clId="{6DADADA0-B5CC-49ED-9162-783E160B2274}" dt="2024-06-26T10:59:14.993" v="575"/>
          <ac:spMkLst>
            <pc:docMk/>
            <pc:sldMk cId="3817920368" sldId="385"/>
            <ac:spMk id="128" creationId="{4D67BD4A-9D25-A110-EAAD-607E739B11E5}"/>
          </ac:spMkLst>
        </pc:spChg>
        <pc:grpChg chg="add mod">
          <ac:chgData name="Justine Buss" userId="8d5b0085cc57ea0f" providerId="LiveId" clId="{6DADADA0-B5CC-49ED-9162-783E160B2274}" dt="2024-06-26T10:59:14.993" v="575"/>
          <ac:grpSpMkLst>
            <pc:docMk/>
            <pc:sldMk cId="3817920368" sldId="385"/>
            <ac:grpSpMk id="103" creationId="{85CE8EB7-AEB2-63F4-CA82-26877916778F}"/>
          </ac:grpSpMkLst>
        </pc:grpChg>
        <pc:grpChg chg="add mod">
          <ac:chgData name="Justine Buss" userId="8d5b0085cc57ea0f" providerId="LiveId" clId="{6DADADA0-B5CC-49ED-9162-783E160B2274}" dt="2024-06-26T10:59:14.993" v="575"/>
          <ac:grpSpMkLst>
            <pc:docMk/>
            <pc:sldMk cId="3817920368" sldId="385"/>
            <ac:grpSpMk id="117" creationId="{B2A050EF-92AD-ABBB-8E62-1BA134A4BD36}"/>
          </ac:grpSpMkLst>
        </pc:grpChg>
        <pc:grpChg chg="add mod">
          <ac:chgData name="Justine Buss" userId="8d5b0085cc57ea0f" providerId="LiveId" clId="{6DADADA0-B5CC-49ED-9162-783E160B2274}" dt="2024-06-26T10:59:14.993" v="575"/>
          <ac:grpSpMkLst>
            <pc:docMk/>
            <pc:sldMk cId="3817920368" sldId="385"/>
            <ac:grpSpMk id="125" creationId="{95BCAC6E-FEEC-43AB-1937-6CB512291E3D}"/>
          </ac:grpSpMkLst>
        </pc:grpChg>
        <pc:picChg chg="mod">
          <ac:chgData name="Justine Buss" userId="8d5b0085cc57ea0f" providerId="LiveId" clId="{6DADADA0-B5CC-49ED-9162-783E160B2274}" dt="2024-06-26T10:59:14.993" v="575"/>
          <ac:picMkLst>
            <pc:docMk/>
            <pc:sldMk cId="3817920368" sldId="385"/>
            <ac:picMk id="109" creationId="{E805B797-4626-D745-937B-144ECCAB17A2}"/>
          </ac:picMkLst>
        </pc:picChg>
        <pc:picChg chg="mod">
          <ac:chgData name="Justine Buss" userId="8d5b0085cc57ea0f" providerId="LiveId" clId="{6DADADA0-B5CC-49ED-9162-783E160B2274}" dt="2024-06-26T10:59:14.993" v="575"/>
          <ac:picMkLst>
            <pc:docMk/>
            <pc:sldMk cId="3817920368" sldId="385"/>
            <ac:picMk id="116" creationId="{C1CF8C9F-6287-BF09-7638-5045D77FD2CA}"/>
          </ac:picMkLst>
        </pc:picChg>
        <pc:picChg chg="mod">
          <ac:chgData name="Justine Buss" userId="8d5b0085cc57ea0f" providerId="LiveId" clId="{6DADADA0-B5CC-49ED-9162-783E160B2274}" dt="2024-06-26T10:59:14.993" v="575"/>
          <ac:picMkLst>
            <pc:docMk/>
            <pc:sldMk cId="3817920368" sldId="385"/>
            <ac:picMk id="118" creationId="{2412DB7C-690A-A3A4-E148-B6F6EF11964A}"/>
          </ac:picMkLst>
        </pc:picChg>
        <pc:picChg chg="del">
          <ac:chgData name="Justine Buss" userId="8d5b0085cc57ea0f" providerId="LiveId" clId="{6DADADA0-B5CC-49ED-9162-783E160B2274}" dt="2024-06-26T10:57:15.977" v="560" actId="478"/>
          <ac:picMkLst>
            <pc:docMk/>
            <pc:sldMk cId="3817920368" sldId="385"/>
            <ac:picMk id="121" creationId="{A4F71FD3-A47B-55C3-F9FF-4C53AE2DC49E}"/>
          </ac:picMkLst>
        </pc:picChg>
        <pc:picChg chg="mod">
          <ac:chgData name="Justine Buss" userId="8d5b0085cc57ea0f" providerId="LiveId" clId="{6DADADA0-B5CC-49ED-9162-783E160B2274}" dt="2024-06-26T10:59:14.993" v="575"/>
          <ac:picMkLst>
            <pc:docMk/>
            <pc:sldMk cId="3817920368" sldId="385"/>
            <ac:picMk id="126" creationId="{3AE979E8-C33D-2B29-CF3B-4F6501B84BAA}"/>
          </ac:picMkLst>
        </pc:picChg>
        <pc:picChg chg="mod">
          <ac:chgData name="Justine Buss" userId="8d5b0085cc57ea0f" providerId="LiveId" clId="{6DADADA0-B5CC-49ED-9162-783E160B2274}" dt="2024-06-26T10:59:14.993" v="575"/>
          <ac:picMkLst>
            <pc:docMk/>
            <pc:sldMk cId="3817920368" sldId="385"/>
            <ac:picMk id="127" creationId="{71D37AF2-B9B6-4450-32C8-A59C09FACC04}"/>
          </ac:picMkLst>
        </pc:picChg>
      </pc:sldChg>
      <pc:sldChg chg="delCm">
        <pc:chgData name="Justine Buss" userId="8d5b0085cc57ea0f" providerId="LiveId" clId="{6DADADA0-B5CC-49ED-9162-783E160B2274}" dt="2024-06-26T10:02:23.440" v="12"/>
        <pc:sldMkLst>
          <pc:docMk/>
          <pc:sldMk cId="4158692802" sldId="391"/>
        </pc:sldMkLst>
        <pc:extLst>
          <p:ext xmlns:p="http://schemas.openxmlformats.org/presentationml/2006/main" uri="{D6D511B9-2390-475A-947B-AFAB55BFBCF1}">
            <pc226:cmChg xmlns:pc226="http://schemas.microsoft.com/office/powerpoint/2022/06/main/command" chg="del">
              <pc226:chgData name="Justine Buss" userId="8d5b0085cc57ea0f" providerId="LiveId" clId="{6DADADA0-B5CC-49ED-9162-783E160B2274}" dt="2024-06-26T10:02:23.440" v="12"/>
              <pc2:cmMkLst xmlns:pc2="http://schemas.microsoft.com/office/powerpoint/2019/9/main/command">
                <pc:docMk/>
                <pc:sldMk cId="4158692802" sldId="391"/>
                <pc2:cmMk id="{3BFE9CA8-CE30-4CBC-A102-037A0E98B5A9}"/>
              </pc2:cmMkLst>
            </pc226:cmChg>
          </p:ext>
        </pc:extLst>
      </pc:sldChg>
      <pc:sldChg chg="delCm">
        <pc:chgData name="Justine Buss" userId="8d5b0085cc57ea0f" providerId="LiveId" clId="{6DADADA0-B5CC-49ED-9162-783E160B2274}" dt="2024-06-26T10:01:58.430" v="9"/>
        <pc:sldMkLst>
          <pc:docMk/>
          <pc:sldMk cId="3954971294" sldId="428"/>
        </pc:sldMkLst>
        <pc:extLst>
          <p:ext xmlns:p="http://schemas.openxmlformats.org/presentationml/2006/main" uri="{D6D511B9-2390-475A-947B-AFAB55BFBCF1}">
            <pc226:cmChg xmlns:pc226="http://schemas.microsoft.com/office/powerpoint/2022/06/main/command" chg="del">
              <pc226:chgData name="Justine Buss" userId="8d5b0085cc57ea0f" providerId="LiveId" clId="{6DADADA0-B5CC-49ED-9162-783E160B2274}" dt="2024-06-26T10:01:58.430" v="9"/>
              <pc2:cmMkLst xmlns:pc2="http://schemas.microsoft.com/office/powerpoint/2019/9/main/command">
                <pc:docMk/>
                <pc:sldMk cId="3954971294" sldId="428"/>
                <pc2:cmMk id="{67870244-3729-4965-A188-5B26B7E4600C}"/>
              </pc2:cmMkLst>
            </pc226:cmChg>
          </p:ext>
        </pc:extLst>
      </pc:sldChg>
      <pc:sldChg chg="delSp add del mod delAnim">
        <pc:chgData name="Justine Buss" userId="8d5b0085cc57ea0f" providerId="LiveId" clId="{6DADADA0-B5CC-49ED-9162-783E160B2274}" dt="2024-06-26T10:39:22.925" v="378" actId="2696"/>
        <pc:sldMkLst>
          <pc:docMk/>
          <pc:sldMk cId="3045910055" sldId="449"/>
        </pc:sldMkLst>
        <pc:spChg chg="del">
          <ac:chgData name="Justine Buss" userId="8d5b0085cc57ea0f" providerId="LiveId" clId="{6DADADA0-B5CC-49ED-9162-783E160B2274}" dt="2024-06-26T10:37:59.243" v="373" actId="478"/>
          <ac:spMkLst>
            <pc:docMk/>
            <pc:sldMk cId="3045910055" sldId="449"/>
            <ac:spMk id="26" creationId="{BE8F61F0-CC4D-B6B7-425C-5781A8F0A9EA}"/>
          </ac:spMkLst>
        </pc:spChg>
        <pc:spChg chg="del">
          <ac:chgData name="Justine Buss" userId="8d5b0085cc57ea0f" providerId="LiveId" clId="{6DADADA0-B5CC-49ED-9162-783E160B2274}" dt="2024-06-26T10:38:07.576" v="374" actId="478"/>
          <ac:spMkLst>
            <pc:docMk/>
            <pc:sldMk cId="3045910055" sldId="449"/>
            <ac:spMk id="29" creationId="{729A3E25-266A-6838-2BB9-BAEB44A68429}"/>
          </ac:spMkLst>
        </pc:spChg>
        <pc:spChg chg="del">
          <ac:chgData name="Justine Buss" userId="8d5b0085cc57ea0f" providerId="LiveId" clId="{6DADADA0-B5CC-49ED-9162-783E160B2274}" dt="2024-06-26T10:37:59.243" v="373" actId="478"/>
          <ac:spMkLst>
            <pc:docMk/>
            <pc:sldMk cId="3045910055" sldId="449"/>
            <ac:spMk id="30" creationId="{23D64CA5-E3F0-A3FB-E7F2-DA023E349244}"/>
          </ac:spMkLst>
        </pc:spChg>
        <pc:spChg chg="del">
          <ac:chgData name="Justine Buss" userId="8d5b0085cc57ea0f" providerId="LiveId" clId="{6DADADA0-B5CC-49ED-9162-783E160B2274}" dt="2024-06-26T10:18:36.591" v="185" actId="478"/>
          <ac:spMkLst>
            <pc:docMk/>
            <pc:sldMk cId="3045910055" sldId="449"/>
            <ac:spMk id="42" creationId="{44F53E2D-CE09-697F-E44D-8FDF6F097740}"/>
          </ac:spMkLst>
        </pc:spChg>
        <pc:spChg chg="del">
          <ac:chgData name="Justine Buss" userId="8d5b0085cc57ea0f" providerId="LiveId" clId="{6DADADA0-B5CC-49ED-9162-783E160B2274}" dt="2024-06-26T10:37:59.243" v="373" actId="478"/>
          <ac:spMkLst>
            <pc:docMk/>
            <pc:sldMk cId="3045910055" sldId="449"/>
            <ac:spMk id="43" creationId="{047BCE58-ECD6-D7C0-FDF9-4A59E55F89AD}"/>
          </ac:spMkLst>
        </pc:spChg>
        <pc:grpChg chg="del">
          <ac:chgData name="Justine Buss" userId="8d5b0085cc57ea0f" providerId="LiveId" clId="{6DADADA0-B5CC-49ED-9162-783E160B2274}" dt="2024-06-26T10:37:59.243" v="373" actId="478"/>
          <ac:grpSpMkLst>
            <pc:docMk/>
            <pc:sldMk cId="3045910055" sldId="449"/>
            <ac:grpSpMk id="6" creationId="{81945684-3C3C-498B-C1F5-53391BE86D1B}"/>
          </ac:grpSpMkLst>
        </pc:grpChg>
        <pc:grpChg chg="del">
          <ac:chgData name="Justine Buss" userId="8d5b0085cc57ea0f" providerId="LiveId" clId="{6DADADA0-B5CC-49ED-9162-783E160B2274}" dt="2024-06-26T10:37:59.243" v="373" actId="478"/>
          <ac:grpSpMkLst>
            <pc:docMk/>
            <pc:sldMk cId="3045910055" sldId="449"/>
            <ac:grpSpMk id="33" creationId="{B91A3784-FCC4-B69C-6FAD-585D4CE36B67}"/>
          </ac:grpSpMkLst>
        </pc:grpChg>
        <pc:grpChg chg="del">
          <ac:chgData name="Justine Buss" userId="8d5b0085cc57ea0f" providerId="LiveId" clId="{6DADADA0-B5CC-49ED-9162-783E160B2274}" dt="2024-06-26T10:37:59.243" v="373" actId="478"/>
          <ac:grpSpMkLst>
            <pc:docMk/>
            <pc:sldMk cId="3045910055" sldId="449"/>
            <ac:grpSpMk id="36" creationId="{8D8A79FB-9D3D-D2F8-DD76-741E74CE9FE9}"/>
          </ac:grpSpMkLst>
        </pc:grpChg>
        <pc:picChg chg="del">
          <ac:chgData name="Justine Buss" userId="8d5b0085cc57ea0f" providerId="LiveId" clId="{6DADADA0-B5CC-49ED-9162-783E160B2274}" dt="2024-06-26T10:38:07.576" v="374" actId="478"/>
          <ac:picMkLst>
            <pc:docMk/>
            <pc:sldMk cId="3045910055" sldId="449"/>
            <ac:picMk id="25" creationId="{5F3323E2-C5AA-AEC6-FA70-731CE24692F9}"/>
          </ac:picMkLst>
        </pc:picChg>
        <pc:picChg chg="del">
          <ac:chgData name="Justine Buss" userId="8d5b0085cc57ea0f" providerId="LiveId" clId="{6DADADA0-B5CC-49ED-9162-783E160B2274}" dt="2024-06-26T10:38:07.576" v="374" actId="478"/>
          <ac:picMkLst>
            <pc:docMk/>
            <pc:sldMk cId="3045910055" sldId="449"/>
            <ac:picMk id="27" creationId="{42137BEA-AD17-1130-95D3-842C55727336}"/>
          </ac:picMkLst>
        </pc:picChg>
        <pc:picChg chg="del">
          <ac:chgData name="Justine Buss" userId="8d5b0085cc57ea0f" providerId="LiveId" clId="{6DADADA0-B5CC-49ED-9162-783E160B2274}" dt="2024-06-26T10:37:59.243" v="373" actId="478"/>
          <ac:picMkLst>
            <pc:docMk/>
            <pc:sldMk cId="3045910055" sldId="449"/>
            <ac:picMk id="28" creationId="{BF105600-0A2E-6527-79D7-DD833E207D6E}"/>
          </ac:picMkLst>
        </pc:picChg>
      </pc:sldChg>
      <pc:sldChg chg="modTransition">
        <pc:chgData name="Justine Buss" userId="8d5b0085cc57ea0f" providerId="LiveId" clId="{6DADADA0-B5CC-49ED-9162-783E160B2274}" dt="2024-06-26T15:29:23.513" v="1140"/>
        <pc:sldMkLst>
          <pc:docMk/>
          <pc:sldMk cId="2312412276" sldId="452"/>
        </pc:sldMkLst>
      </pc:sldChg>
      <pc:sldChg chg="modTransition">
        <pc:chgData name="Justine Buss" userId="8d5b0085cc57ea0f" providerId="LiveId" clId="{6DADADA0-B5CC-49ED-9162-783E160B2274}" dt="2024-06-26T15:29:28.225" v="1141"/>
        <pc:sldMkLst>
          <pc:docMk/>
          <pc:sldMk cId="3818645638" sldId="453"/>
        </pc:sldMkLst>
      </pc:sldChg>
      <pc:sldChg chg="modTransition">
        <pc:chgData name="Justine Buss" userId="8d5b0085cc57ea0f" providerId="LiveId" clId="{6DADADA0-B5CC-49ED-9162-783E160B2274}" dt="2024-06-26T15:29:33.553" v="1142"/>
        <pc:sldMkLst>
          <pc:docMk/>
          <pc:sldMk cId="1355719211" sldId="458"/>
        </pc:sldMkLst>
      </pc:sldChg>
      <pc:sldChg chg="modTransition">
        <pc:chgData name="Justine Buss" userId="8d5b0085cc57ea0f" providerId="LiveId" clId="{6DADADA0-B5CC-49ED-9162-783E160B2274}" dt="2024-06-26T15:29:37.231" v="1143"/>
        <pc:sldMkLst>
          <pc:docMk/>
          <pc:sldMk cId="1588241428" sldId="459"/>
        </pc:sldMkLst>
      </pc:sldChg>
      <pc:sldChg chg="modTransition">
        <pc:chgData name="Justine Buss" userId="8d5b0085cc57ea0f" providerId="LiveId" clId="{6DADADA0-B5CC-49ED-9162-783E160B2274}" dt="2024-06-26T15:29:40.847" v="1144"/>
        <pc:sldMkLst>
          <pc:docMk/>
          <pc:sldMk cId="3917524138" sldId="460"/>
        </pc:sldMkLst>
      </pc:sldChg>
      <pc:sldChg chg="modTransition">
        <pc:chgData name="Justine Buss" userId="8d5b0085cc57ea0f" providerId="LiveId" clId="{6DADADA0-B5CC-49ED-9162-783E160B2274}" dt="2024-06-26T15:29:43.508" v="1145"/>
        <pc:sldMkLst>
          <pc:docMk/>
          <pc:sldMk cId="3453835516" sldId="462"/>
        </pc:sldMkLst>
      </pc:sldChg>
      <pc:sldChg chg="delSp modSp del mod delAnim">
        <pc:chgData name="Justine Buss" userId="8d5b0085cc57ea0f" providerId="LiveId" clId="{6DADADA0-B5CC-49ED-9162-783E160B2274}" dt="2024-06-26T10:59:59.172" v="579" actId="2696"/>
        <pc:sldMkLst>
          <pc:docMk/>
          <pc:sldMk cId="1327237654" sldId="473"/>
        </pc:sldMkLst>
        <pc:spChg chg="del">
          <ac:chgData name="Justine Buss" userId="8d5b0085cc57ea0f" providerId="LiveId" clId="{6DADADA0-B5CC-49ED-9162-783E160B2274}" dt="2024-06-26T10:57:45.426" v="563" actId="478"/>
          <ac:spMkLst>
            <pc:docMk/>
            <pc:sldMk cId="1327237654" sldId="473"/>
            <ac:spMk id="5" creationId="{20A908CB-153B-7250-F625-EAE8EC84A90B}"/>
          </ac:spMkLst>
        </pc:spChg>
        <pc:spChg chg="del">
          <ac:chgData name="Justine Buss" userId="8d5b0085cc57ea0f" providerId="LiveId" clId="{6DADADA0-B5CC-49ED-9162-783E160B2274}" dt="2024-06-26T10:57:41.638" v="562" actId="478"/>
          <ac:spMkLst>
            <pc:docMk/>
            <pc:sldMk cId="1327237654" sldId="473"/>
            <ac:spMk id="7" creationId="{07781017-E6D3-52F5-1511-95D5ACAD90D5}"/>
          </ac:spMkLst>
        </pc:spChg>
        <pc:spChg chg="del">
          <ac:chgData name="Justine Buss" userId="8d5b0085cc57ea0f" providerId="LiveId" clId="{6DADADA0-B5CC-49ED-9162-783E160B2274}" dt="2024-06-26T10:57:58.634" v="567" actId="478"/>
          <ac:spMkLst>
            <pc:docMk/>
            <pc:sldMk cId="1327237654" sldId="473"/>
            <ac:spMk id="8" creationId="{FBC1D9E3-885E-46DF-EEC3-8E3D0B597FCB}"/>
          </ac:spMkLst>
        </pc:spChg>
        <pc:spChg chg="del">
          <ac:chgData name="Justine Buss" userId="8d5b0085cc57ea0f" providerId="LiveId" clId="{6DADADA0-B5CC-49ED-9162-783E160B2274}" dt="2024-06-26T10:57:41.638" v="562" actId="478"/>
          <ac:spMkLst>
            <pc:docMk/>
            <pc:sldMk cId="1327237654" sldId="473"/>
            <ac:spMk id="9" creationId="{45FBCC37-DA23-9734-3F4D-EB07D4424EB6}"/>
          </ac:spMkLst>
        </pc:spChg>
        <pc:spChg chg="del">
          <ac:chgData name="Justine Buss" userId="8d5b0085cc57ea0f" providerId="LiveId" clId="{6DADADA0-B5CC-49ED-9162-783E160B2274}" dt="2024-06-26T10:57:38.033" v="561" actId="478"/>
          <ac:spMkLst>
            <pc:docMk/>
            <pc:sldMk cId="1327237654" sldId="473"/>
            <ac:spMk id="13" creationId="{4E0DB8E7-5DF8-F2CD-02F3-52D2BFD8B788}"/>
          </ac:spMkLst>
        </pc:spChg>
        <pc:spChg chg="del">
          <ac:chgData name="Justine Buss" userId="8d5b0085cc57ea0f" providerId="LiveId" clId="{6DADADA0-B5CC-49ED-9162-783E160B2274}" dt="2024-06-26T10:57:57.392" v="566" actId="478"/>
          <ac:spMkLst>
            <pc:docMk/>
            <pc:sldMk cId="1327237654" sldId="473"/>
            <ac:spMk id="14" creationId="{31AB204F-CA36-D272-BBC2-8396DCB7ACB1}"/>
          </ac:spMkLst>
        </pc:spChg>
        <pc:grpChg chg="mod">
          <ac:chgData name="Justine Buss" userId="8d5b0085cc57ea0f" providerId="LiveId" clId="{6DADADA0-B5CC-49ED-9162-783E160B2274}" dt="2024-06-26T10:58:04.267" v="568" actId="1076"/>
          <ac:grpSpMkLst>
            <pc:docMk/>
            <pc:sldMk cId="1327237654" sldId="473"/>
            <ac:grpSpMk id="55" creationId="{997003D7-9328-3A30-38D1-126F369AB625}"/>
          </ac:grpSpMkLst>
        </pc:grpChg>
        <pc:graphicFrameChg chg="ord">
          <ac:chgData name="Justine Buss" userId="8d5b0085cc57ea0f" providerId="LiveId" clId="{6DADADA0-B5CC-49ED-9162-783E160B2274}" dt="2024-06-26T10:23:30.611" v="240" actId="167"/>
          <ac:graphicFrameMkLst>
            <pc:docMk/>
            <pc:sldMk cId="1327237654" sldId="473"/>
            <ac:graphicFrameMk id="25" creationId="{8C16046B-EF15-0410-06F4-1E7DDFFEC80C}"/>
          </ac:graphicFrameMkLst>
        </pc:graphicFrameChg>
        <pc:picChg chg="del">
          <ac:chgData name="Justine Buss" userId="8d5b0085cc57ea0f" providerId="LiveId" clId="{6DADADA0-B5CC-49ED-9162-783E160B2274}" dt="2024-06-26T10:57:38.033" v="561" actId="478"/>
          <ac:picMkLst>
            <pc:docMk/>
            <pc:sldMk cId="1327237654" sldId="473"/>
            <ac:picMk id="12" creationId="{9F6168A5-536F-0F71-D605-5A916967F901}"/>
          </ac:picMkLst>
        </pc:picChg>
        <pc:picChg chg="del">
          <ac:chgData name="Justine Buss" userId="8d5b0085cc57ea0f" providerId="LiveId" clId="{6DADADA0-B5CC-49ED-9162-783E160B2274}" dt="2024-06-26T10:57:41.638" v="562" actId="478"/>
          <ac:picMkLst>
            <pc:docMk/>
            <pc:sldMk cId="1327237654" sldId="473"/>
            <ac:picMk id="17" creationId="{3EEE1B6A-84F9-BCC3-1AC4-393E42FFAB34}"/>
          </ac:picMkLst>
        </pc:picChg>
        <pc:picChg chg="del">
          <ac:chgData name="Justine Buss" userId="8d5b0085cc57ea0f" providerId="LiveId" clId="{6DADADA0-B5CC-49ED-9162-783E160B2274}" dt="2024-06-26T10:57:38.033" v="561" actId="478"/>
          <ac:picMkLst>
            <pc:docMk/>
            <pc:sldMk cId="1327237654" sldId="473"/>
            <ac:picMk id="18" creationId="{AE26D092-184D-04E6-6E94-2B8D890EE0B3}"/>
          </ac:picMkLst>
        </pc:picChg>
        <pc:picChg chg="del">
          <ac:chgData name="Justine Buss" userId="8d5b0085cc57ea0f" providerId="LiveId" clId="{6DADADA0-B5CC-49ED-9162-783E160B2274}" dt="2024-06-26T10:57:52.499" v="564" actId="478"/>
          <ac:picMkLst>
            <pc:docMk/>
            <pc:sldMk cId="1327237654" sldId="473"/>
            <ac:picMk id="19" creationId="{734A3BBC-5B19-03A8-3455-768AE8685791}"/>
          </ac:picMkLst>
        </pc:picChg>
        <pc:picChg chg="del">
          <ac:chgData name="Justine Buss" userId="8d5b0085cc57ea0f" providerId="LiveId" clId="{6DADADA0-B5CC-49ED-9162-783E160B2274}" dt="2024-06-26T10:57:38.033" v="561" actId="478"/>
          <ac:picMkLst>
            <pc:docMk/>
            <pc:sldMk cId="1327237654" sldId="473"/>
            <ac:picMk id="20" creationId="{399DCEC5-8C06-6371-028A-E3B7A0A47E09}"/>
          </ac:picMkLst>
        </pc:picChg>
        <pc:picChg chg="del">
          <ac:chgData name="Justine Buss" userId="8d5b0085cc57ea0f" providerId="LiveId" clId="{6DADADA0-B5CC-49ED-9162-783E160B2274}" dt="2024-06-26T10:57:38.033" v="561" actId="478"/>
          <ac:picMkLst>
            <pc:docMk/>
            <pc:sldMk cId="1327237654" sldId="473"/>
            <ac:picMk id="21" creationId="{BDF59A31-B8A0-843F-4126-DFA8EDEB0EBF}"/>
          </ac:picMkLst>
        </pc:picChg>
        <pc:picChg chg="del">
          <ac:chgData name="Justine Buss" userId="8d5b0085cc57ea0f" providerId="LiveId" clId="{6DADADA0-B5CC-49ED-9162-783E160B2274}" dt="2024-06-26T10:57:38.033" v="561" actId="478"/>
          <ac:picMkLst>
            <pc:docMk/>
            <pc:sldMk cId="1327237654" sldId="473"/>
            <ac:picMk id="22" creationId="{0163A596-A78D-CB9C-5F18-CE6044F2F628}"/>
          </ac:picMkLst>
        </pc:picChg>
        <pc:picChg chg="del">
          <ac:chgData name="Justine Buss" userId="8d5b0085cc57ea0f" providerId="LiveId" clId="{6DADADA0-B5CC-49ED-9162-783E160B2274}" dt="2024-06-26T10:57:38.033" v="561" actId="478"/>
          <ac:picMkLst>
            <pc:docMk/>
            <pc:sldMk cId="1327237654" sldId="473"/>
            <ac:picMk id="23" creationId="{7636A9C9-5144-AA3D-B586-7B87EB803EA4}"/>
          </ac:picMkLst>
        </pc:picChg>
        <pc:picChg chg="del">
          <ac:chgData name="Justine Buss" userId="8d5b0085cc57ea0f" providerId="LiveId" clId="{6DADADA0-B5CC-49ED-9162-783E160B2274}" dt="2024-06-26T10:57:38.033" v="561" actId="478"/>
          <ac:picMkLst>
            <pc:docMk/>
            <pc:sldMk cId="1327237654" sldId="473"/>
            <ac:picMk id="24" creationId="{7FC2CC58-6880-7D6D-6636-6237D8BA2595}"/>
          </ac:picMkLst>
        </pc:picChg>
        <pc:picChg chg="del">
          <ac:chgData name="Justine Buss" userId="8d5b0085cc57ea0f" providerId="LiveId" clId="{6DADADA0-B5CC-49ED-9162-783E160B2274}" dt="2024-06-26T10:57:38.033" v="561" actId="478"/>
          <ac:picMkLst>
            <pc:docMk/>
            <pc:sldMk cId="1327237654" sldId="473"/>
            <ac:picMk id="29" creationId="{B564B25B-FABB-8B9E-BA52-A5AAC28ACB1D}"/>
          </ac:picMkLst>
        </pc:picChg>
        <pc:picChg chg="del">
          <ac:chgData name="Justine Buss" userId="8d5b0085cc57ea0f" providerId="LiveId" clId="{6DADADA0-B5CC-49ED-9162-783E160B2274}" dt="2024-06-26T10:57:38.033" v="561" actId="478"/>
          <ac:picMkLst>
            <pc:docMk/>
            <pc:sldMk cId="1327237654" sldId="473"/>
            <ac:picMk id="31" creationId="{12182CBA-D204-507D-E5B4-2703C5B0C61B}"/>
          </ac:picMkLst>
        </pc:picChg>
        <pc:picChg chg="del">
          <ac:chgData name="Justine Buss" userId="8d5b0085cc57ea0f" providerId="LiveId" clId="{6DADADA0-B5CC-49ED-9162-783E160B2274}" dt="2024-06-26T10:57:38.033" v="561" actId="478"/>
          <ac:picMkLst>
            <pc:docMk/>
            <pc:sldMk cId="1327237654" sldId="473"/>
            <ac:picMk id="33" creationId="{F050AD30-29F9-FA49-B9C9-F5B71A4D4134}"/>
          </ac:picMkLst>
        </pc:picChg>
        <pc:picChg chg="del">
          <ac:chgData name="Justine Buss" userId="8d5b0085cc57ea0f" providerId="LiveId" clId="{6DADADA0-B5CC-49ED-9162-783E160B2274}" dt="2024-06-26T10:57:52.499" v="564" actId="478"/>
          <ac:picMkLst>
            <pc:docMk/>
            <pc:sldMk cId="1327237654" sldId="473"/>
            <ac:picMk id="35" creationId="{FEBC1319-DA1D-5E84-B9DD-E62A8048CD4A}"/>
          </ac:picMkLst>
        </pc:picChg>
        <pc:picChg chg="del">
          <ac:chgData name="Justine Buss" userId="8d5b0085cc57ea0f" providerId="LiveId" clId="{6DADADA0-B5CC-49ED-9162-783E160B2274}" dt="2024-06-26T10:57:52.499" v="564" actId="478"/>
          <ac:picMkLst>
            <pc:docMk/>
            <pc:sldMk cId="1327237654" sldId="473"/>
            <ac:picMk id="37" creationId="{7C2A3A73-9C7D-C258-3A3A-3B704EC0967F}"/>
          </ac:picMkLst>
        </pc:picChg>
      </pc:sldChg>
      <pc:sldChg chg="add del">
        <pc:chgData name="Justine Buss" userId="8d5b0085cc57ea0f" providerId="LiveId" clId="{6DADADA0-B5CC-49ED-9162-783E160B2274}" dt="2024-06-26T10:12:24.716" v="112" actId="2696"/>
        <pc:sldMkLst>
          <pc:docMk/>
          <pc:sldMk cId="2782893629" sldId="474"/>
        </pc:sldMkLst>
      </pc:sldChg>
      <pc:sldChg chg="add del">
        <pc:chgData name="Justine Buss" userId="8d5b0085cc57ea0f" providerId="LiveId" clId="{6DADADA0-B5CC-49ED-9162-783E160B2274}" dt="2024-06-26T10:36:25.201" v="372" actId="2696"/>
        <pc:sldMkLst>
          <pc:docMk/>
          <pc:sldMk cId="63495804" sldId="475"/>
        </pc:sldMkLst>
      </pc:sldChg>
      <pc:sldChg chg="add del">
        <pc:chgData name="Justine Buss" userId="8d5b0085cc57ea0f" providerId="LiveId" clId="{6DADADA0-B5CC-49ED-9162-783E160B2274}" dt="2024-06-26T10:12:15.047" v="111" actId="2696"/>
        <pc:sldMkLst>
          <pc:docMk/>
          <pc:sldMk cId="2429527653" sldId="476"/>
        </pc:sldMkLst>
      </pc:sldChg>
      <pc:sldChg chg="add del">
        <pc:chgData name="Justine Buss" userId="8d5b0085cc57ea0f" providerId="LiveId" clId="{6DADADA0-B5CC-49ED-9162-783E160B2274}" dt="2024-06-26T10:05:48.422" v="70" actId="2696"/>
        <pc:sldMkLst>
          <pc:docMk/>
          <pc:sldMk cId="2536951637" sldId="476"/>
        </pc:sldMkLst>
      </pc:sldChg>
      <pc:sldChg chg="addSp delSp modSp add mod modTransition delAnim modAnim modNotesTx">
        <pc:chgData name="Justine Buss" userId="8d5b0085cc57ea0f" providerId="LiveId" clId="{6DADADA0-B5CC-49ED-9162-783E160B2274}" dt="2024-06-26T16:14:14.916" v="2318" actId="6549"/>
        <pc:sldMkLst>
          <pc:docMk/>
          <pc:sldMk cId="1664798471" sldId="477"/>
        </pc:sldMkLst>
        <pc:spChg chg="mod">
          <ac:chgData name="Justine Buss" userId="8d5b0085cc57ea0f" providerId="LiveId" clId="{6DADADA0-B5CC-49ED-9162-783E160B2274}" dt="2024-06-26T10:25:48.819" v="275" actId="20577"/>
          <ac:spMkLst>
            <pc:docMk/>
            <pc:sldMk cId="1664798471" sldId="477"/>
            <ac:spMk id="2" creationId="{00000000-0000-0000-0000-000000000000}"/>
          </ac:spMkLst>
        </pc:spChg>
        <pc:spChg chg="del">
          <ac:chgData name="Justine Buss" userId="8d5b0085cc57ea0f" providerId="LiveId" clId="{6DADADA0-B5CC-49ED-9162-783E160B2274}" dt="2024-06-26T10:11:06.410" v="107" actId="478"/>
          <ac:spMkLst>
            <pc:docMk/>
            <pc:sldMk cId="1664798471" sldId="477"/>
            <ac:spMk id="7" creationId="{90AC75CC-71EA-D8A1-24FF-89CF9CC27933}"/>
          </ac:spMkLst>
        </pc:spChg>
        <pc:spChg chg="del">
          <ac:chgData name="Justine Buss" userId="8d5b0085cc57ea0f" providerId="LiveId" clId="{6DADADA0-B5CC-49ED-9162-783E160B2274}" dt="2024-06-26T10:11:06.410" v="107" actId="478"/>
          <ac:spMkLst>
            <pc:docMk/>
            <pc:sldMk cId="1664798471" sldId="477"/>
            <ac:spMk id="8" creationId="{E094FA1A-23B2-C1D9-D255-4F57586B08A4}"/>
          </ac:spMkLst>
        </pc:spChg>
        <pc:spChg chg="del">
          <ac:chgData name="Justine Buss" userId="8d5b0085cc57ea0f" providerId="LiveId" clId="{6DADADA0-B5CC-49ED-9162-783E160B2274}" dt="2024-06-26T10:11:06.410" v="107" actId="478"/>
          <ac:spMkLst>
            <pc:docMk/>
            <pc:sldMk cId="1664798471" sldId="477"/>
            <ac:spMk id="9" creationId="{C291C6BA-9A84-7B64-907D-FCFC871E74E7}"/>
          </ac:spMkLst>
        </pc:spChg>
        <pc:spChg chg="del">
          <ac:chgData name="Justine Buss" userId="8d5b0085cc57ea0f" providerId="LiveId" clId="{6DADADA0-B5CC-49ED-9162-783E160B2274}" dt="2024-06-26T10:11:08.854" v="108" actId="478"/>
          <ac:spMkLst>
            <pc:docMk/>
            <pc:sldMk cId="1664798471" sldId="477"/>
            <ac:spMk id="11" creationId="{B4C0B3C0-1BA5-F9E4-4C51-33BC65B16BFC}"/>
          </ac:spMkLst>
        </pc:spChg>
        <pc:spChg chg="del">
          <ac:chgData name="Justine Buss" userId="8d5b0085cc57ea0f" providerId="LiveId" clId="{6DADADA0-B5CC-49ED-9162-783E160B2274}" dt="2024-06-26T10:11:06.410" v="107" actId="478"/>
          <ac:spMkLst>
            <pc:docMk/>
            <pc:sldMk cId="1664798471" sldId="477"/>
            <ac:spMk id="12" creationId="{C09D8BD1-5643-20BB-060D-4910A5136484}"/>
          </ac:spMkLst>
        </pc:spChg>
        <pc:spChg chg="mod">
          <ac:chgData name="Justine Buss" userId="8d5b0085cc57ea0f" providerId="LiveId" clId="{6DADADA0-B5CC-49ED-9162-783E160B2274}" dt="2024-06-26T10:13:19.092" v="117"/>
          <ac:spMkLst>
            <pc:docMk/>
            <pc:sldMk cId="1664798471" sldId="477"/>
            <ac:spMk id="14" creationId="{9851E9CA-272E-41E5-5DAB-BA1D0FE9C8D8}"/>
          </ac:spMkLst>
        </pc:spChg>
        <pc:spChg chg="del">
          <ac:chgData name="Justine Buss" userId="8d5b0085cc57ea0f" providerId="LiveId" clId="{6DADADA0-B5CC-49ED-9162-783E160B2274}" dt="2024-06-26T10:11:06.410" v="107" actId="478"/>
          <ac:spMkLst>
            <pc:docMk/>
            <pc:sldMk cId="1664798471" sldId="477"/>
            <ac:spMk id="17" creationId="{861DA8C7-B26A-00D9-A4FE-7714F18F11A0}"/>
          </ac:spMkLst>
        </pc:spChg>
        <pc:spChg chg="del">
          <ac:chgData name="Justine Buss" userId="8d5b0085cc57ea0f" providerId="LiveId" clId="{6DADADA0-B5CC-49ED-9162-783E160B2274}" dt="2024-06-26T10:11:08.854" v="108" actId="478"/>
          <ac:spMkLst>
            <pc:docMk/>
            <pc:sldMk cId="1664798471" sldId="477"/>
            <ac:spMk id="19" creationId="{3F5B4B44-D7EB-7743-20D9-869FC3E9AA2B}"/>
          </ac:spMkLst>
        </pc:spChg>
        <pc:spChg chg="mod">
          <ac:chgData name="Justine Buss" userId="8d5b0085cc57ea0f" providerId="LiveId" clId="{6DADADA0-B5CC-49ED-9162-783E160B2274}" dt="2024-06-26T10:13:19.092" v="117"/>
          <ac:spMkLst>
            <pc:docMk/>
            <pc:sldMk cId="1664798471" sldId="477"/>
            <ac:spMk id="21" creationId="{B0DE9010-BC52-C5C9-C06C-642A1576183D}"/>
          </ac:spMkLst>
        </pc:spChg>
        <pc:spChg chg="mod">
          <ac:chgData name="Justine Buss" userId="8d5b0085cc57ea0f" providerId="LiveId" clId="{6DADADA0-B5CC-49ED-9162-783E160B2274}" dt="2024-06-26T10:13:19.092" v="117"/>
          <ac:spMkLst>
            <pc:docMk/>
            <pc:sldMk cId="1664798471" sldId="477"/>
            <ac:spMk id="26" creationId="{08FAB1C0-85BA-0A98-BAFE-BBDDAED8974B}"/>
          </ac:spMkLst>
        </pc:spChg>
        <pc:spChg chg="add mod">
          <ac:chgData name="Justine Buss" userId="8d5b0085cc57ea0f" providerId="LiveId" clId="{6DADADA0-B5CC-49ED-9162-783E160B2274}" dt="2024-06-26T10:13:19.092" v="117"/>
          <ac:spMkLst>
            <pc:docMk/>
            <pc:sldMk cId="1664798471" sldId="477"/>
            <ac:spMk id="29" creationId="{80A9FBA3-322F-8AA8-627B-4EC971887F0B}"/>
          </ac:spMkLst>
        </pc:spChg>
        <pc:spChg chg="add mod">
          <ac:chgData name="Justine Buss" userId="8d5b0085cc57ea0f" providerId="LiveId" clId="{6DADADA0-B5CC-49ED-9162-783E160B2274}" dt="2024-06-26T10:15:10.423" v="126" actId="1076"/>
          <ac:spMkLst>
            <pc:docMk/>
            <pc:sldMk cId="1664798471" sldId="477"/>
            <ac:spMk id="30" creationId="{B9E5F986-68FA-639F-B599-0EDDD03037B4}"/>
          </ac:spMkLst>
        </pc:spChg>
        <pc:spChg chg="add mod">
          <ac:chgData name="Justine Buss" userId="8d5b0085cc57ea0f" providerId="LiveId" clId="{6DADADA0-B5CC-49ED-9162-783E160B2274}" dt="2024-06-26T10:18:12.669" v="184" actId="20577"/>
          <ac:spMkLst>
            <pc:docMk/>
            <pc:sldMk cId="1664798471" sldId="477"/>
            <ac:spMk id="32" creationId="{EBF371EA-F2A5-E78D-BC59-EFC7682D9932}"/>
          </ac:spMkLst>
        </pc:spChg>
        <pc:spChg chg="add mod">
          <ac:chgData name="Justine Buss" userId="8d5b0085cc57ea0f" providerId="LiveId" clId="{6DADADA0-B5CC-49ED-9162-783E160B2274}" dt="2024-06-26T10:20:25.621" v="237" actId="20577"/>
          <ac:spMkLst>
            <pc:docMk/>
            <pc:sldMk cId="1664798471" sldId="477"/>
            <ac:spMk id="33" creationId="{362FA95A-8C35-215B-B56E-741E811D575A}"/>
          </ac:spMkLst>
        </pc:spChg>
        <pc:spChg chg="add mod">
          <ac:chgData name="Justine Buss" userId="8d5b0085cc57ea0f" providerId="LiveId" clId="{6DADADA0-B5CC-49ED-9162-783E160B2274}" dt="2024-06-26T10:25:21.348" v="248" actId="1076"/>
          <ac:spMkLst>
            <pc:docMk/>
            <pc:sldMk cId="1664798471" sldId="477"/>
            <ac:spMk id="36" creationId="{C3BAB872-3339-5C67-EC95-894E3411EEBC}"/>
          </ac:spMkLst>
        </pc:spChg>
        <pc:spChg chg="add mod">
          <ac:chgData name="Justine Buss" userId="8d5b0085cc57ea0f" providerId="LiveId" clId="{6DADADA0-B5CC-49ED-9162-783E160B2274}" dt="2024-06-26T10:28:27.577" v="285" actId="1076"/>
          <ac:spMkLst>
            <pc:docMk/>
            <pc:sldMk cId="1664798471" sldId="477"/>
            <ac:spMk id="37" creationId="{8950B126-E1E2-6884-28B9-0A8DEDAE6984}"/>
          </ac:spMkLst>
        </pc:spChg>
        <pc:spChg chg="mod">
          <ac:chgData name="Justine Buss" userId="8d5b0085cc57ea0f" providerId="LiveId" clId="{6DADADA0-B5CC-49ED-9162-783E160B2274}" dt="2024-06-26T10:24:00.530" v="241"/>
          <ac:spMkLst>
            <pc:docMk/>
            <pc:sldMk cId="1664798471" sldId="477"/>
            <ac:spMk id="43" creationId="{9E137F63-A359-8BD5-2292-FB63A1A8C1A0}"/>
          </ac:spMkLst>
        </pc:spChg>
        <pc:spChg chg="add mod">
          <ac:chgData name="Justine Buss" userId="8d5b0085cc57ea0f" providerId="LiveId" clId="{6DADADA0-B5CC-49ED-9162-783E160B2274}" dt="2024-06-26T10:28:54.256" v="288" actId="1076"/>
          <ac:spMkLst>
            <pc:docMk/>
            <pc:sldMk cId="1664798471" sldId="477"/>
            <ac:spMk id="45" creationId="{75D11472-A7EC-603F-9EA0-95E903F5C07C}"/>
          </ac:spMkLst>
        </pc:spChg>
        <pc:spChg chg="add mod">
          <ac:chgData name="Justine Buss" userId="8d5b0085cc57ea0f" providerId="LiveId" clId="{6DADADA0-B5CC-49ED-9162-783E160B2274}" dt="2024-06-26T10:28:57.578" v="289"/>
          <ac:spMkLst>
            <pc:docMk/>
            <pc:sldMk cId="1664798471" sldId="477"/>
            <ac:spMk id="47" creationId="{6265E71E-EF23-38BB-D089-EB3B55D461C4}"/>
          </ac:spMkLst>
        </pc:spChg>
        <pc:spChg chg="add mod">
          <ac:chgData name="Justine Buss" userId="8d5b0085cc57ea0f" providerId="LiveId" clId="{6DADADA0-B5CC-49ED-9162-783E160B2274}" dt="2024-06-26T10:31:46.072" v="318" actId="1076"/>
          <ac:spMkLst>
            <pc:docMk/>
            <pc:sldMk cId="1664798471" sldId="477"/>
            <ac:spMk id="48" creationId="{2CFF5AC3-4631-C00B-1312-1CF5FF5F7354}"/>
          </ac:spMkLst>
        </pc:spChg>
        <pc:grpChg chg="add mod">
          <ac:chgData name="Justine Buss" userId="8d5b0085cc57ea0f" providerId="LiveId" clId="{6DADADA0-B5CC-49ED-9162-783E160B2274}" dt="2024-06-26T10:13:19.092" v="117"/>
          <ac:grpSpMkLst>
            <pc:docMk/>
            <pc:sldMk cId="1664798471" sldId="477"/>
            <ac:grpSpMk id="13" creationId="{6B9EBA7A-A734-6E99-F701-4FADC12A273B}"/>
          </ac:grpSpMkLst>
        </pc:grpChg>
        <pc:grpChg chg="add mod">
          <ac:chgData name="Justine Buss" userId="8d5b0085cc57ea0f" providerId="LiveId" clId="{6DADADA0-B5CC-49ED-9162-783E160B2274}" dt="2024-06-26T10:14:54.519" v="125" actId="1076"/>
          <ac:grpSpMkLst>
            <pc:docMk/>
            <pc:sldMk cId="1664798471" sldId="477"/>
            <ac:grpSpMk id="20" creationId="{CC8A9B0C-6E5F-5D16-53FA-657CD38D702C}"/>
          </ac:grpSpMkLst>
        </pc:grpChg>
        <pc:grpChg chg="add mod">
          <ac:chgData name="Justine Buss" userId="8d5b0085cc57ea0f" providerId="LiveId" clId="{6DADADA0-B5CC-49ED-9162-783E160B2274}" dt="2024-06-26T10:14:54.519" v="125" actId="1076"/>
          <ac:grpSpMkLst>
            <pc:docMk/>
            <pc:sldMk cId="1664798471" sldId="477"/>
            <ac:grpSpMk id="23" creationId="{671AE836-9954-85D2-CFAB-A8920E7A1469}"/>
          </ac:grpSpMkLst>
        </pc:grpChg>
        <pc:grpChg chg="mod">
          <ac:chgData name="Justine Buss" userId="8d5b0085cc57ea0f" providerId="LiveId" clId="{6DADADA0-B5CC-49ED-9162-783E160B2274}" dt="2024-06-26T10:13:19.092" v="117"/>
          <ac:grpSpMkLst>
            <pc:docMk/>
            <pc:sldMk cId="1664798471" sldId="477"/>
            <ac:grpSpMk id="24" creationId="{C006F9D0-0930-8948-8634-47C6D190AFDD}"/>
          </ac:grpSpMkLst>
        </pc:grpChg>
        <pc:grpChg chg="add del mod">
          <ac:chgData name="Justine Buss" userId="8d5b0085cc57ea0f" providerId="LiveId" clId="{6DADADA0-B5CC-49ED-9162-783E160B2274}" dt="2024-06-26T10:24:10.582" v="243" actId="478"/>
          <ac:grpSpMkLst>
            <pc:docMk/>
            <pc:sldMk cId="1664798471" sldId="477"/>
            <ac:grpSpMk id="40" creationId="{EBA67154-1F4E-55E1-6E5E-49F5643F16C0}"/>
          </ac:grpSpMkLst>
        </pc:grpChg>
        <pc:picChg chg="del">
          <ac:chgData name="Justine Buss" userId="8d5b0085cc57ea0f" providerId="LiveId" clId="{6DADADA0-B5CC-49ED-9162-783E160B2274}" dt="2024-06-26T10:11:06.410" v="107" actId="478"/>
          <ac:picMkLst>
            <pc:docMk/>
            <pc:sldMk cId="1664798471" sldId="477"/>
            <ac:picMk id="5" creationId="{59E38F5D-3E09-79C1-F7AE-DA395044A626}"/>
          </ac:picMkLst>
        </pc:picChg>
        <pc:picChg chg="del">
          <ac:chgData name="Justine Buss" userId="8d5b0085cc57ea0f" providerId="LiveId" clId="{6DADADA0-B5CC-49ED-9162-783E160B2274}" dt="2024-06-26T10:11:08.854" v="108" actId="478"/>
          <ac:picMkLst>
            <pc:docMk/>
            <pc:sldMk cId="1664798471" sldId="477"/>
            <ac:picMk id="6" creationId="{7B2BD541-2FBC-CF4C-C5EA-A6DD55CD21B4}"/>
          </ac:picMkLst>
        </pc:picChg>
        <pc:picChg chg="mod">
          <ac:chgData name="Justine Buss" userId="8d5b0085cc57ea0f" providerId="LiveId" clId="{6DADADA0-B5CC-49ED-9162-783E160B2274}" dt="2024-06-26T10:13:19.092" v="117"/>
          <ac:picMkLst>
            <pc:docMk/>
            <pc:sldMk cId="1664798471" sldId="477"/>
            <ac:picMk id="16" creationId="{4E47D1CB-667A-557B-57F3-64A9AE6603A2}"/>
          </ac:picMkLst>
        </pc:picChg>
        <pc:picChg chg="mod">
          <ac:chgData name="Justine Buss" userId="8d5b0085cc57ea0f" providerId="LiveId" clId="{6DADADA0-B5CC-49ED-9162-783E160B2274}" dt="2024-06-26T10:13:19.092" v="117"/>
          <ac:picMkLst>
            <pc:docMk/>
            <pc:sldMk cId="1664798471" sldId="477"/>
            <ac:picMk id="18" creationId="{6AF6A7E5-967F-D83D-59AB-02B83585D2E9}"/>
          </ac:picMkLst>
        </pc:picChg>
        <pc:picChg chg="mod">
          <ac:chgData name="Justine Buss" userId="8d5b0085cc57ea0f" providerId="LiveId" clId="{6DADADA0-B5CC-49ED-9162-783E160B2274}" dt="2024-06-26T10:13:19.092" v="117"/>
          <ac:picMkLst>
            <pc:docMk/>
            <pc:sldMk cId="1664798471" sldId="477"/>
            <ac:picMk id="22" creationId="{FA1C729D-730B-8AA2-B211-6704BCC9314D}"/>
          </ac:picMkLst>
        </pc:picChg>
        <pc:picChg chg="mod">
          <ac:chgData name="Justine Buss" userId="8d5b0085cc57ea0f" providerId="LiveId" clId="{6DADADA0-B5CC-49ED-9162-783E160B2274}" dt="2024-06-26T10:13:19.092" v="117"/>
          <ac:picMkLst>
            <pc:docMk/>
            <pc:sldMk cId="1664798471" sldId="477"/>
            <ac:picMk id="25" creationId="{25D6369E-482F-AA6A-CCF3-6641A546BA8C}"/>
          </ac:picMkLst>
        </pc:picChg>
        <pc:picChg chg="mod">
          <ac:chgData name="Justine Buss" userId="8d5b0085cc57ea0f" providerId="LiveId" clId="{6DADADA0-B5CC-49ED-9162-783E160B2274}" dt="2024-06-26T10:13:19.092" v="117"/>
          <ac:picMkLst>
            <pc:docMk/>
            <pc:sldMk cId="1664798471" sldId="477"/>
            <ac:picMk id="28" creationId="{96569A48-9291-D440-DFC5-02E08D525973}"/>
          </ac:picMkLst>
        </pc:picChg>
        <pc:picChg chg="add mod">
          <ac:chgData name="Justine Buss" userId="8d5b0085cc57ea0f" providerId="LiveId" clId="{6DADADA0-B5CC-49ED-9162-783E160B2274}" dt="2024-06-26T10:17:27.913" v="133"/>
          <ac:picMkLst>
            <pc:docMk/>
            <pc:sldMk cId="1664798471" sldId="477"/>
            <ac:picMk id="31" creationId="{60D92806-48C2-AC61-64EC-4DA5B6000E9B}"/>
          </ac:picMkLst>
        </pc:picChg>
        <pc:picChg chg="add mod">
          <ac:chgData name="Justine Buss" userId="8d5b0085cc57ea0f" providerId="LiveId" clId="{6DADADA0-B5CC-49ED-9162-783E160B2274}" dt="2024-06-26T10:19:32.912" v="222" actId="1076"/>
          <ac:picMkLst>
            <pc:docMk/>
            <pc:sldMk cId="1664798471" sldId="477"/>
            <ac:picMk id="34" creationId="{8A1F3958-D7A0-680B-192A-B8400E32D526}"/>
          </ac:picMkLst>
        </pc:picChg>
        <pc:picChg chg="add mod">
          <ac:chgData name="Justine Buss" userId="8d5b0085cc57ea0f" providerId="LiveId" clId="{6DADADA0-B5CC-49ED-9162-783E160B2274}" dt="2024-06-26T10:25:21.348" v="248" actId="1076"/>
          <ac:picMkLst>
            <pc:docMk/>
            <pc:sldMk cId="1664798471" sldId="477"/>
            <ac:picMk id="35" creationId="{23DECB63-B0D5-A1B7-7BC1-E394E830BA1E}"/>
          </ac:picMkLst>
        </pc:picChg>
        <pc:picChg chg="add mod">
          <ac:chgData name="Justine Buss" userId="8d5b0085cc57ea0f" providerId="LiveId" clId="{6DADADA0-B5CC-49ED-9162-783E160B2274}" dt="2024-06-26T10:28:36.157" v="286" actId="1076"/>
          <ac:picMkLst>
            <pc:docMk/>
            <pc:sldMk cId="1664798471" sldId="477"/>
            <ac:picMk id="38" creationId="{BC2A41D6-2A22-ADD3-CB13-6A88C87FF6C7}"/>
          </ac:picMkLst>
        </pc:picChg>
        <pc:picChg chg="add mod">
          <ac:chgData name="Justine Buss" userId="8d5b0085cc57ea0f" providerId="LiveId" clId="{6DADADA0-B5CC-49ED-9162-783E160B2274}" dt="2024-06-26T10:27:33.931" v="280" actId="1076"/>
          <ac:picMkLst>
            <pc:docMk/>
            <pc:sldMk cId="1664798471" sldId="477"/>
            <ac:picMk id="39" creationId="{C628138D-2CC0-2375-4B7E-EABEEB89C63E}"/>
          </ac:picMkLst>
        </pc:picChg>
        <pc:picChg chg="mod">
          <ac:chgData name="Justine Buss" userId="8d5b0085cc57ea0f" providerId="LiveId" clId="{6DADADA0-B5CC-49ED-9162-783E160B2274}" dt="2024-06-26T10:24:00.530" v="241"/>
          <ac:picMkLst>
            <pc:docMk/>
            <pc:sldMk cId="1664798471" sldId="477"/>
            <ac:picMk id="41" creationId="{C0989AA0-2C70-5AE9-D735-9793FDD26FDA}"/>
          </ac:picMkLst>
        </pc:picChg>
        <pc:picChg chg="mod">
          <ac:chgData name="Justine Buss" userId="8d5b0085cc57ea0f" providerId="LiveId" clId="{6DADADA0-B5CC-49ED-9162-783E160B2274}" dt="2024-06-26T10:24:00.530" v="241"/>
          <ac:picMkLst>
            <pc:docMk/>
            <pc:sldMk cId="1664798471" sldId="477"/>
            <ac:picMk id="42" creationId="{8937CF8E-195D-B7E1-2D42-95FFC4669E9A}"/>
          </ac:picMkLst>
        </pc:picChg>
        <pc:picChg chg="add mod">
          <ac:chgData name="Justine Buss" userId="8d5b0085cc57ea0f" providerId="LiveId" clId="{6DADADA0-B5CC-49ED-9162-783E160B2274}" dt="2024-06-26T10:28:41.014" v="287" actId="1076"/>
          <ac:picMkLst>
            <pc:docMk/>
            <pc:sldMk cId="1664798471" sldId="477"/>
            <ac:picMk id="44" creationId="{6D7FC920-3AA6-6FA6-1D9E-58C10C24B697}"/>
          </ac:picMkLst>
        </pc:picChg>
        <pc:picChg chg="add mod">
          <ac:chgData name="Justine Buss" userId="8d5b0085cc57ea0f" providerId="LiveId" clId="{6DADADA0-B5CC-49ED-9162-783E160B2274}" dt="2024-06-26T10:28:57.578" v="289"/>
          <ac:picMkLst>
            <pc:docMk/>
            <pc:sldMk cId="1664798471" sldId="477"/>
            <ac:picMk id="46" creationId="{BC622B9C-A0AA-6BE7-6A7B-70FBAFD2D8F4}"/>
          </ac:picMkLst>
        </pc:picChg>
        <pc:cxnChg chg="mod">
          <ac:chgData name="Justine Buss" userId="8d5b0085cc57ea0f" providerId="LiveId" clId="{6DADADA0-B5CC-49ED-9162-783E160B2274}" dt="2024-06-26T10:13:19.092" v="117"/>
          <ac:cxnSpMkLst>
            <pc:docMk/>
            <pc:sldMk cId="1664798471" sldId="477"/>
            <ac:cxnSpMk id="27" creationId="{234921DB-D6FB-7BC8-A475-D45C9C5D0C87}"/>
          </ac:cxnSpMkLst>
        </pc:cxnChg>
      </pc:sldChg>
      <pc:sldChg chg="add del">
        <pc:chgData name="Justine Buss" userId="8d5b0085cc57ea0f" providerId="LiveId" clId="{6DADADA0-B5CC-49ED-9162-783E160B2274}" dt="2024-06-26T10:12:15.047" v="111" actId="2696"/>
        <pc:sldMkLst>
          <pc:docMk/>
          <pc:sldMk cId="1241168215" sldId="478"/>
        </pc:sldMkLst>
      </pc:sldChg>
      <pc:sldChg chg="delSp add del mod delAnim">
        <pc:chgData name="Justine Buss" userId="8d5b0085cc57ea0f" providerId="LiveId" clId="{6DADADA0-B5CC-49ED-9162-783E160B2274}" dt="2024-06-26T10:39:27.204" v="379" actId="2696"/>
        <pc:sldMkLst>
          <pc:docMk/>
          <pc:sldMk cId="3708444651" sldId="478"/>
        </pc:sldMkLst>
        <pc:spChg chg="del">
          <ac:chgData name="Justine Buss" userId="8d5b0085cc57ea0f" providerId="LiveId" clId="{6DADADA0-B5CC-49ED-9162-783E160B2274}" dt="2024-06-26T10:15:39.697" v="128" actId="478"/>
          <ac:spMkLst>
            <pc:docMk/>
            <pc:sldMk cId="3708444651" sldId="478"/>
            <ac:spMk id="42" creationId="{44F53E2D-CE09-697F-E44D-8FDF6F097740}"/>
          </ac:spMkLst>
        </pc:spChg>
        <pc:spChg chg="del">
          <ac:chgData name="Justine Buss" userId="8d5b0085cc57ea0f" providerId="LiveId" clId="{6DADADA0-B5CC-49ED-9162-783E160B2274}" dt="2024-06-26T10:15:39.697" v="128" actId="478"/>
          <ac:spMkLst>
            <pc:docMk/>
            <pc:sldMk cId="3708444651" sldId="478"/>
            <ac:spMk id="43" creationId="{047BCE58-ECD6-D7C0-FDF9-4A59E55F89AD}"/>
          </ac:spMkLst>
        </pc:spChg>
        <pc:grpChg chg="del">
          <ac:chgData name="Justine Buss" userId="8d5b0085cc57ea0f" providerId="LiveId" clId="{6DADADA0-B5CC-49ED-9162-783E160B2274}" dt="2024-06-26T10:15:39.697" v="128" actId="478"/>
          <ac:grpSpMkLst>
            <pc:docMk/>
            <pc:sldMk cId="3708444651" sldId="478"/>
            <ac:grpSpMk id="6" creationId="{81945684-3C3C-498B-C1F5-53391BE86D1B}"/>
          </ac:grpSpMkLst>
        </pc:grpChg>
        <pc:grpChg chg="del">
          <ac:chgData name="Justine Buss" userId="8d5b0085cc57ea0f" providerId="LiveId" clId="{6DADADA0-B5CC-49ED-9162-783E160B2274}" dt="2024-06-26T10:15:39.697" v="128" actId="478"/>
          <ac:grpSpMkLst>
            <pc:docMk/>
            <pc:sldMk cId="3708444651" sldId="478"/>
            <ac:grpSpMk id="33" creationId="{B91A3784-FCC4-B69C-6FAD-585D4CE36B67}"/>
          </ac:grpSpMkLst>
        </pc:grpChg>
        <pc:grpChg chg="del">
          <ac:chgData name="Justine Buss" userId="8d5b0085cc57ea0f" providerId="LiveId" clId="{6DADADA0-B5CC-49ED-9162-783E160B2274}" dt="2024-06-26T10:15:39.697" v="128" actId="478"/>
          <ac:grpSpMkLst>
            <pc:docMk/>
            <pc:sldMk cId="3708444651" sldId="478"/>
            <ac:grpSpMk id="36" creationId="{8D8A79FB-9D3D-D2F8-DD76-741E74CE9FE9}"/>
          </ac:grpSpMkLst>
        </pc:grpChg>
      </pc:sldChg>
      <pc:sldChg chg="addSp delSp modSp add mod delAnim modAnim modNotesTx">
        <pc:chgData name="Justine Buss" userId="8d5b0085cc57ea0f" providerId="LiveId" clId="{6DADADA0-B5CC-49ED-9162-783E160B2274}" dt="2024-06-26T16:14:12.531" v="2317" actId="6549"/>
        <pc:sldMkLst>
          <pc:docMk/>
          <pc:sldMk cId="2041915067" sldId="479"/>
        </pc:sldMkLst>
        <pc:spChg chg="mod">
          <ac:chgData name="Justine Buss" userId="8d5b0085cc57ea0f" providerId="LiveId" clId="{6DADADA0-B5CC-49ED-9162-783E160B2274}" dt="2024-06-26T10:33:46.680" v="365" actId="20577"/>
          <ac:spMkLst>
            <pc:docMk/>
            <pc:sldMk cId="2041915067" sldId="479"/>
            <ac:spMk id="2" creationId="{00000000-0000-0000-0000-000000000000}"/>
          </ac:spMkLst>
        </pc:spChg>
        <pc:spChg chg="add mod">
          <ac:chgData name="Justine Buss" userId="8d5b0085cc57ea0f" providerId="LiveId" clId="{6DADADA0-B5CC-49ED-9162-783E160B2274}" dt="2024-06-26T10:32:47.233" v="325"/>
          <ac:spMkLst>
            <pc:docMk/>
            <pc:sldMk cId="2041915067" sldId="479"/>
            <ac:spMk id="5" creationId="{5509362F-E277-DC0A-7B4C-2335EB680BB3}"/>
          </ac:spMkLst>
        </pc:spChg>
        <pc:spChg chg="mod">
          <ac:chgData name="Justine Buss" userId="8d5b0085cc57ea0f" providerId="LiveId" clId="{6DADADA0-B5CC-49ED-9162-783E160B2274}" dt="2024-06-26T10:34:10.192" v="366"/>
          <ac:spMkLst>
            <pc:docMk/>
            <pc:sldMk cId="2041915067" sldId="479"/>
            <ac:spMk id="8" creationId="{25CC8BE4-C2E5-5E45-B2CF-70CFDB3772DA}"/>
          </ac:spMkLst>
        </pc:spChg>
        <pc:spChg chg="mod">
          <ac:chgData name="Justine Buss" userId="8d5b0085cc57ea0f" providerId="LiveId" clId="{6DADADA0-B5CC-49ED-9162-783E160B2274}" dt="2024-06-26T10:34:10.192" v="366"/>
          <ac:spMkLst>
            <pc:docMk/>
            <pc:sldMk cId="2041915067" sldId="479"/>
            <ac:spMk id="9" creationId="{E18DFA52-4A7B-D325-7DE2-6A9EE9BF1C71}"/>
          </ac:spMkLst>
        </pc:spChg>
        <pc:spChg chg="mod">
          <ac:chgData name="Justine Buss" userId="8d5b0085cc57ea0f" providerId="LiveId" clId="{6DADADA0-B5CC-49ED-9162-783E160B2274}" dt="2024-06-26T10:34:10.192" v="366"/>
          <ac:spMkLst>
            <pc:docMk/>
            <pc:sldMk cId="2041915067" sldId="479"/>
            <ac:spMk id="11" creationId="{AF117F69-B4F2-65A1-4AC5-E496943935A5}"/>
          </ac:spMkLst>
        </pc:spChg>
        <pc:spChg chg="mod">
          <ac:chgData name="Justine Buss" userId="8d5b0085cc57ea0f" providerId="LiveId" clId="{6DADADA0-B5CC-49ED-9162-783E160B2274}" dt="2024-06-26T10:34:10.192" v="366"/>
          <ac:spMkLst>
            <pc:docMk/>
            <pc:sldMk cId="2041915067" sldId="479"/>
            <ac:spMk id="12" creationId="{C8C1FD32-C223-3514-D98E-C9C8326F36AB}"/>
          </ac:spMkLst>
        </pc:spChg>
        <pc:spChg chg="mod">
          <ac:chgData name="Justine Buss" userId="8d5b0085cc57ea0f" providerId="LiveId" clId="{6DADADA0-B5CC-49ED-9162-783E160B2274}" dt="2024-06-26T10:34:10.192" v="366"/>
          <ac:spMkLst>
            <pc:docMk/>
            <pc:sldMk cId="2041915067" sldId="479"/>
            <ac:spMk id="17" creationId="{F8E317C3-6F0A-66B1-5320-60B62E4554A3}"/>
          </ac:spMkLst>
        </pc:spChg>
        <pc:spChg chg="mod">
          <ac:chgData name="Justine Buss" userId="8d5b0085cc57ea0f" providerId="LiveId" clId="{6DADADA0-B5CC-49ED-9162-783E160B2274}" dt="2024-06-26T10:34:10.192" v="366"/>
          <ac:spMkLst>
            <pc:docMk/>
            <pc:sldMk cId="2041915067" sldId="479"/>
            <ac:spMk id="19" creationId="{8A4DE831-B0C3-E747-8188-5C2B3E70EDE8}"/>
          </ac:spMkLst>
        </pc:spChg>
        <pc:spChg chg="del">
          <ac:chgData name="Justine Buss" userId="8d5b0085cc57ea0f" providerId="LiveId" clId="{6DADADA0-B5CC-49ED-9162-783E160B2274}" dt="2024-06-26T10:32:10.683" v="320" actId="478"/>
          <ac:spMkLst>
            <pc:docMk/>
            <pc:sldMk cId="2041915067" sldId="479"/>
            <ac:spMk id="29" creationId="{80A9FBA3-322F-8AA8-627B-4EC971887F0B}"/>
          </ac:spMkLst>
        </pc:spChg>
        <pc:spChg chg="del">
          <ac:chgData name="Justine Buss" userId="8d5b0085cc57ea0f" providerId="LiveId" clId="{6DADADA0-B5CC-49ED-9162-783E160B2274}" dt="2024-06-26T10:32:10.683" v="320" actId="478"/>
          <ac:spMkLst>
            <pc:docMk/>
            <pc:sldMk cId="2041915067" sldId="479"/>
            <ac:spMk id="30" creationId="{B9E5F986-68FA-639F-B599-0EDDD03037B4}"/>
          </ac:spMkLst>
        </pc:spChg>
        <pc:spChg chg="del">
          <ac:chgData name="Justine Buss" userId="8d5b0085cc57ea0f" providerId="LiveId" clId="{6DADADA0-B5CC-49ED-9162-783E160B2274}" dt="2024-06-26T10:32:10.683" v="320" actId="478"/>
          <ac:spMkLst>
            <pc:docMk/>
            <pc:sldMk cId="2041915067" sldId="479"/>
            <ac:spMk id="32" creationId="{EBF371EA-F2A5-E78D-BC59-EFC7682D9932}"/>
          </ac:spMkLst>
        </pc:spChg>
        <pc:spChg chg="del">
          <ac:chgData name="Justine Buss" userId="8d5b0085cc57ea0f" providerId="LiveId" clId="{6DADADA0-B5CC-49ED-9162-783E160B2274}" dt="2024-06-26T10:32:10.683" v="320" actId="478"/>
          <ac:spMkLst>
            <pc:docMk/>
            <pc:sldMk cId="2041915067" sldId="479"/>
            <ac:spMk id="33" creationId="{362FA95A-8C35-215B-B56E-741E811D575A}"/>
          </ac:spMkLst>
        </pc:spChg>
        <pc:spChg chg="del">
          <ac:chgData name="Justine Buss" userId="8d5b0085cc57ea0f" providerId="LiveId" clId="{6DADADA0-B5CC-49ED-9162-783E160B2274}" dt="2024-06-26T10:32:10.683" v="320" actId="478"/>
          <ac:spMkLst>
            <pc:docMk/>
            <pc:sldMk cId="2041915067" sldId="479"/>
            <ac:spMk id="36" creationId="{C3BAB872-3339-5C67-EC95-894E3411EEBC}"/>
          </ac:spMkLst>
        </pc:spChg>
        <pc:spChg chg="del">
          <ac:chgData name="Justine Buss" userId="8d5b0085cc57ea0f" providerId="LiveId" clId="{6DADADA0-B5CC-49ED-9162-783E160B2274}" dt="2024-06-26T10:32:10.683" v="320" actId="478"/>
          <ac:spMkLst>
            <pc:docMk/>
            <pc:sldMk cId="2041915067" sldId="479"/>
            <ac:spMk id="37" creationId="{8950B126-E1E2-6884-28B9-0A8DEDAE6984}"/>
          </ac:spMkLst>
        </pc:spChg>
        <pc:spChg chg="mod">
          <ac:chgData name="Justine Buss" userId="8d5b0085cc57ea0f" providerId="LiveId" clId="{6DADADA0-B5CC-49ED-9162-783E160B2274}" dt="2024-06-26T10:34:10.192" v="366"/>
          <ac:spMkLst>
            <pc:docMk/>
            <pc:sldMk cId="2041915067" sldId="479"/>
            <ac:spMk id="40" creationId="{6CFDADCF-7A5B-CC2F-8206-1940FD8691AA}"/>
          </ac:spMkLst>
        </pc:spChg>
        <pc:spChg chg="mod">
          <ac:chgData name="Justine Buss" userId="8d5b0085cc57ea0f" providerId="LiveId" clId="{6DADADA0-B5CC-49ED-9162-783E160B2274}" dt="2024-06-26T10:34:10.192" v="366"/>
          <ac:spMkLst>
            <pc:docMk/>
            <pc:sldMk cId="2041915067" sldId="479"/>
            <ac:spMk id="41" creationId="{C1360B7D-C099-4AA0-F26C-6F5F845170BB}"/>
          </ac:spMkLst>
        </pc:spChg>
        <pc:spChg chg="mod">
          <ac:chgData name="Justine Buss" userId="8d5b0085cc57ea0f" providerId="LiveId" clId="{6DADADA0-B5CC-49ED-9162-783E160B2274}" dt="2024-06-26T10:34:10.192" v="366"/>
          <ac:spMkLst>
            <pc:docMk/>
            <pc:sldMk cId="2041915067" sldId="479"/>
            <ac:spMk id="42" creationId="{FBE744ED-AF0F-A223-934E-0535DF973CA8}"/>
          </ac:spMkLst>
        </pc:spChg>
        <pc:spChg chg="mod">
          <ac:chgData name="Justine Buss" userId="8d5b0085cc57ea0f" providerId="LiveId" clId="{6DADADA0-B5CC-49ED-9162-783E160B2274}" dt="2024-06-26T10:34:10.192" v="366"/>
          <ac:spMkLst>
            <pc:docMk/>
            <pc:sldMk cId="2041915067" sldId="479"/>
            <ac:spMk id="43" creationId="{7748F31C-8A89-11D1-AEBB-E029CDE597F3}"/>
          </ac:spMkLst>
        </pc:spChg>
        <pc:spChg chg="del">
          <ac:chgData name="Justine Buss" userId="8d5b0085cc57ea0f" providerId="LiveId" clId="{6DADADA0-B5CC-49ED-9162-783E160B2274}" dt="2024-06-26T10:32:10.683" v="320" actId="478"/>
          <ac:spMkLst>
            <pc:docMk/>
            <pc:sldMk cId="2041915067" sldId="479"/>
            <ac:spMk id="45" creationId="{75D11472-A7EC-603F-9EA0-95E903F5C07C}"/>
          </ac:spMkLst>
        </pc:spChg>
        <pc:spChg chg="mod">
          <ac:chgData name="Justine Buss" userId="8d5b0085cc57ea0f" providerId="LiveId" clId="{6DADADA0-B5CC-49ED-9162-783E160B2274}" dt="2024-06-26T10:34:10.192" v="366"/>
          <ac:spMkLst>
            <pc:docMk/>
            <pc:sldMk cId="2041915067" sldId="479"/>
            <ac:spMk id="46" creationId="{22420A69-0FE3-66D8-2B26-2EFB76470B49}"/>
          </ac:spMkLst>
        </pc:spChg>
        <pc:spChg chg="mod">
          <ac:chgData name="Justine Buss" userId="8d5b0085cc57ea0f" providerId="LiveId" clId="{6DADADA0-B5CC-49ED-9162-783E160B2274}" dt="2024-06-26T10:34:10.192" v="366"/>
          <ac:spMkLst>
            <pc:docMk/>
            <pc:sldMk cId="2041915067" sldId="479"/>
            <ac:spMk id="47" creationId="{823ABD13-7648-B1D4-0DC3-FEE46B2637E8}"/>
          </ac:spMkLst>
        </pc:spChg>
        <pc:spChg chg="del">
          <ac:chgData name="Justine Buss" userId="8d5b0085cc57ea0f" providerId="LiveId" clId="{6DADADA0-B5CC-49ED-9162-783E160B2274}" dt="2024-06-26T10:32:10.683" v="320" actId="478"/>
          <ac:spMkLst>
            <pc:docMk/>
            <pc:sldMk cId="2041915067" sldId="479"/>
            <ac:spMk id="48" creationId="{2CFF5AC3-4631-C00B-1312-1CF5FF5F7354}"/>
          </ac:spMkLst>
        </pc:spChg>
        <pc:spChg chg="mod">
          <ac:chgData name="Justine Buss" userId="8d5b0085cc57ea0f" providerId="LiveId" clId="{6DADADA0-B5CC-49ED-9162-783E160B2274}" dt="2024-06-26T10:34:10.192" v="366"/>
          <ac:spMkLst>
            <pc:docMk/>
            <pc:sldMk cId="2041915067" sldId="479"/>
            <ac:spMk id="49" creationId="{A24DA07A-98E1-0C44-D48D-3173CD6AF494}"/>
          </ac:spMkLst>
        </pc:spChg>
        <pc:spChg chg="mod">
          <ac:chgData name="Justine Buss" userId="8d5b0085cc57ea0f" providerId="LiveId" clId="{6DADADA0-B5CC-49ED-9162-783E160B2274}" dt="2024-06-26T10:34:10.192" v="366"/>
          <ac:spMkLst>
            <pc:docMk/>
            <pc:sldMk cId="2041915067" sldId="479"/>
            <ac:spMk id="51" creationId="{D166C890-5F9B-CE71-B8B3-41E45B9EB5B5}"/>
          </ac:spMkLst>
        </pc:spChg>
        <pc:spChg chg="mod">
          <ac:chgData name="Justine Buss" userId="8d5b0085cc57ea0f" providerId="LiveId" clId="{6DADADA0-B5CC-49ED-9162-783E160B2274}" dt="2024-06-26T10:34:10.192" v="366"/>
          <ac:spMkLst>
            <pc:docMk/>
            <pc:sldMk cId="2041915067" sldId="479"/>
            <ac:spMk id="52" creationId="{E84E5452-DE1B-7449-B0BB-454DFF8B3A32}"/>
          </ac:spMkLst>
        </pc:spChg>
        <pc:spChg chg="mod">
          <ac:chgData name="Justine Buss" userId="8d5b0085cc57ea0f" providerId="LiveId" clId="{6DADADA0-B5CC-49ED-9162-783E160B2274}" dt="2024-06-26T10:34:10.192" v="366"/>
          <ac:spMkLst>
            <pc:docMk/>
            <pc:sldMk cId="2041915067" sldId="479"/>
            <ac:spMk id="53" creationId="{E5142734-5F9B-D723-9450-FFA325C15243}"/>
          </ac:spMkLst>
        </pc:spChg>
        <pc:spChg chg="mod">
          <ac:chgData name="Justine Buss" userId="8d5b0085cc57ea0f" providerId="LiveId" clId="{6DADADA0-B5CC-49ED-9162-783E160B2274}" dt="2024-06-26T10:34:10.192" v="366"/>
          <ac:spMkLst>
            <pc:docMk/>
            <pc:sldMk cId="2041915067" sldId="479"/>
            <ac:spMk id="54" creationId="{250E40D8-E960-F5B8-FDF4-D3A8842BCD7B}"/>
          </ac:spMkLst>
        </pc:spChg>
        <pc:spChg chg="mod">
          <ac:chgData name="Justine Buss" userId="8d5b0085cc57ea0f" providerId="LiveId" clId="{6DADADA0-B5CC-49ED-9162-783E160B2274}" dt="2024-06-26T10:34:10.192" v="366"/>
          <ac:spMkLst>
            <pc:docMk/>
            <pc:sldMk cId="2041915067" sldId="479"/>
            <ac:spMk id="55" creationId="{5254DAC0-E2E8-FF7E-5C71-635E6625AC64}"/>
          </ac:spMkLst>
        </pc:spChg>
        <pc:spChg chg="mod">
          <ac:chgData name="Justine Buss" userId="8d5b0085cc57ea0f" providerId="LiveId" clId="{6DADADA0-B5CC-49ED-9162-783E160B2274}" dt="2024-06-26T10:34:10.192" v="366"/>
          <ac:spMkLst>
            <pc:docMk/>
            <pc:sldMk cId="2041915067" sldId="479"/>
            <ac:spMk id="56" creationId="{AC7D08F1-FA21-D3E4-3F81-9EE8DA28515E}"/>
          </ac:spMkLst>
        </pc:spChg>
        <pc:spChg chg="mod">
          <ac:chgData name="Justine Buss" userId="8d5b0085cc57ea0f" providerId="LiveId" clId="{6DADADA0-B5CC-49ED-9162-783E160B2274}" dt="2024-06-26T10:34:10.192" v="366"/>
          <ac:spMkLst>
            <pc:docMk/>
            <pc:sldMk cId="2041915067" sldId="479"/>
            <ac:spMk id="57" creationId="{5DB0C3DA-8694-47ED-0CAD-BC9847DE72A4}"/>
          </ac:spMkLst>
        </pc:spChg>
        <pc:spChg chg="mod">
          <ac:chgData name="Justine Buss" userId="8d5b0085cc57ea0f" providerId="LiveId" clId="{6DADADA0-B5CC-49ED-9162-783E160B2274}" dt="2024-06-26T10:34:10.192" v="366"/>
          <ac:spMkLst>
            <pc:docMk/>
            <pc:sldMk cId="2041915067" sldId="479"/>
            <ac:spMk id="59" creationId="{5D0661A2-5FCC-F90C-6939-528178A3AB68}"/>
          </ac:spMkLst>
        </pc:spChg>
        <pc:spChg chg="mod">
          <ac:chgData name="Justine Buss" userId="8d5b0085cc57ea0f" providerId="LiveId" clId="{6DADADA0-B5CC-49ED-9162-783E160B2274}" dt="2024-06-26T10:34:10.192" v="366"/>
          <ac:spMkLst>
            <pc:docMk/>
            <pc:sldMk cId="2041915067" sldId="479"/>
            <ac:spMk id="64" creationId="{C6962625-941D-A6AC-5BB0-2680A49E3413}"/>
          </ac:spMkLst>
        </pc:spChg>
        <pc:spChg chg="mod">
          <ac:chgData name="Justine Buss" userId="8d5b0085cc57ea0f" providerId="LiveId" clId="{6DADADA0-B5CC-49ED-9162-783E160B2274}" dt="2024-06-26T10:34:10.192" v="366"/>
          <ac:spMkLst>
            <pc:docMk/>
            <pc:sldMk cId="2041915067" sldId="479"/>
            <ac:spMk id="65" creationId="{95A165DA-33C8-1FB8-1B49-E3FDB8BB358F}"/>
          </ac:spMkLst>
        </pc:spChg>
        <pc:spChg chg="mod">
          <ac:chgData name="Justine Buss" userId="8d5b0085cc57ea0f" providerId="LiveId" clId="{6DADADA0-B5CC-49ED-9162-783E160B2274}" dt="2024-06-26T10:34:10.192" v="366"/>
          <ac:spMkLst>
            <pc:docMk/>
            <pc:sldMk cId="2041915067" sldId="479"/>
            <ac:spMk id="66" creationId="{C9AE3F94-5B74-1BCF-B29C-EF5A2D205254}"/>
          </ac:spMkLst>
        </pc:spChg>
        <pc:spChg chg="mod">
          <ac:chgData name="Justine Buss" userId="8d5b0085cc57ea0f" providerId="LiveId" clId="{6DADADA0-B5CC-49ED-9162-783E160B2274}" dt="2024-06-26T10:34:10.192" v="366"/>
          <ac:spMkLst>
            <pc:docMk/>
            <pc:sldMk cId="2041915067" sldId="479"/>
            <ac:spMk id="67" creationId="{F0BD50D5-234F-A499-5F76-5BD37EA66A60}"/>
          </ac:spMkLst>
        </pc:spChg>
        <pc:spChg chg="mod">
          <ac:chgData name="Justine Buss" userId="8d5b0085cc57ea0f" providerId="LiveId" clId="{6DADADA0-B5CC-49ED-9162-783E160B2274}" dt="2024-06-26T10:34:10.192" v="366"/>
          <ac:spMkLst>
            <pc:docMk/>
            <pc:sldMk cId="2041915067" sldId="479"/>
            <ac:spMk id="68" creationId="{EA7D6B50-40F4-8A58-8698-4AD8A3725968}"/>
          </ac:spMkLst>
        </pc:spChg>
        <pc:spChg chg="mod">
          <ac:chgData name="Justine Buss" userId="8d5b0085cc57ea0f" providerId="LiveId" clId="{6DADADA0-B5CC-49ED-9162-783E160B2274}" dt="2024-06-26T10:34:10.192" v="366"/>
          <ac:spMkLst>
            <pc:docMk/>
            <pc:sldMk cId="2041915067" sldId="479"/>
            <ac:spMk id="69" creationId="{3E014F50-0731-CA07-DF83-DD205B720243}"/>
          </ac:spMkLst>
        </pc:spChg>
        <pc:spChg chg="mod">
          <ac:chgData name="Justine Buss" userId="8d5b0085cc57ea0f" providerId="LiveId" clId="{6DADADA0-B5CC-49ED-9162-783E160B2274}" dt="2024-06-26T10:34:10.192" v="366"/>
          <ac:spMkLst>
            <pc:docMk/>
            <pc:sldMk cId="2041915067" sldId="479"/>
            <ac:spMk id="70" creationId="{383C49C7-B98F-4000-FFF2-11973A395FBB}"/>
          </ac:spMkLst>
        </pc:spChg>
        <pc:spChg chg="mod">
          <ac:chgData name="Justine Buss" userId="8d5b0085cc57ea0f" providerId="LiveId" clId="{6DADADA0-B5CC-49ED-9162-783E160B2274}" dt="2024-06-26T10:34:10.192" v="366"/>
          <ac:spMkLst>
            <pc:docMk/>
            <pc:sldMk cId="2041915067" sldId="479"/>
            <ac:spMk id="71" creationId="{6C8D9F2E-968E-D162-A0BE-4A0298075485}"/>
          </ac:spMkLst>
        </pc:spChg>
        <pc:spChg chg="mod">
          <ac:chgData name="Justine Buss" userId="8d5b0085cc57ea0f" providerId="LiveId" clId="{6DADADA0-B5CC-49ED-9162-783E160B2274}" dt="2024-06-26T10:34:10.192" v="366"/>
          <ac:spMkLst>
            <pc:docMk/>
            <pc:sldMk cId="2041915067" sldId="479"/>
            <ac:spMk id="73" creationId="{80CD4B9F-C3F1-27EE-F687-133D881FA0FA}"/>
          </ac:spMkLst>
        </pc:spChg>
        <pc:spChg chg="mod">
          <ac:chgData name="Justine Buss" userId="8d5b0085cc57ea0f" providerId="LiveId" clId="{6DADADA0-B5CC-49ED-9162-783E160B2274}" dt="2024-06-26T10:34:10.192" v="366"/>
          <ac:spMkLst>
            <pc:docMk/>
            <pc:sldMk cId="2041915067" sldId="479"/>
            <ac:spMk id="76" creationId="{4413D4BA-4309-1510-07F6-FD4A780A4A9D}"/>
          </ac:spMkLst>
        </pc:spChg>
        <pc:spChg chg="mod">
          <ac:chgData name="Justine Buss" userId="8d5b0085cc57ea0f" providerId="LiveId" clId="{6DADADA0-B5CC-49ED-9162-783E160B2274}" dt="2024-06-26T10:34:10.192" v="366"/>
          <ac:spMkLst>
            <pc:docMk/>
            <pc:sldMk cId="2041915067" sldId="479"/>
            <ac:spMk id="77" creationId="{50488D48-DA4D-1B88-6034-E3C6844E4399}"/>
          </ac:spMkLst>
        </pc:spChg>
        <pc:spChg chg="mod">
          <ac:chgData name="Justine Buss" userId="8d5b0085cc57ea0f" providerId="LiveId" clId="{6DADADA0-B5CC-49ED-9162-783E160B2274}" dt="2024-06-26T10:34:10.192" v="366"/>
          <ac:spMkLst>
            <pc:docMk/>
            <pc:sldMk cId="2041915067" sldId="479"/>
            <ac:spMk id="78" creationId="{1ABB0398-98E5-B800-BA62-E461DA5EC67E}"/>
          </ac:spMkLst>
        </pc:spChg>
        <pc:spChg chg="mod">
          <ac:chgData name="Justine Buss" userId="8d5b0085cc57ea0f" providerId="LiveId" clId="{6DADADA0-B5CC-49ED-9162-783E160B2274}" dt="2024-06-26T10:34:10.192" v="366"/>
          <ac:spMkLst>
            <pc:docMk/>
            <pc:sldMk cId="2041915067" sldId="479"/>
            <ac:spMk id="79" creationId="{CBACA743-9213-7DD2-6B75-DDDC2E6B842F}"/>
          </ac:spMkLst>
        </pc:spChg>
        <pc:spChg chg="mod">
          <ac:chgData name="Justine Buss" userId="8d5b0085cc57ea0f" providerId="LiveId" clId="{6DADADA0-B5CC-49ED-9162-783E160B2274}" dt="2024-06-26T10:34:10.192" v="366"/>
          <ac:spMkLst>
            <pc:docMk/>
            <pc:sldMk cId="2041915067" sldId="479"/>
            <ac:spMk id="81" creationId="{F45AEDCB-0551-CE9F-B0B9-512F8824C208}"/>
          </ac:spMkLst>
        </pc:spChg>
        <pc:spChg chg="mod">
          <ac:chgData name="Justine Buss" userId="8d5b0085cc57ea0f" providerId="LiveId" clId="{6DADADA0-B5CC-49ED-9162-783E160B2274}" dt="2024-06-26T10:34:10.192" v="366"/>
          <ac:spMkLst>
            <pc:docMk/>
            <pc:sldMk cId="2041915067" sldId="479"/>
            <ac:spMk id="82" creationId="{225944B6-1AED-5105-D2A7-8842A7ADCAC4}"/>
          </ac:spMkLst>
        </pc:spChg>
        <pc:spChg chg="mod">
          <ac:chgData name="Justine Buss" userId="8d5b0085cc57ea0f" providerId="LiveId" clId="{6DADADA0-B5CC-49ED-9162-783E160B2274}" dt="2024-06-26T10:34:10.192" v="366"/>
          <ac:spMkLst>
            <pc:docMk/>
            <pc:sldMk cId="2041915067" sldId="479"/>
            <ac:spMk id="83" creationId="{BB11DB3F-DAFE-27E6-B3C0-CCA293DE8CBD}"/>
          </ac:spMkLst>
        </pc:spChg>
        <pc:spChg chg="mod">
          <ac:chgData name="Justine Buss" userId="8d5b0085cc57ea0f" providerId="LiveId" clId="{6DADADA0-B5CC-49ED-9162-783E160B2274}" dt="2024-06-26T10:34:10.192" v="366"/>
          <ac:spMkLst>
            <pc:docMk/>
            <pc:sldMk cId="2041915067" sldId="479"/>
            <ac:spMk id="84" creationId="{53779E8F-6A0C-9093-C5B4-C9D121BE4FF4}"/>
          </ac:spMkLst>
        </pc:spChg>
        <pc:spChg chg="mod">
          <ac:chgData name="Justine Buss" userId="8d5b0085cc57ea0f" providerId="LiveId" clId="{6DADADA0-B5CC-49ED-9162-783E160B2274}" dt="2024-06-26T10:34:10.192" v="366"/>
          <ac:spMkLst>
            <pc:docMk/>
            <pc:sldMk cId="2041915067" sldId="479"/>
            <ac:spMk id="85" creationId="{3D0F60CF-5FD2-03BE-E885-694B753DD77C}"/>
          </ac:spMkLst>
        </pc:spChg>
        <pc:spChg chg="mod">
          <ac:chgData name="Justine Buss" userId="8d5b0085cc57ea0f" providerId="LiveId" clId="{6DADADA0-B5CC-49ED-9162-783E160B2274}" dt="2024-06-26T10:34:10.192" v="366"/>
          <ac:spMkLst>
            <pc:docMk/>
            <pc:sldMk cId="2041915067" sldId="479"/>
            <ac:spMk id="86" creationId="{DF89B8AA-AD73-F62A-65B4-CFE37E09862E}"/>
          </ac:spMkLst>
        </pc:spChg>
        <pc:spChg chg="mod">
          <ac:chgData name="Justine Buss" userId="8d5b0085cc57ea0f" providerId="LiveId" clId="{6DADADA0-B5CC-49ED-9162-783E160B2274}" dt="2024-06-26T10:34:10.192" v="366"/>
          <ac:spMkLst>
            <pc:docMk/>
            <pc:sldMk cId="2041915067" sldId="479"/>
            <ac:spMk id="87" creationId="{9949C5E6-C039-B58F-E84B-3525246ABA91}"/>
          </ac:spMkLst>
        </pc:spChg>
        <pc:spChg chg="mod">
          <ac:chgData name="Justine Buss" userId="8d5b0085cc57ea0f" providerId="LiveId" clId="{6DADADA0-B5CC-49ED-9162-783E160B2274}" dt="2024-06-26T10:34:10.192" v="366"/>
          <ac:spMkLst>
            <pc:docMk/>
            <pc:sldMk cId="2041915067" sldId="479"/>
            <ac:spMk id="88" creationId="{08EF6F48-E928-125E-0EBF-73C2080136C7}"/>
          </ac:spMkLst>
        </pc:spChg>
        <pc:spChg chg="add mod">
          <ac:chgData name="Justine Buss" userId="8d5b0085cc57ea0f" providerId="LiveId" clId="{6DADADA0-B5CC-49ED-9162-783E160B2274}" dt="2024-06-26T10:38:30.647" v="375"/>
          <ac:spMkLst>
            <pc:docMk/>
            <pc:sldMk cId="2041915067" sldId="479"/>
            <ac:spMk id="89" creationId="{3EA61058-FA0C-65A8-F4AD-582EDB319F86}"/>
          </ac:spMkLst>
        </pc:spChg>
        <pc:spChg chg="add mod">
          <ac:chgData name="Justine Buss" userId="8d5b0085cc57ea0f" providerId="LiveId" clId="{6DADADA0-B5CC-49ED-9162-783E160B2274}" dt="2024-06-26T10:38:30.647" v="375"/>
          <ac:spMkLst>
            <pc:docMk/>
            <pc:sldMk cId="2041915067" sldId="479"/>
            <ac:spMk id="90" creationId="{18A20869-8E98-7EBD-8059-8CA5CFC7AA11}"/>
          </ac:spMkLst>
        </pc:spChg>
        <pc:spChg chg="add mod">
          <ac:chgData name="Justine Buss" userId="8d5b0085cc57ea0f" providerId="LiveId" clId="{6DADADA0-B5CC-49ED-9162-783E160B2274}" dt="2024-06-26T10:38:30.647" v="375"/>
          <ac:spMkLst>
            <pc:docMk/>
            <pc:sldMk cId="2041915067" sldId="479"/>
            <ac:spMk id="91" creationId="{610B278D-6760-2199-EF57-44406C2DBAB3}"/>
          </ac:spMkLst>
        </pc:spChg>
        <pc:spChg chg="add mod">
          <ac:chgData name="Justine Buss" userId="8d5b0085cc57ea0f" providerId="LiveId" clId="{6DADADA0-B5CC-49ED-9162-783E160B2274}" dt="2024-06-26T10:38:30.647" v="375"/>
          <ac:spMkLst>
            <pc:docMk/>
            <pc:sldMk cId="2041915067" sldId="479"/>
            <ac:spMk id="92" creationId="{9565D199-2934-86FC-6F1D-AD024B00F5DD}"/>
          </ac:spMkLst>
        </pc:spChg>
        <pc:grpChg chg="add mod">
          <ac:chgData name="Justine Buss" userId="8d5b0085cc57ea0f" providerId="LiveId" clId="{6DADADA0-B5CC-49ED-9162-783E160B2274}" dt="2024-06-26T10:34:10.192" v="366"/>
          <ac:grpSpMkLst>
            <pc:docMk/>
            <pc:sldMk cId="2041915067" sldId="479"/>
            <ac:grpSpMk id="7" creationId="{010D6BC3-BE09-D538-6104-359C5ED8AC74}"/>
          </ac:grpSpMkLst>
        </pc:grpChg>
        <pc:grpChg chg="del">
          <ac:chgData name="Justine Buss" userId="8d5b0085cc57ea0f" providerId="LiveId" clId="{6DADADA0-B5CC-49ED-9162-783E160B2274}" dt="2024-06-26T10:32:10.683" v="320" actId="478"/>
          <ac:grpSpMkLst>
            <pc:docMk/>
            <pc:sldMk cId="2041915067" sldId="479"/>
            <ac:grpSpMk id="13" creationId="{6B9EBA7A-A734-6E99-F701-4FADC12A273B}"/>
          </ac:grpSpMkLst>
        </pc:grpChg>
        <pc:grpChg chg="del">
          <ac:chgData name="Justine Buss" userId="8d5b0085cc57ea0f" providerId="LiveId" clId="{6DADADA0-B5CC-49ED-9162-783E160B2274}" dt="2024-06-26T10:32:10.683" v="320" actId="478"/>
          <ac:grpSpMkLst>
            <pc:docMk/>
            <pc:sldMk cId="2041915067" sldId="479"/>
            <ac:grpSpMk id="20" creationId="{CC8A9B0C-6E5F-5D16-53FA-657CD38D702C}"/>
          </ac:grpSpMkLst>
        </pc:grpChg>
        <pc:grpChg chg="del">
          <ac:chgData name="Justine Buss" userId="8d5b0085cc57ea0f" providerId="LiveId" clId="{6DADADA0-B5CC-49ED-9162-783E160B2274}" dt="2024-06-26T10:32:12.605" v="321" actId="478"/>
          <ac:grpSpMkLst>
            <pc:docMk/>
            <pc:sldMk cId="2041915067" sldId="479"/>
            <ac:grpSpMk id="23" creationId="{671AE836-9954-85D2-CFAB-A8920E7A1469}"/>
          </ac:grpSpMkLst>
        </pc:grpChg>
        <pc:grpChg chg="add mod">
          <ac:chgData name="Justine Buss" userId="8d5b0085cc57ea0f" providerId="LiveId" clId="{6DADADA0-B5CC-49ED-9162-783E160B2274}" dt="2024-06-26T10:34:10.192" v="366"/>
          <ac:grpSpMkLst>
            <pc:docMk/>
            <pc:sldMk cId="2041915067" sldId="479"/>
            <ac:grpSpMk id="50" creationId="{57138F9A-2465-0622-2755-20C482233AA0}"/>
          </ac:grpSpMkLst>
        </pc:grpChg>
        <pc:grpChg chg="add mod">
          <ac:chgData name="Justine Buss" userId="8d5b0085cc57ea0f" providerId="LiveId" clId="{6DADADA0-B5CC-49ED-9162-783E160B2274}" dt="2024-06-26T10:34:10.192" v="366"/>
          <ac:grpSpMkLst>
            <pc:docMk/>
            <pc:sldMk cId="2041915067" sldId="479"/>
            <ac:grpSpMk id="58" creationId="{9EE54CBE-9E4D-6C10-3997-7FF8E1C46B1F}"/>
          </ac:grpSpMkLst>
        </pc:grpChg>
        <pc:grpChg chg="add mod">
          <ac:chgData name="Justine Buss" userId="8d5b0085cc57ea0f" providerId="LiveId" clId="{6DADADA0-B5CC-49ED-9162-783E160B2274}" dt="2024-06-26T10:34:10.192" v="366"/>
          <ac:grpSpMkLst>
            <pc:docMk/>
            <pc:sldMk cId="2041915067" sldId="479"/>
            <ac:grpSpMk id="72" creationId="{8D7E3141-1F1E-4FC5-EA9A-1E425F9AA52D}"/>
          </ac:grpSpMkLst>
        </pc:grpChg>
        <pc:grpChg chg="add mod">
          <ac:chgData name="Justine Buss" userId="8d5b0085cc57ea0f" providerId="LiveId" clId="{6DADADA0-B5CC-49ED-9162-783E160B2274}" dt="2024-06-26T10:34:10.192" v="366"/>
          <ac:grpSpMkLst>
            <pc:docMk/>
            <pc:sldMk cId="2041915067" sldId="479"/>
            <ac:grpSpMk id="80" creationId="{94AD80FB-CC34-E44E-FA21-3FCAE66C1CA1}"/>
          </ac:grpSpMkLst>
        </pc:grpChg>
        <pc:grpChg chg="add mod">
          <ac:chgData name="Justine Buss" userId="8d5b0085cc57ea0f" providerId="LiveId" clId="{6DADADA0-B5CC-49ED-9162-783E160B2274}" dt="2024-06-26T10:38:30.647" v="375"/>
          <ac:grpSpMkLst>
            <pc:docMk/>
            <pc:sldMk cId="2041915067" sldId="479"/>
            <ac:grpSpMk id="107" creationId="{AE3C72F1-9234-7B0F-4A33-0810169BD8F6}"/>
          </ac:grpSpMkLst>
        </pc:grpChg>
        <pc:picChg chg="add mod">
          <ac:chgData name="Justine Buss" userId="8d5b0085cc57ea0f" providerId="LiveId" clId="{6DADADA0-B5CC-49ED-9162-783E160B2274}" dt="2024-06-26T10:34:10.192" v="366"/>
          <ac:picMkLst>
            <pc:docMk/>
            <pc:sldMk cId="2041915067" sldId="479"/>
            <ac:picMk id="6" creationId="{F13C66B9-58CE-5BD0-9130-404CD57CD99C}"/>
          </ac:picMkLst>
        </pc:picChg>
        <pc:picChg chg="del">
          <ac:chgData name="Justine Buss" userId="8d5b0085cc57ea0f" providerId="LiveId" clId="{6DADADA0-B5CC-49ED-9162-783E160B2274}" dt="2024-06-26T10:32:10.683" v="320" actId="478"/>
          <ac:picMkLst>
            <pc:docMk/>
            <pc:sldMk cId="2041915067" sldId="479"/>
            <ac:picMk id="31" creationId="{60D92806-48C2-AC61-64EC-4DA5B6000E9B}"/>
          </ac:picMkLst>
        </pc:picChg>
        <pc:picChg chg="del">
          <ac:chgData name="Justine Buss" userId="8d5b0085cc57ea0f" providerId="LiveId" clId="{6DADADA0-B5CC-49ED-9162-783E160B2274}" dt="2024-06-26T10:32:10.683" v="320" actId="478"/>
          <ac:picMkLst>
            <pc:docMk/>
            <pc:sldMk cId="2041915067" sldId="479"/>
            <ac:picMk id="34" creationId="{8A1F3958-D7A0-680B-192A-B8400E32D526}"/>
          </ac:picMkLst>
        </pc:picChg>
        <pc:picChg chg="del">
          <ac:chgData name="Justine Buss" userId="8d5b0085cc57ea0f" providerId="LiveId" clId="{6DADADA0-B5CC-49ED-9162-783E160B2274}" dt="2024-06-26T10:32:10.683" v="320" actId="478"/>
          <ac:picMkLst>
            <pc:docMk/>
            <pc:sldMk cId="2041915067" sldId="479"/>
            <ac:picMk id="35" creationId="{23DECB63-B0D5-A1B7-7BC1-E394E830BA1E}"/>
          </ac:picMkLst>
        </pc:picChg>
        <pc:picChg chg="del">
          <ac:chgData name="Justine Buss" userId="8d5b0085cc57ea0f" providerId="LiveId" clId="{6DADADA0-B5CC-49ED-9162-783E160B2274}" dt="2024-06-26T10:32:10.683" v="320" actId="478"/>
          <ac:picMkLst>
            <pc:docMk/>
            <pc:sldMk cId="2041915067" sldId="479"/>
            <ac:picMk id="38" creationId="{BC2A41D6-2A22-ADD3-CB13-6A88C87FF6C7}"/>
          </ac:picMkLst>
        </pc:picChg>
        <pc:picChg chg="del">
          <ac:chgData name="Justine Buss" userId="8d5b0085cc57ea0f" providerId="LiveId" clId="{6DADADA0-B5CC-49ED-9162-783E160B2274}" dt="2024-06-26T10:32:10.683" v="320" actId="478"/>
          <ac:picMkLst>
            <pc:docMk/>
            <pc:sldMk cId="2041915067" sldId="479"/>
            <ac:picMk id="39" creationId="{C628138D-2CC0-2375-4B7E-EABEEB89C63E}"/>
          </ac:picMkLst>
        </pc:picChg>
        <pc:picChg chg="del">
          <ac:chgData name="Justine Buss" userId="8d5b0085cc57ea0f" providerId="LiveId" clId="{6DADADA0-B5CC-49ED-9162-783E160B2274}" dt="2024-06-26T10:32:10.683" v="320" actId="478"/>
          <ac:picMkLst>
            <pc:docMk/>
            <pc:sldMk cId="2041915067" sldId="479"/>
            <ac:picMk id="44" creationId="{6D7FC920-3AA6-6FA6-1D9E-58C10C24B697}"/>
          </ac:picMkLst>
        </pc:picChg>
        <pc:picChg chg="add mod">
          <ac:chgData name="Justine Buss" userId="8d5b0085cc57ea0f" providerId="LiveId" clId="{6DADADA0-B5CC-49ED-9162-783E160B2274}" dt="2024-06-26T10:38:30.647" v="375"/>
          <ac:picMkLst>
            <pc:docMk/>
            <pc:sldMk cId="2041915067" sldId="479"/>
            <ac:picMk id="93" creationId="{132F70C7-B487-A6A5-A222-316DBB6512A0}"/>
          </ac:picMkLst>
        </pc:picChg>
        <pc:picChg chg="add mod">
          <ac:chgData name="Justine Buss" userId="8d5b0085cc57ea0f" providerId="LiveId" clId="{6DADADA0-B5CC-49ED-9162-783E160B2274}" dt="2024-06-26T10:38:30.647" v="375"/>
          <ac:picMkLst>
            <pc:docMk/>
            <pc:sldMk cId="2041915067" sldId="479"/>
            <ac:picMk id="94" creationId="{D4701AF1-B2E7-9143-CE1D-3ECDB8C486D8}"/>
          </ac:picMkLst>
        </pc:picChg>
        <pc:picChg chg="add mod">
          <ac:chgData name="Justine Buss" userId="8d5b0085cc57ea0f" providerId="LiveId" clId="{6DADADA0-B5CC-49ED-9162-783E160B2274}" dt="2024-06-26T10:38:30.647" v="375"/>
          <ac:picMkLst>
            <pc:docMk/>
            <pc:sldMk cId="2041915067" sldId="479"/>
            <ac:picMk id="95" creationId="{03D53C58-D21E-7985-6F03-FCFEA5BB8BB3}"/>
          </ac:picMkLst>
        </pc:picChg>
        <pc:picChg chg="add mod">
          <ac:chgData name="Justine Buss" userId="8d5b0085cc57ea0f" providerId="LiveId" clId="{6DADADA0-B5CC-49ED-9162-783E160B2274}" dt="2024-06-26T10:38:30.647" v="375"/>
          <ac:picMkLst>
            <pc:docMk/>
            <pc:sldMk cId="2041915067" sldId="479"/>
            <ac:picMk id="96" creationId="{25835AF2-236B-A615-ABD5-2DDB4999782A}"/>
          </ac:picMkLst>
        </pc:picChg>
        <pc:picChg chg="add mod">
          <ac:chgData name="Justine Buss" userId="8d5b0085cc57ea0f" providerId="LiveId" clId="{6DADADA0-B5CC-49ED-9162-783E160B2274}" dt="2024-06-26T10:38:30.647" v="375"/>
          <ac:picMkLst>
            <pc:docMk/>
            <pc:sldMk cId="2041915067" sldId="479"/>
            <ac:picMk id="97" creationId="{43BC12B3-2C7D-815F-1E2F-AD42F10BE821}"/>
          </ac:picMkLst>
        </pc:picChg>
        <pc:picChg chg="add mod">
          <ac:chgData name="Justine Buss" userId="8d5b0085cc57ea0f" providerId="LiveId" clId="{6DADADA0-B5CC-49ED-9162-783E160B2274}" dt="2024-06-26T10:38:30.647" v="375"/>
          <ac:picMkLst>
            <pc:docMk/>
            <pc:sldMk cId="2041915067" sldId="479"/>
            <ac:picMk id="98" creationId="{43DE75D8-8A2E-041C-A123-868920ADA582}"/>
          </ac:picMkLst>
        </pc:picChg>
        <pc:picChg chg="add mod">
          <ac:chgData name="Justine Buss" userId="8d5b0085cc57ea0f" providerId="LiveId" clId="{6DADADA0-B5CC-49ED-9162-783E160B2274}" dt="2024-06-26T10:38:30.647" v="375"/>
          <ac:picMkLst>
            <pc:docMk/>
            <pc:sldMk cId="2041915067" sldId="479"/>
            <ac:picMk id="99" creationId="{58432C4F-9F15-C3A2-812E-67494E380691}"/>
          </ac:picMkLst>
        </pc:picChg>
        <pc:picChg chg="add mod">
          <ac:chgData name="Justine Buss" userId="8d5b0085cc57ea0f" providerId="LiveId" clId="{6DADADA0-B5CC-49ED-9162-783E160B2274}" dt="2024-06-26T10:38:30.647" v="375"/>
          <ac:picMkLst>
            <pc:docMk/>
            <pc:sldMk cId="2041915067" sldId="479"/>
            <ac:picMk id="100" creationId="{5653DB33-73CB-F76B-2B9A-9249D2B61CEC}"/>
          </ac:picMkLst>
        </pc:picChg>
        <pc:picChg chg="add mod">
          <ac:chgData name="Justine Buss" userId="8d5b0085cc57ea0f" providerId="LiveId" clId="{6DADADA0-B5CC-49ED-9162-783E160B2274}" dt="2024-06-26T10:38:30.647" v="375"/>
          <ac:picMkLst>
            <pc:docMk/>
            <pc:sldMk cId="2041915067" sldId="479"/>
            <ac:picMk id="101" creationId="{13DD5121-E213-6C54-CC11-2CB825EAF4B0}"/>
          </ac:picMkLst>
        </pc:picChg>
        <pc:picChg chg="add mod">
          <ac:chgData name="Justine Buss" userId="8d5b0085cc57ea0f" providerId="LiveId" clId="{6DADADA0-B5CC-49ED-9162-783E160B2274}" dt="2024-06-26T10:38:30.647" v="375"/>
          <ac:picMkLst>
            <pc:docMk/>
            <pc:sldMk cId="2041915067" sldId="479"/>
            <ac:picMk id="102" creationId="{6B79CDEE-E976-19EC-A136-0A70D75A302D}"/>
          </ac:picMkLst>
        </pc:picChg>
        <pc:picChg chg="add mod">
          <ac:chgData name="Justine Buss" userId="8d5b0085cc57ea0f" providerId="LiveId" clId="{6DADADA0-B5CC-49ED-9162-783E160B2274}" dt="2024-06-26T10:38:30.647" v="375"/>
          <ac:picMkLst>
            <pc:docMk/>
            <pc:sldMk cId="2041915067" sldId="479"/>
            <ac:picMk id="103" creationId="{58BAF941-3B3D-BCA8-244A-692948B5278F}"/>
          </ac:picMkLst>
        </pc:picChg>
        <pc:picChg chg="add mod">
          <ac:chgData name="Justine Buss" userId="8d5b0085cc57ea0f" providerId="LiveId" clId="{6DADADA0-B5CC-49ED-9162-783E160B2274}" dt="2024-06-26T10:38:30.647" v="375"/>
          <ac:picMkLst>
            <pc:docMk/>
            <pc:sldMk cId="2041915067" sldId="479"/>
            <ac:picMk id="104" creationId="{E28572A6-41B5-8474-C46B-CD4B4E7CAB76}"/>
          </ac:picMkLst>
        </pc:picChg>
        <pc:picChg chg="add mod">
          <ac:chgData name="Justine Buss" userId="8d5b0085cc57ea0f" providerId="LiveId" clId="{6DADADA0-B5CC-49ED-9162-783E160B2274}" dt="2024-06-26T10:38:30.647" v="375"/>
          <ac:picMkLst>
            <pc:docMk/>
            <pc:sldMk cId="2041915067" sldId="479"/>
            <ac:picMk id="105" creationId="{4E0BDD6B-C41E-B4D3-7EDA-F41141C20937}"/>
          </ac:picMkLst>
        </pc:picChg>
        <pc:picChg chg="add mod">
          <ac:chgData name="Justine Buss" userId="8d5b0085cc57ea0f" providerId="LiveId" clId="{6DADADA0-B5CC-49ED-9162-783E160B2274}" dt="2024-06-26T10:38:30.647" v="375"/>
          <ac:picMkLst>
            <pc:docMk/>
            <pc:sldMk cId="2041915067" sldId="479"/>
            <ac:picMk id="106" creationId="{FA9FBFC7-25F2-7BDD-A408-B3202C07E86B}"/>
          </ac:picMkLst>
        </pc:picChg>
        <pc:picChg chg="mod">
          <ac:chgData name="Justine Buss" userId="8d5b0085cc57ea0f" providerId="LiveId" clId="{6DADADA0-B5CC-49ED-9162-783E160B2274}" dt="2024-06-26T10:38:30.647" v="375"/>
          <ac:picMkLst>
            <pc:docMk/>
            <pc:sldMk cId="2041915067" sldId="479"/>
            <ac:picMk id="108" creationId="{1E6C2376-66CB-02C3-687F-0328134C3F8D}"/>
          </ac:picMkLst>
        </pc:picChg>
        <pc:picChg chg="mod">
          <ac:chgData name="Justine Buss" userId="8d5b0085cc57ea0f" providerId="LiveId" clId="{6DADADA0-B5CC-49ED-9162-783E160B2274}" dt="2024-06-26T10:38:30.647" v="375"/>
          <ac:picMkLst>
            <pc:docMk/>
            <pc:sldMk cId="2041915067" sldId="479"/>
            <ac:picMk id="109" creationId="{9A1B3D18-EF39-E011-3EC5-F780FB934705}"/>
          </ac:picMkLst>
        </pc:picChg>
        <pc:picChg chg="add mod">
          <ac:chgData name="Justine Buss" userId="8d5b0085cc57ea0f" providerId="LiveId" clId="{6DADADA0-B5CC-49ED-9162-783E160B2274}" dt="2024-06-26T10:38:30.647" v="375"/>
          <ac:picMkLst>
            <pc:docMk/>
            <pc:sldMk cId="2041915067" sldId="479"/>
            <ac:picMk id="110" creationId="{125E15E3-AF9E-0835-6BD8-CD0DBFAD376A}"/>
          </ac:picMkLst>
        </pc:picChg>
        <pc:picChg chg="add mod">
          <ac:chgData name="Justine Buss" userId="8d5b0085cc57ea0f" providerId="LiveId" clId="{6DADADA0-B5CC-49ED-9162-783E160B2274}" dt="2024-06-26T10:38:30.647" v="375"/>
          <ac:picMkLst>
            <pc:docMk/>
            <pc:sldMk cId="2041915067" sldId="479"/>
            <ac:picMk id="111" creationId="{4FB07281-8448-97ED-6D02-4CD7A66D858B}"/>
          </ac:picMkLst>
        </pc:picChg>
        <pc:picChg chg="add mod">
          <ac:chgData name="Justine Buss" userId="8d5b0085cc57ea0f" providerId="LiveId" clId="{6DADADA0-B5CC-49ED-9162-783E160B2274}" dt="2024-06-26T10:38:30.647" v="375"/>
          <ac:picMkLst>
            <pc:docMk/>
            <pc:sldMk cId="2041915067" sldId="479"/>
            <ac:picMk id="112" creationId="{823CBC68-76AB-DAE6-0890-5AC9EA2A965E}"/>
          </ac:picMkLst>
        </pc:picChg>
        <pc:picChg chg="add mod">
          <ac:chgData name="Justine Buss" userId="8d5b0085cc57ea0f" providerId="LiveId" clId="{6DADADA0-B5CC-49ED-9162-783E160B2274}" dt="2024-06-26T10:38:30.647" v="375"/>
          <ac:picMkLst>
            <pc:docMk/>
            <pc:sldMk cId="2041915067" sldId="479"/>
            <ac:picMk id="113" creationId="{137EBD87-4702-43AE-570F-1EAA4ED2A7D8}"/>
          </ac:picMkLst>
        </pc:picChg>
        <pc:cxnChg chg="mod">
          <ac:chgData name="Justine Buss" userId="8d5b0085cc57ea0f" providerId="LiveId" clId="{6DADADA0-B5CC-49ED-9162-783E160B2274}" dt="2024-06-26T10:34:10.192" v="366"/>
          <ac:cxnSpMkLst>
            <pc:docMk/>
            <pc:sldMk cId="2041915067" sldId="479"/>
            <ac:cxnSpMk id="60" creationId="{05D9E101-82B8-CBE9-5454-F34BCA9A68E0}"/>
          </ac:cxnSpMkLst>
        </pc:cxnChg>
        <pc:cxnChg chg="mod">
          <ac:chgData name="Justine Buss" userId="8d5b0085cc57ea0f" providerId="LiveId" clId="{6DADADA0-B5CC-49ED-9162-783E160B2274}" dt="2024-06-26T10:34:10.192" v="366"/>
          <ac:cxnSpMkLst>
            <pc:docMk/>
            <pc:sldMk cId="2041915067" sldId="479"/>
            <ac:cxnSpMk id="61" creationId="{65F88D09-A6B5-8F92-D7A8-86BBDB3A04BB}"/>
          </ac:cxnSpMkLst>
        </pc:cxnChg>
        <pc:cxnChg chg="mod">
          <ac:chgData name="Justine Buss" userId="8d5b0085cc57ea0f" providerId="LiveId" clId="{6DADADA0-B5CC-49ED-9162-783E160B2274}" dt="2024-06-26T10:34:10.192" v="366"/>
          <ac:cxnSpMkLst>
            <pc:docMk/>
            <pc:sldMk cId="2041915067" sldId="479"/>
            <ac:cxnSpMk id="62" creationId="{4320928C-49EE-706E-F3DD-1B89E74DCA50}"/>
          </ac:cxnSpMkLst>
        </pc:cxnChg>
        <pc:cxnChg chg="mod">
          <ac:chgData name="Justine Buss" userId="8d5b0085cc57ea0f" providerId="LiveId" clId="{6DADADA0-B5CC-49ED-9162-783E160B2274}" dt="2024-06-26T10:34:10.192" v="366"/>
          <ac:cxnSpMkLst>
            <pc:docMk/>
            <pc:sldMk cId="2041915067" sldId="479"/>
            <ac:cxnSpMk id="63" creationId="{4515BC4B-C21E-5432-4B7E-6BD2A4304C84}"/>
          </ac:cxnSpMkLst>
        </pc:cxnChg>
        <pc:cxnChg chg="mod">
          <ac:chgData name="Justine Buss" userId="8d5b0085cc57ea0f" providerId="LiveId" clId="{6DADADA0-B5CC-49ED-9162-783E160B2274}" dt="2024-06-26T10:34:10.192" v="366"/>
          <ac:cxnSpMkLst>
            <pc:docMk/>
            <pc:sldMk cId="2041915067" sldId="479"/>
            <ac:cxnSpMk id="74" creationId="{A201B374-9C42-45AF-B437-0163C9CA012D}"/>
          </ac:cxnSpMkLst>
        </pc:cxnChg>
        <pc:cxnChg chg="mod">
          <ac:chgData name="Justine Buss" userId="8d5b0085cc57ea0f" providerId="LiveId" clId="{6DADADA0-B5CC-49ED-9162-783E160B2274}" dt="2024-06-26T10:34:10.192" v="366"/>
          <ac:cxnSpMkLst>
            <pc:docMk/>
            <pc:sldMk cId="2041915067" sldId="479"/>
            <ac:cxnSpMk id="75" creationId="{3A8A64F8-480E-0EBA-47AD-056134AE7438}"/>
          </ac:cxnSpMkLst>
        </pc:cxnChg>
      </pc:sldChg>
      <pc:sldChg chg="addSp delSp modSp add mod ord addAnim delAnim modAnim modNotesTx">
        <pc:chgData name="Justine Buss" userId="8d5b0085cc57ea0f" providerId="LiveId" clId="{6DADADA0-B5CC-49ED-9162-783E160B2274}" dt="2024-06-26T16:14:09.966" v="2316" actId="6549"/>
        <pc:sldMkLst>
          <pc:docMk/>
          <pc:sldMk cId="3788372867" sldId="480"/>
        </pc:sldMkLst>
        <pc:spChg chg="mod">
          <ac:chgData name="Justine Buss" userId="8d5b0085cc57ea0f" providerId="LiveId" clId="{6DADADA0-B5CC-49ED-9162-783E160B2274}" dt="2024-06-26T10:56:47.743" v="554" actId="20577"/>
          <ac:spMkLst>
            <pc:docMk/>
            <pc:sldMk cId="3788372867" sldId="480"/>
            <ac:spMk id="2" creationId="{00000000-0000-0000-0000-000000000000}"/>
          </ac:spMkLst>
        </pc:spChg>
        <pc:spChg chg="mod">
          <ac:chgData name="Justine Buss" userId="8d5b0085cc57ea0f" providerId="LiveId" clId="{6DADADA0-B5CC-49ED-9162-783E160B2274}" dt="2024-06-26T10:41:08.365" v="393" actId="20577"/>
          <ac:spMkLst>
            <pc:docMk/>
            <pc:sldMk cId="3788372867" sldId="480"/>
            <ac:spMk id="3" creationId="{00000000-0000-0000-0000-000000000000}"/>
          </ac:spMkLst>
        </pc:spChg>
        <pc:spChg chg="add mod">
          <ac:chgData name="Justine Buss" userId="8d5b0085cc57ea0f" providerId="LiveId" clId="{6DADADA0-B5CC-49ED-9162-783E160B2274}" dt="2024-06-26T15:11:25.208" v="630" actId="1076"/>
          <ac:spMkLst>
            <pc:docMk/>
            <pc:sldMk cId="3788372867" sldId="480"/>
            <ac:spMk id="5" creationId="{B5C2011A-914C-2362-F082-02811237417A}"/>
          </ac:spMkLst>
        </pc:spChg>
        <pc:spChg chg="del">
          <ac:chgData name="Justine Buss" userId="8d5b0085cc57ea0f" providerId="LiveId" clId="{6DADADA0-B5CC-49ED-9162-783E160B2274}" dt="2024-06-26T10:41:20.202" v="396" actId="478"/>
          <ac:spMkLst>
            <pc:docMk/>
            <pc:sldMk cId="3788372867" sldId="480"/>
            <ac:spMk id="7" creationId="{90AC75CC-71EA-D8A1-24FF-89CF9CC27933}"/>
          </ac:spMkLst>
        </pc:spChg>
        <pc:spChg chg="del">
          <ac:chgData name="Justine Buss" userId="8d5b0085cc57ea0f" providerId="LiveId" clId="{6DADADA0-B5CC-49ED-9162-783E160B2274}" dt="2024-06-26T10:41:22.877" v="397" actId="478"/>
          <ac:spMkLst>
            <pc:docMk/>
            <pc:sldMk cId="3788372867" sldId="480"/>
            <ac:spMk id="8" creationId="{E094FA1A-23B2-C1D9-D255-4F57586B08A4}"/>
          </ac:spMkLst>
        </pc:spChg>
        <pc:spChg chg="del">
          <ac:chgData name="Justine Buss" userId="8d5b0085cc57ea0f" providerId="LiveId" clId="{6DADADA0-B5CC-49ED-9162-783E160B2274}" dt="2024-06-26T10:41:22.877" v="397" actId="478"/>
          <ac:spMkLst>
            <pc:docMk/>
            <pc:sldMk cId="3788372867" sldId="480"/>
            <ac:spMk id="9" creationId="{C291C6BA-9A84-7B64-907D-FCFC871E74E7}"/>
          </ac:spMkLst>
        </pc:spChg>
        <pc:spChg chg="del">
          <ac:chgData name="Justine Buss" userId="8d5b0085cc57ea0f" providerId="LiveId" clId="{6DADADA0-B5CC-49ED-9162-783E160B2274}" dt="2024-06-26T10:41:20.202" v="396" actId="478"/>
          <ac:spMkLst>
            <pc:docMk/>
            <pc:sldMk cId="3788372867" sldId="480"/>
            <ac:spMk id="11" creationId="{B4C0B3C0-1BA5-F9E4-4C51-33BC65B16BFC}"/>
          </ac:spMkLst>
        </pc:spChg>
        <pc:spChg chg="del">
          <ac:chgData name="Justine Buss" userId="8d5b0085cc57ea0f" providerId="LiveId" clId="{6DADADA0-B5CC-49ED-9162-783E160B2274}" dt="2024-06-26T10:41:22.877" v="397" actId="478"/>
          <ac:spMkLst>
            <pc:docMk/>
            <pc:sldMk cId="3788372867" sldId="480"/>
            <ac:spMk id="12" creationId="{C09D8BD1-5643-20BB-060D-4910A5136484}"/>
          </ac:spMkLst>
        </pc:spChg>
        <pc:spChg chg="add mod">
          <ac:chgData name="Justine Buss" userId="8d5b0085cc57ea0f" providerId="LiveId" clId="{6DADADA0-B5CC-49ED-9162-783E160B2274}" dt="2024-06-26T10:44:09.713" v="490"/>
          <ac:spMkLst>
            <pc:docMk/>
            <pc:sldMk cId="3788372867" sldId="480"/>
            <ac:spMk id="14" creationId="{2F72BBE7-99A1-7D1A-541E-44068036567A}"/>
          </ac:spMkLst>
        </pc:spChg>
        <pc:spChg chg="add mod">
          <ac:chgData name="Justine Buss" userId="8d5b0085cc57ea0f" providerId="LiveId" clId="{6DADADA0-B5CC-49ED-9162-783E160B2274}" dt="2024-06-26T10:50:08.442" v="522" actId="1076"/>
          <ac:spMkLst>
            <pc:docMk/>
            <pc:sldMk cId="3788372867" sldId="480"/>
            <ac:spMk id="16" creationId="{5CA875B9-786F-A764-5232-04BBCDFF6173}"/>
          </ac:spMkLst>
        </pc:spChg>
        <pc:spChg chg="del">
          <ac:chgData name="Justine Buss" userId="8d5b0085cc57ea0f" providerId="LiveId" clId="{6DADADA0-B5CC-49ED-9162-783E160B2274}" dt="2024-06-26T10:41:20.202" v="396" actId="478"/>
          <ac:spMkLst>
            <pc:docMk/>
            <pc:sldMk cId="3788372867" sldId="480"/>
            <ac:spMk id="17" creationId="{861DA8C7-B26A-00D9-A4FE-7714F18F11A0}"/>
          </ac:spMkLst>
        </pc:spChg>
        <pc:spChg chg="del">
          <ac:chgData name="Justine Buss" userId="8d5b0085cc57ea0f" providerId="LiveId" clId="{6DADADA0-B5CC-49ED-9162-783E160B2274}" dt="2024-06-26T10:41:22.877" v="397" actId="478"/>
          <ac:spMkLst>
            <pc:docMk/>
            <pc:sldMk cId="3788372867" sldId="480"/>
            <ac:spMk id="19" creationId="{3F5B4B44-D7EB-7743-20D9-869FC3E9AA2B}"/>
          </ac:spMkLst>
        </pc:spChg>
        <pc:spChg chg="add mod">
          <ac:chgData name="Justine Buss" userId="8d5b0085cc57ea0f" providerId="LiveId" clId="{6DADADA0-B5CC-49ED-9162-783E160B2274}" dt="2024-06-26T15:11:03.170" v="607" actId="1076"/>
          <ac:spMkLst>
            <pc:docMk/>
            <pc:sldMk cId="3788372867" sldId="480"/>
            <ac:spMk id="21" creationId="{85A26577-D91F-6675-F340-EFE9DF2FCC30}"/>
          </ac:spMkLst>
        </pc:spChg>
        <pc:spChg chg="add mod">
          <ac:chgData name="Justine Buss" userId="8d5b0085cc57ea0f" providerId="LiveId" clId="{6DADADA0-B5CC-49ED-9162-783E160B2274}" dt="2024-06-26T10:54:30.612" v="546" actId="1076"/>
          <ac:spMkLst>
            <pc:docMk/>
            <pc:sldMk cId="3788372867" sldId="480"/>
            <ac:spMk id="26" creationId="{395B2872-B74A-5ACA-BC92-0016E9E561FD}"/>
          </ac:spMkLst>
        </pc:spChg>
        <pc:spChg chg="add mod">
          <ac:chgData name="Justine Buss" userId="8d5b0085cc57ea0f" providerId="LiveId" clId="{6DADADA0-B5CC-49ED-9162-783E160B2274}" dt="2024-06-26T10:54:41.238" v="547" actId="1076"/>
          <ac:spMkLst>
            <pc:docMk/>
            <pc:sldMk cId="3788372867" sldId="480"/>
            <ac:spMk id="29" creationId="{28335797-009C-EE61-6E79-1C9B1D29E1CA}"/>
          </ac:spMkLst>
        </pc:spChg>
        <pc:spChg chg="mod">
          <ac:chgData name="Justine Buss" userId="8d5b0085cc57ea0f" providerId="LiveId" clId="{6DADADA0-B5CC-49ED-9162-783E160B2274}" dt="2024-06-26T10:53:08.715" v="538"/>
          <ac:spMkLst>
            <pc:docMk/>
            <pc:sldMk cId="3788372867" sldId="480"/>
            <ac:spMk id="31" creationId="{C8397B43-6F3B-58B8-B27B-6FB200657725}"/>
          </ac:spMkLst>
        </pc:spChg>
        <pc:spChg chg="mod">
          <ac:chgData name="Justine Buss" userId="8d5b0085cc57ea0f" providerId="LiveId" clId="{6DADADA0-B5CC-49ED-9162-783E160B2274}" dt="2024-06-26T10:53:08.715" v="538"/>
          <ac:spMkLst>
            <pc:docMk/>
            <pc:sldMk cId="3788372867" sldId="480"/>
            <ac:spMk id="32" creationId="{29982490-B3ED-07C3-A957-283B03A81CD6}"/>
          </ac:spMkLst>
        </pc:spChg>
        <pc:spChg chg="add mod">
          <ac:chgData name="Justine Buss" userId="8d5b0085cc57ea0f" providerId="LiveId" clId="{6DADADA0-B5CC-49ED-9162-783E160B2274}" dt="2024-06-26T10:54:49.657" v="548" actId="1076"/>
          <ac:spMkLst>
            <pc:docMk/>
            <pc:sldMk cId="3788372867" sldId="480"/>
            <ac:spMk id="36" creationId="{51E11E0F-A1E4-875E-FC74-3F70B96CAC48}"/>
          </ac:spMkLst>
        </pc:spChg>
        <pc:grpChg chg="add mod">
          <ac:chgData name="Justine Buss" userId="8d5b0085cc57ea0f" providerId="LiveId" clId="{6DADADA0-B5CC-49ED-9162-783E160B2274}" dt="2024-06-26T10:54:41.238" v="547" actId="1076"/>
          <ac:grpSpMkLst>
            <pc:docMk/>
            <pc:sldMk cId="3788372867" sldId="480"/>
            <ac:grpSpMk id="30" creationId="{65352068-B690-B737-0A00-14B177FAA058}"/>
          </ac:grpSpMkLst>
        </pc:grpChg>
        <pc:picChg chg="del">
          <ac:chgData name="Justine Buss" userId="8d5b0085cc57ea0f" providerId="LiveId" clId="{6DADADA0-B5CC-49ED-9162-783E160B2274}" dt="2024-06-26T10:41:16.059" v="394" actId="478"/>
          <ac:picMkLst>
            <pc:docMk/>
            <pc:sldMk cId="3788372867" sldId="480"/>
            <ac:picMk id="5" creationId="{59E38F5D-3E09-79C1-F7AE-DA395044A626}"/>
          </ac:picMkLst>
        </pc:picChg>
        <pc:picChg chg="del">
          <ac:chgData name="Justine Buss" userId="8d5b0085cc57ea0f" providerId="LiveId" clId="{6DADADA0-B5CC-49ED-9162-783E160B2274}" dt="2024-06-26T10:41:17.097" v="395" actId="478"/>
          <ac:picMkLst>
            <pc:docMk/>
            <pc:sldMk cId="3788372867" sldId="480"/>
            <ac:picMk id="6" creationId="{7B2BD541-2FBC-CF4C-C5EA-A6DD55CD21B4}"/>
          </ac:picMkLst>
        </pc:picChg>
        <pc:picChg chg="add mod">
          <ac:chgData name="Justine Buss" userId="8d5b0085cc57ea0f" providerId="LiveId" clId="{6DADADA0-B5CC-49ED-9162-783E160B2274}" dt="2024-06-26T10:43:35.988" v="487"/>
          <ac:picMkLst>
            <pc:docMk/>
            <pc:sldMk cId="3788372867" sldId="480"/>
            <ac:picMk id="13" creationId="{BF803838-C1B5-1E08-BC00-7BF86583C38C}"/>
          </ac:picMkLst>
        </pc:picChg>
        <pc:picChg chg="add del mod">
          <ac:chgData name="Justine Buss" userId="8d5b0085cc57ea0f" providerId="LiveId" clId="{6DADADA0-B5CC-49ED-9162-783E160B2274}" dt="2024-06-26T15:10:56.708" v="606" actId="478"/>
          <ac:picMkLst>
            <pc:docMk/>
            <pc:sldMk cId="3788372867" sldId="480"/>
            <ac:picMk id="18" creationId="{DCBC4AE4-FB77-91EB-A23A-840FE59B5322}"/>
          </ac:picMkLst>
        </pc:picChg>
        <pc:picChg chg="add del mod">
          <ac:chgData name="Justine Buss" userId="8d5b0085cc57ea0f" providerId="LiveId" clId="{6DADADA0-B5CC-49ED-9162-783E160B2274}" dt="2024-06-26T15:10:56.708" v="606" actId="478"/>
          <ac:picMkLst>
            <pc:docMk/>
            <pc:sldMk cId="3788372867" sldId="480"/>
            <ac:picMk id="20" creationId="{76C0ABCB-C43F-4DF7-2C47-B5964953FB91}"/>
          </ac:picMkLst>
        </pc:picChg>
        <pc:picChg chg="add del mod">
          <ac:chgData name="Justine Buss" userId="8d5b0085cc57ea0f" providerId="LiveId" clId="{6DADADA0-B5CC-49ED-9162-783E160B2274}" dt="2024-06-26T10:49:20.907" v="512" actId="478"/>
          <ac:picMkLst>
            <pc:docMk/>
            <pc:sldMk cId="3788372867" sldId="480"/>
            <ac:picMk id="22" creationId="{24A9597E-8904-C69B-995E-6C7300A5739F}"/>
          </ac:picMkLst>
        </pc:picChg>
        <pc:picChg chg="add del mod">
          <ac:chgData name="Justine Buss" userId="8d5b0085cc57ea0f" providerId="LiveId" clId="{6DADADA0-B5CC-49ED-9162-783E160B2274}" dt="2024-06-26T10:49:20.907" v="512" actId="478"/>
          <ac:picMkLst>
            <pc:docMk/>
            <pc:sldMk cId="3788372867" sldId="480"/>
            <ac:picMk id="23" creationId="{509CDC48-0452-3FDF-733F-7496B078EB50}"/>
          </ac:picMkLst>
        </pc:picChg>
        <pc:picChg chg="add del mod">
          <ac:chgData name="Justine Buss" userId="8d5b0085cc57ea0f" providerId="LiveId" clId="{6DADADA0-B5CC-49ED-9162-783E160B2274}" dt="2024-06-26T15:10:15.690" v="602" actId="478"/>
          <ac:picMkLst>
            <pc:docMk/>
            <pc:sldMk cId="3788372867" sldId="480"/>
            <ac:picMk id="24" creationId="{C2ED3F5B-7729-345F-C214-A1FB96639F2F}"/>
          </ac:picMkLst>
        </pc:picChg>
        <pc:picChg chg="add del mod">
          <ac:chgData name="Justine Buss" userId="8d5b0085cc57ea0f" providerId="LiveId" clId="{6DADADA0-B5CC-49ED-9162-783E160B2274}" dt="2024-06-26T15:10:17.317" v="603" actId="478"/>
          <ac:picMkLst>
            <pc:docMk/>
            <pc:sldMk cId="3788372867" sldId="480"/>
            <ac:picMk id="25" creationId="{4E063828-4031-B978-C88A-A93C91221276}"/>
          </ac:picMkLst>
        </pc:picChg>
        <pc:picChg chg="add mod">
          <ac:chgData name="Justine Buss" userId="8d5b0085cc57ea0f" providerId="LiveId" clId="{6DADADA0-B5CC-49ED-9162-783E160B2274}" dt="2024-06-26T10:54:30.612" v="546" actId="1076"/>
          <ac:picMkLst>
            <pc:docMk/>
            <pc:sldMk cId="3788372867" sldId="480"/>
            <ac:picMk id="27" creationId="{53A2A990-82D9-0413-6043-22126A1B85DB}"/>
          </ac:picMkLst>
        </pc:picChg>
        <pc:picChg chg="add mod">
          <ac:chgData name="Justine Buss" userId="8d5b0085cc57ea0f" providerId="LiveId" clId="{6DADADA0-B5CC-49ED-9162-783E160B2274}" dt="2024-06-26T10:54:30.612" v="546" actId="1076"/>
          <ac:picMkLst>
            <pc:docMk/>
            <pc:sldMk cId="3788372867" sldId="480"/>
            <ac:picMk id="28" creationId="{596BB096-279F-D8C0-6411-BB4A121A050C}"/>
          </ac:picMkLst>
        </pc:picChg>
        <pc:picChg chg="add mod">
          <ac:chgData name="Justine Buss" userId="8d5b0085cc57ea0f" providerId="LiveId" clId="{6DADADA0-B5CC-49ED-9162-783E160B2274}" dt="2024-06-26T10:54:41.238" v="547" actId="1076"/>
          <ac:picMkLst>
            <pc:docMk/>
            <pc:sldMk cId="3788372867" sldId="480"/>
            <ac:picMk id="33" creationId="{EB8369FA-76A2-A724-41EC-E8CFA9EE0B01}"/>
          </ac:picMkLst>
        </pc:picChg>
        <pc:picChg chg="add mod">
          <ac:chgData name="Justine Buss" userId="8d5b0085cc57ea0f" providerId="LiveId" clId="{6DADADA0-B5CC-49ED-9162-783E160B2274}" dt="2024-06-26T10:54:49.657" v="548" actId="1076"/>
          <ac:picMkLst>
            <pc:docMk/>
            <pc:sldMk cId="3788372867" sldId="480"/>
            <ac:picMk id="34" creationId="{D387800C-4923-C2A7-0B34-D6411D49BE45}"/>
          </ac:picMkLst>
        </pc:picChg>
        <pc:picChg chg="add mod">
          <ac:chgData name="Justine Buss" userId="8d5b0085cc57ea0f" providerId="LiveId" clId="{6DADADA0-B5CC-49ED-9162-783E160B2274}" dt="2024-06-26T10:54:49.657" v="548" actId="1076"/>
          <ac:picMkLst>
            <pc:docMk/>
            <pc:sldMk cId="3788372867" sldId="480"/>
            <ac:picMk id="35" creationId="{A0B934FF-921F-997D-2811-28E13084BDF4}"/>
          </ac:picMkLst>
        </pc:picChg>
      </pc:sldChg>
      <pc:sldChg chg="delSp modSp add del mod delAnim">
        <pc:chgData name="Justine Buss" userId="8d5b0085cc57ea0f" providerId="LiveId" clId="{6DADADA0-B5CC-49ED-9162-783E160B2274}" dt="2024-06-26T10:54:58.287" v="549" actId="2696"/>
        <pc:sldMkLst>
          <pc:docMk/>
          <pc:sldMk cId="95369745" sldId="481"/>
        </pc:sldMkLst>
        <pc:spChg chg="del">
          <ac:chgData name="Justine Buss" userId="8d5b0085cc57ea0f" providerId="LiveId" clId="{6DADADA0-B5CC-49ED-9162-783E160B2274}" dt="2024-06-26T10:50:25.299" v="523" actId="478"/>
          <ac:spMkLst>
            <pc:docMk/>
            <pc:sldMk cId="95369745" sldId="481"/>
            <ac:spMk id="120" creationId="{AE4A75CD-51E5-6FA4-DC7A-35D4B99B36DE}"/>
          </ac:spMkLst>
        </pc:spChg>
        <pc:spChg chg="del">
          <ac:chgData name="Justine Buss" userId="8d5b0085cc57ea0f" providerId="LiveId" clId="{6DADADA0-B5CC-49ED-9162-783E160B2274}" dt="2024-06-26T10:50:33.801" v="525" actId="478"/>
          <ac:spMkLst>
            <pc:docMk/>
            <pc:sldMk cId="95369745" sldId="481"/>
            <ac:spMk id="122" creationId="{3A1E0013-D6E9-6F91-EAAE-714277B0764F}"/>
          </ac:spMkLst>
        </pc:spChg>
        <pc:spChg chg="del">
          <ac:chgData name="Justine Buss" userId="8d5b0085cc57ea0f" providerId="LiveId" clId="{6DADADA0-B5CC-49ED-9162-783E160B2274}" dt="2024-06-26T10:50:29.778" v="524" actId="478"/>
          <ac:spMkLst>
            <pc:docMk/>
            <pc:sldMk cId="95369745" sldId="481"/>
            <ac:spMk id="123" creationId="{9C3AF768-027A-C146-9A4A-244691D9D9E0}"/>
          </ac:spMkLst>
        </pc:spChg>
        <pc:spChg chg="del">
          <ac:chgData name="Justine Buss" userId="8d5b0085cc57ea0f" providerId="LiveId" clId="{6DADADA0-B5CC-49ED-9162-783E160B2274}" dt="2024-06-26T10:50:29.778" v="524" actId="478"/>
          <ac:spMkLst>
            <pc:docMk/>
            <pc:sldMk cId="95369745" sldId="481"/>
            <ac:spMk id="124" creationId="{55262D58-450B-872C-40E6-921C59520D79}"/>
          </ac:spMkLst>
        </pc:spChg>
        <pc:grpChg chg="del">
          <ac:chgData name="Justine Buss" userId="8d5b0085cc57ea0f" providerId="LiveId" clId="{6DADADA0-B5CC-49ED-9162-783E160B2274}" dt="2024-06-26T10:44:02.705" v="489" actId="478"/>
          <ac:grpSpMkLst>
            <pc:docMk/>
            <pc:sldMk cId="95369745" sldId="481"/>
            <ac:grpSpMk id="19" creationId="{037334DC-9A39-6425-DF3E-F75331354358}"/>
          </ac:grpSpMkLst>
        </pc:grpChg>
        <pc:grpChg chg="del">
          <ac:chgData name="Justine Buss" userId="8d5b0085cc57ea0f" providerId="LiveId" clId="{6DADADA0-B5CC-49ED-9162-783E160B2274}" dt="2024-06-26T10:44:02.705" v="489" actId="478"/>
          <ac:grpSpMkLst>
            <pc:docMk/>
            <pc:sldMk cId="95369745" sldId="481"/>
            <ac:grpSpMk id="50" creationId="{5479C877-67B1-965C-BDA5-D38D0E32230F}"/>
          </ac:grpSpMkLst>
        </pc:grpChg>
        <pc:grpChg chg="del">
          <ac:chgData name="Justine Buss" userId="8d5b0085cc57ea0f" providerId="LiveId" clId="{6DADADA0-B5CC-49ED-9162-783E160B2274}" dt="2024-06-26T10:44:02.705" v="489" actId="478"/>
          <ac:grpSpMkLst>
            <pc:docMk/>
            <pc:sldMk cId="95369745" sldId="481"/>
            <ac:grpSpMk id="59" creationId="{EC05D0CC-DF6B-D84A-C395-DF8AF8D92A12}"/>
          </ac:grpSpMkLst>
        </pc:grpChg>
        <pc:grpChg chg="del">
          <ac:chgData name="Justine Buss" userId="8d5b0085cc57ea0f" providerId="LiveId" clId="{6DADADA0-B5CC-49ED-9162-783E160B2274}" dt="2024-06-26T10:44:02.705" v="489" actId="478"/>
          <ac:grpSpMkLst>
            <pc:docMk/>
            <pc:sldMk cId="95369745" sldId="481"/>
            <ac:grpSpMk id="89" creationId="{5C5E844C-89CE-B193-2B9B-7FCC775E4E38}"/>
          </ac:grpSpMkLst>
        </pc:grpChg>
        <pc:grpChg chg="del">
          <ac:chgData name="Justine Buss" userId="8d5b0085cc57ea0f" providerId="LiveId" clId="{6DADADA0-B5CC-49ED-9162-783E160B2274}" dt="2024-06-26T10:44:02.705" v="489" actId="478"/>
          <ac:grpSpMkLst>
            <pc:docMk/>
            <pc:sldMk cId="95369745" sldId="481"/>
            <ac:grpSpMk id="98" creationId="{F797EC34-DEB1-D7C6-72DE-9CD0FBF777C6}"/>
          </ac:grpSpMkLst>
        </pc:grpChg>
        <pc:picChg chg="del">
          <ac:chgData name="Justine Buss" userId="8d5b0085cc57ea0f" providerId="LiveId" clId="{6DADADA0-B5CC-49ED-9162-783E160B2274}" dt="2024-06-26T10:50:25.299" v="523" actId="478"/>
          <ac:picMkLst>
            <pc:docMk/>
            <pc:sldMk cId="95369745" sldId="481"/>
            <ac:picMk id="112" creationId="{F0B8BC07-B668-4658-5112-D00AA63E83E8}"/>
          </ac:picMkLst>
        </pc:picChg>
        <pc:picChg chg="del">
          <ac:chgData name="Justine Buss" userId="8d5b0085cc57ea0f" providerId="LiveId" clId="{6DADADA0-B5CC-49ED-9162-783E160B2274}" dt="2024-06-26T10:44:02.705" v="489" actId="478"/>
          <ac:picMkLst>
            <pc:docMk/>
            <pc:sldMk cId="95369745" sldId="481"/>
            <ac:picMk id="121" creationId="{A4F71FD3-A47B-55C3-F9FF-4C53AE2DC49E}"/>
          </ac:picMkLst>
        </pc:picChg>
        <pc:cxnChg chg="mod">
          <ac:chgData name="Justine Buss" userId="8d5b0085cc57ea0f" providerId="LiveId" clId="{6DADADA0-B5CC-49ED-9162-783E160B2274}" dt="2024-06-26T10:44:02.705" v="489" actId="478"/>
          <ac:cxnSpMkLst>
            <pc:docMk/>
            <pc:sldMk cId="95369745" sldId="481"/>
            <ac:cxnSpMk id="37" creationId="{30465EBB-4197-076E-7B68-539969020BF2}"/>
          </ac:cxnSpMkLst>
        </pc:cxnChg>
        <pc:cxnChg chg="mod">
          <ac:chgData name="Justine Buss" userId="8d5b0085cc57ea0f" providerId="LiveId" clId="{6DADADA0-B5CC-49ED-9162-783E160B2274}" dt="2024-06-26T10:44:02.705" v="489" actId="478"/>
          <ac:cxnSpMkLst>
            <pc:docMk/>
            <pc:sldMk cId="95369745" sldId="481"/>
            <ac:cxnSpMk id="39" creationId="{74854A12-F74C-1A62-B26F-12098C7788A5}"/>
          </ac:cxnSpMkLst>
        </pc:cxnChg>
      </pc:sldChg>
      <pc:sldChg chg="addSp delSp modSp add mod modTransition delAnim modAnim modNotesTx">
        <pc:chgData name="Justine Buss" userId="8d5b0085cc57ea0f" providerId="LiveId" clId="{6DADADA0-B5CC-49ED-9162-783E160B2274}" dt="2024-06-26T16:14:05.287" v="2315" actId="6549"/>
        <pc:sldMkLst>
          <pc:docMk/>
          <pc:sldMk cId="295473820" sldId="481"/>
        </pc:sldMkLst>
        <pc:spChg chg="mod">
          <ac:chgData name="Justine Buss" userId="8d5b0085cc57ea0f" providerId="LiveId" clId="{6DADADA0-B5CC-49ED-9162-783E160B2274}" dt="2024-06-26T10:58:59.414" v="573"/>
          <ac:spMkLst>
            <pc:docMk/>
            <pc:sldMk cId="295473820" sldId="481"/>
            <ac:spMk id="11" creationId="{D5ABCE02-656E-D3A5-E3B4-792404F55BA4}"/>
          </ac:spMkLst>
        </pc:spChg>
        <pc:spChg chg="mod">
          <ac:chgData name="Justine Buss" userId="8d5b0085cc57ea0f" providerId="LiveId" clId="{6DADADA0-B5CC-49ED-9162-783E160B2274}" dt="2024-06-26T10:58:59.414" v="573"/>
          <ac:spMkLst>
            <pc:docMk/>
            <pc:sldMk cId="295473820" sldId="481"/>
            <ac:spMk id="12" creationId="{57550A2A-26A7-A6DD-A69F-6F38BD35A18A}"/>
          </ac:spMkLst>
        </pc:spChg>
        <pc:spChg chg="del">
          <ac:chgData name="Justine Buss" userId="8d5b0085cc57ea0f" providerId="LiveId" clId="{6DADADA0-B5CC-49ED-9162-783E160B2274}" dt="2024-06-26T10:56:55.303" v="555" actId="478"/>
          <ac:spMkLst>
            <pc:docMk/>
            <pc:sldMk cId="295473820" sldId="481"/>
            <ac:spMk id="14" creationId="{2F72BBE7-99A1-7D1A-541E-44068036567A}"/>
          </ac:spMkLst>
        </pc:spChg>
        <pc:spChg chg="del">
          <ac:chgData name="Justine Buss" userId="8d5b0085cc57ea0f" providerId="LiveId" clId="{6DADADA0-B5CC-49ED-9162-783E160B2274}" dt="2024-06-26T10:56:59.502" v="557" actId="478"/>
          <ac:spMkLst>
            <pc:docMk/>
            <pc:sldMk cId="295473820" sldId="481"/>
            <ac:spMk id="16" creationId="{5CA875B9-786F-A764-5232-04BBCDFF6173}"/>
          </ac:spMkLst>
        </pc:spChg>
        <pc:spChg chg="mod">
          <ac:chgData name="Justine Buss" userId="8d5b0085cc57ea0f" providerId="LiveId" clId="{6DADADA0-B5CC-49ED-9162-783E160B2274}" dt="2024-06-26T10:58:59.414" v="573"/>
          <ac:spMkLst>
            <pc:docMk/>
            <pc:sldMk cId="295473820" sldId="481"/>
            <ac:spMk id="17" creationId="{4279D9A6-8A18-18E8-E686-8A42B6023DE3}"/>
          </ac:spMkLst>
        </pc:spChg>
        <pc:spChg chg="mod">
          <ac:chgData name="Justine Buss" userId="8d5b0085cc57ea0f" providerId="LiveId" clId="{6DADADA0-B5CC-49ED-9162-783E160B2274}" dt="2024-06-26T10:58:59.414" v="573"/>
          <ac:spMkLst>
            <pc:docMk/>
            <pc:sldMk cId="295473820" sldId="481"/>
            <ac:spMk id="19" creationId="{ABF9139F-E3EF-E6AB-0F73-F958FF863DE3}"/>
          </ac:spMkLst>
        </pc:spChg>
        <pc:spChg chg="del">
          <ac:chgData name="Justine Buss" userId="8d5b0085cc57ea0f" providerId="LiveId" clId="{6DADADA0-B5CC-49ED-9162-783E160B2274}" dt="2024-06-26T10:56:58.121" v="556" actId="478"/>
          <ac:spMkLst>
            <pc:docMk/>
            <pc:sldMk cId="295473820" sldId="481"/>
            <ac:spMk id="21" creationId="{85A26577-D91F-6675-F340-EFE9DF2FCC30}"/>
          </ac:spMkLst>
        </pc:spChg>
        <pc:spChg chg="del">
          <ac:chgData name="Justine Buss" userId="8d5b0085cc57ea0f" providerId="LiveId" clId="{6DADADA0-B5CC-49ED-9162-783E160B2274}" dt="2024-06-26T10:56:55.303" v="555" actId="478"/>
          <ac:spMkLst>
            <pc:docMk/>
            <pc:sldMk cId="295473820" sldId="481"/>
            <ac:spMk id="26" creationId="{395B2872-B74A-5ACA-BC92-0016E9E561FD}"/>
          </ac:spMkLst>
        </pc:spChg>
        <pc:spChg chg="del">
          <ac:chgData name="Justine Buss" userId="8d5b0085cc57ea0f" providerId="LiveId" clId="{6DADADA0-B5CC-49ED-9162-783E160B2274}" dt="2024-06-26T10:56:55.303" v="555" actId="478"/>
          <ac:spMkLst>
            <pc:docMk/>
            <pc:sldMk cId="295473820" sldId="481"/>
            <ac:spMk id="29" creationId="{28335797-009C-EE61-6E79-1C9B1D29E1CA}"/>
          </ac:spMkLst>
        </pc:spChg>
        <pc:spChg chg="del">
          <ac:chgData name="Justine Buss" userId="8d5b0085cc57ea0f" providerId="LiveId" clId="{6DADADA0-B5CC-49ED-9162-783E160B2274}" dt="2024-06-26T10:56:55.303" v="555" actId="478"/>
          <ac:spMkLst>
            <pc:docMk/>
            <pc:sldMk cId="295473820" sldId="481"/>
            <ac:spMk id="36" creationId="{51E11E0F-A1E4-875E-FC74-3F70B96CAC48}"/>
          </ac:spMkLst>
        </pc:spChg>
        <pc:spChg chg="mod">
          <ac:chgData name="Justine Buss" userId="8d5b0085cc57ea0f" providerId="LiveId" clId="{6DADADA0-B5CC-49ED-9162-783E160B2274}" dt="2024-06-26T10:58:59.414" v="573"/>
          <ac:spMkLst>
            <pc:docMk/>
            <pc:sldMk cId="295473820" sldId="481"/>
            <ac:spMk id="37" creationId="{162242BA-21C7-D0B4-7CD1-9B9C244E2791}"/>
          </ac:spMkLst>
        </pc:spChg>
        <pc:spChg chg="mod">
          <ac:chgData name="Justine Buss" userId="8d5b0085cc57ea0f" providerId="LiveId" clId="{6DADADA0-B5CC-49ED-9162-783E160B2274}" dt="2024-06-26T10:58:59.414" v="573"/>
          <ac:spMkLst>
            <pc:docMk/>
            <pc:sldMk cId="295473820" sldId="481"/>
            <ac:spMk id="38" creationId="{AEA44A44-F99C-259F-35A6-FE4AAAD0889E}"/>
          </ac:spMkLst>
        </pc:spChg>
        <pc:spChg chg="mod">
          <ac:chgData name="Justine Buss" userId="8d5b0085cc57ea0f" providerId="LiveId" clId="{6DADADA0-B5CC-49ED-9162-783E160B2274}" dt="2024-06-26T10:58:59.414" v="573"/>
          <ac:spMkLst>
            <pc:docMk/>
            <pc:sldMk cId="295473820" sldId="481"/>
            <ac:spMk id="39" creationId="{53A3CC76-4281-818C-FF3F-2862C1E389FE}"/>
          </ac:spMkLst>
        </pc:spChg>
        <pc:spChg chg="mod">
          <ac:chgData name="Justine Buss" userId="8d5b0085cc57ea0f" providerId="LiveId" clId="{6DADADA0-B5CC-49ED-9162-783E160B2274}" dt="2024-06-26T10:58:59.414" v="573"/>
          <ac:spMkLst>
            <pc:docMk/>
            <pc:sldMk cId="295473820" sldId="481"/>
            <ac:spMk id="40" creationId="{816880B1-51C1-FCF7-BEFB-4E14708B62ED}"/>
          </ac:spMkLst>
        </pc:spChg>
        <pc:spChg chg="mod">
          <ac:chgData name="Justine Buss" userId="8d5b0085cc57ea0f" providerId="LiveId" clId="{6DADADA0-B5CC-49ED-9162-783E160B2274}" dt="2024-06-26T10:58:59.414" v="573"/>
          <ac:spMkLst>
            <pc:docMk/>
            <pc:sldMk cId="295473820" sldId="481"/>
            <ac:spMk id="41" creationId="{ED8CFB16-38F6-FC9D-9029-FB7A57F5CC04}"/>
          </ac:spMkLst>
        </pc:spChg>
        <pc:spChg chg="mod">
          <ac:chgData name="Justine Buss" userId="8d5b0085cc57ea0f" providerId="LiveId" clId="{6DADADA0-B5CC-49ED-9162-783E160B2274}" dt="2024-06-26T10:58:59.414" v="573"/>
          <ac:spMkLst>
            <pc:docMk/>
            <pc:sldMk cId="295473820" sldId="481"/>
            <ac:spMk id="42" creationId="{210105B9-D1ED-01E1-539D-AE6545FD8934}"/>
          </ac:spMkLst>
        </pc:spChg>
        <pc:spChg chg="mod">
          <ac:chgData name="Justine Buss" userId="8d5b0085cc57ea0f" providerId="LiveId" clId="{6DADADA0-B5CC-49ED-9162-783E160B2274}" dt="2024-06-26T10:58:59.414" v="573"/>
          <ac:spMkLst>
            <pc:docMk/>
            <pc:sldMk cId="295473820" sldId="481"/>
            <ac:spMk id="43" creationId="{FEEECE3F-2729-9392-2963-EAC77A8DC4C7}"/>
          </ac:spMkLst>
        </pc:spChg>
        <pc:spChg chg="mod">
          <ac:chgData name="Justine Buss" userId="8d5b0085cc57ea0f" providerId="LiveId" clId="{6DADADA0-B5CC-49ED-9162-783E160B2274}" dt="2024-06-26T10:58:59.414" v="573"/>
          <ac:spMkLst>
            <pc:docMk/>
            <pc:sldMk cId="295473820" sldId="481"/>
            <ac:spMk id="44" creationId="{B5D6EE6E-0358-C4B5-1E3F-ADC75AD11F29}"/>
          </ac:spMkLst>
        </pc:spChg>
        <pc:spChg chg="mod">
          <ac:chgData name="Justine Buss" userId="8d5b0085cc57ea0f" providerId="LiveId" clId="{6DADADA0-B5CC-49ED-9162-783E160B2274}" dt="2024-06-26T10:58:59.414" v="573"/>
          <ac:spMkLst>
            <pc:docMk/>
            <pc:sldMk cId="295473820" sldId="481"/>
            <ac:spMk id="45" creationId="{373E74F3-1DB0-E691-A020-5291D5D17638}"/>
          </ac:spMkLst>
        </pc:spChg>
        <pc:spChg chg="mod">
          <ac:chgData name="Justine Buss" userId="8d5b0085cc57ea0f" providerId="LiveId" clId="{6DADADA0-B5CC-49ED-9162-783E160B2274}" dt="2024-06-26T10:58:59.414" v="573"/>
          <ac:spMkLst>
            <pc:docMk/>
            <pc:sldMk cId="295473820" sldId="481"/>
            <ac:spMk id="46" creationId="{BD4A7AC3-9F1E-3F87-C695-3802E659AE48}"/>
          </ac:spMkLst>
        </pc:spChg>
        <pc:spChg chg="mod">
          <ac:chgData name="Justine Buss" userId="8d5b0085cc57ea0f" providerId="LiveId" clId="{6DADADA0-B5CC-49ED-9162-783E160B2274}" dt="2024-06-26T10:58:59.414" v="573"/>
          <ac:spMkLst>
            <pc:docMk/>
            <pc:sldMk cId="295473820" sldId="481"/>
            <ac:spMk id="47" creationId="{A3746B0D-912D-4C2D-F881-FAC59940C663}"/>
          </ac:spMkLst>
        </pc:spChg>
        <pc:spChg chg="mod">
          <ac:chgData name="Justine Buss" userId="8d5b0085cc57ea0f" providerId="LiveId" clId="{6DADADA0-B5CC-49ED-9162-783E160B2274}" dt="2024-06-26T10:58:59.414" v="573"/>
          <ac:spMkLst>
            <pc:docMk/>
            <pc:sldMk cId="295473820" sldId="481"/>
            <ac:spMk id="53" creationId="{F78AA720-2426-0994-DF37-4A14B310B514}"/>
          </ac:spMkLst>
        </pc:spChg>
        <pc:spChg chg="mod">
          <ac:chgData name="Justine Buss" userId="8d5b0085cc57ea0f" providerId="LiveId" clId="{6DADADA0-B5CC-49ED-9162-783E160B2274}" dt="2024-06-26T10:58:59.414" v="573"/>
          <ac:spMkLst>
            <pc:docMk/>
            <pc:sldMk cId="295473820" sldId="481"/>
            <ac:spMk id="55" creationId="{BF86DE1C-18B1-8072-5B22-C26EF1E58DAE}"/>
          </ac:spMkLst>
        </pc:spChg>
        <pc:spChg chg="mod">
          <ac:chgData name="Justine Buss" userId="8d5b0085cc57ea0f" providerId="LiveId" clId="{6DADADA0-B5CC-49ED-9162-783E160B2274}" dt="2024-06-26T10:58:59.414" v="573"/>
          <ac:spMkLst>
            <pc:docMk/>
            <pc:sldMk cId="295473820" sldId="481"/>
            <ac:spMk id="56" creationId="{CF953BBA-6EC2-9D91-C577-AAAC5AF81E44}"/>
          </ac:spMkLst>
        </pc:spChg>
        <pc:spChg chg="mod">
          <ac:chgData name="Justine Buss" userId="8d5b0085cc57ea0f" providerId="LiveId" clId="{6DADADA0-B5CC-49ED-9162-783E160B2274}" dt="2024-06-26T10:58:59.414" v="573"/>
          <ac:spMkLst>
            <pc:docMk/>
            <pc:sldMk cId="295473820" sldId="481"/>
            <ac:spMk id="57" creationId="{C2DC484E-D362-B029-894A-C8FA29C26F63}"/>
          </ac:spMkLst>
        </pc:spChg>
        <pc:spChg chg="mod">
          <ac:chgData name="Justine Buss" userId="8d5b0085cc57ea0f" providerId="LiveId" clId="{6DADADA0-B5CC-49ED-9162-783E160B2274}" dt="2024-06-26T10:58:59.414" v="573"/>
          <ac:spMkLst>
            <pc:docMk/>
            <pc:sldMk cId="295473820" sldId="481"/>
            <ac:spMk id="58" creationId="{8858CBAC-CED0-49C5-70D6-955E2B7BE9FA}"/>
          </ac:spMkLst>
        </pc:spChg>
        <pc:spChg chg="mod">
          <ac:chgData name="Justine Buss" userId="8d5b0085cc57ea0f" providerId="LiveId" clId="{6DADADA0-B5CC-49ED-9162-783E160B2274}" dt="2024-06-26T10:58:59.414" v="573"/>
          <ac:spMkLst>
            <pc:docMk/>
            <pc:sldMk cId="295473820" sldId="481"/>
            <ac:spMk id="59" creationId="{1D660193-4E06-30AD-37FA-E2A084F4E075}"/>
          </ac:spMkLst>
        </pc:spChg>
        <pc:spChg chg="mod">
          <ac:chgData name="Justine Buss" userId="8d5b0085cc57ea0f" providerId="LiveId" clId="{6DADADA0-B5CC-49ED-9162-783E160B2274}" dt="2024-06-26T10:58:59.414" v="573"/>
          <ac:spMkLst>
            <pc:docMk/>
            <pc:sldMk cId="295473820" sldId="481"/>
            <ac:spMk id="60" creationId="{8F0134CF-419A-2660-9519-55EE9688EE01}"/>
          </ac:spMkLst>
        </pc:spChg>
        <pc:spChg chg="mod">
          <ac:chgData name="Justine Buss" userId="8d5b0085cc57ea0f" providerId="LiveId" clId="{6DADADA0-B5CC-49ED-9162-783E160B2274}" dt="2024-06-26T10:58:59.414" v="573"/>
          <ac:spMkLst>
            <pc:docMk/>
            <pc:sldMk cId="295473820" sldId="481"/>
            <ac:spMk id="61" creationId="{B7E3F170-D79F-6CE5-A93E-855A00D6436A}"/>
          </ac:spMkLst>
        </pc:spChg>
        <pc:spChg chg="mod">
          <ac:chgData name="Justine Buss" userId="8d5b0085cc57ea0f" providerId="LiveId" clId="{6DADADA0-B5CC-49ED-9162-783E160B2274}" dt="2024-06-26T10:58:59.414" v="573"/>
          <ac:spMkLst>
            <pc:docMk/>
            <pc:sldMk cId="295473820" sldId="481"/>
            <ac:spMk id="62" creationId="{A2000FA0-B9EC-C11B-0D98-4A56755623C6}"/>
          </ac:spMkLst>
        </pc:spChg>
        <pc:spChg chg="mod">
          <ac:chgData name="Justine Buss" userId="8d5b0085cc57ea0f" providerId="LiveId" clId="{6DADADA0-B5CC-49ED-9162-783E160B2274}" dt="2024-06-26T10:58:59.414" v="573"/>
          <ac:spMkLst>
            <pc:docMk/>
            <pc:sldMk cId="295473820" sldId="481"/>
            <ac:spMk id="63" creationId="{FDB3D5A4-AE20-3002-A7EE-A3EBF15029A0}"/>
          </ac:spMkLst>
        </pc:spChg>
        <pc:spChg chg="mod">
          <ac:chgData name="Justine Buss" userId="8d5b0085cc57ea0f" providerId="LiveId" clId="{6DADADA0-B5CC-49ED-9162-783E160B2274}" dt="2024-06-26T10:58:59.414" v="573"/>
          <ac:spMkLst>
            <pc:docMk/>
            <pc:sldMk cId="295473820" sldId="481"/>
            <ac:spMk id="64" creationId="{D43A1C9B-1AD3-540E-BDB6-7A2EC46D7FB8}"/>
          </ac:spMkLst>
        </pc:spChg>
        <pc:spChg chg="mod">
          <ac:chgData name="Justine Buss" userId="8d5b0085cc57ea0f" providerId="LiveId" clId="{6DADADA0-B5CC-49ED-9162-783E160B2274}" dt="2024-06-26T10:58:59.414" v="573"/>
          <ac:spMkLst>
            <pc:docMk/>
            <pc:sldMk cId="295473820" sldId="481"/>
            <ac:spMk id="65" creationId="{34C4FE9E-19FE-E880-1790-08642DAED8E0}"/>
          </ac:spMkLst>
        </pc:spChg>
        <pc:spChg chg="mod">
          <ac:chgData name="Justine Buss" userId="8d5b0085cc57ea0f" providerId="LiveId" clId="{6DADADA0-B5CC-49ED-9162-783E160B2274}" dt="2024-06-26T10:58:59.414" v="573"/>
          <ac:spMkLst>
            <pc:docMk/>
            <pc:sldMk cId="295473820" sldId="481"/>
            <ac:spMk id="66" creationId="{896E04E5-2D68-974B-5BB3-D4FA2DABB1DF}"/>
          </ac:spMkLst>
        </pc:spChg>
        <pc:spChg chg="mod">
          <ac:chgData name="Justine Buss" userId="8d5b0085cc57ea0f" providerId="LiveId" clId="{6DADADA0-B5CC-49ED-9162-783E160B2274}" dt="2024-06-26T10:58:59.414" v="573"/>
          <ac:spMkLst>
            <pc:docMk/>
            <pc:sldMk cId="295473820" sldId="481"/>
            <ac:spMk id="67" creationId="{F133BD21-50AA-CBE8-13AA-8B11746E804F}"/>
          </ac:spMkLst>
        </pc:spChg>
        <pc:spChg chg="mod">
          <ac:chgData name="Justine Buss" userId="8d5b0085cc57ea0f" providerId="LiveId" clId="{6DADADA0-B5CC-49ED-9162-783E160B2274}" dt="2024-06-26T10:58:59.414" v="573"/>
          <ac:spMkLst>
            <pc:docMk/>
            <pc:sldMk cId="295473820" sldId="481"/>
            <ac:spMk id="68" creationId="{875E146D-B51F-6494-3047-FCFCF64DC2D9}"/>
          </ac:spMkLst>
        </pc:spChg>
        <pc:spChg chg="mod">
          <ac:chgData name="Justine Buss" userId="8d5b0085cc57ea0f" providerId="LiveId" clId="{6DADADA0-B5CC-49ED-9162-783E160B2274}" dt="2024-06-26T10:58:59.414" v="573"/>
          <ac:spMkLst>
            <pc:docMk/>
            <pc:sldMk cId="295473820" sldId="481"/>
            <ac:spMk id="69" creationId="{D77D6765-F834-CECF-3E90-F974670FBF42}"/>
          </ac:spMkLst>
        </pc:spChg>
        <pc:spChg chg="mod">
          <ac:chgData name="Justine Buss" userId="8d5b0085cc57ea0f" providerId="LiveId" clId="{6DADADA0-B5CC-49ED-9162-783E160B2274}" dt="2024-06-26T10:58:59.414" v="573"/>
          <ac:spMkLst>
            <pc:docMk/>
            <pc:sldMk cId="295473820" sldId="481"/>
            <ac:spMk id="70" creationId="{F2742BFD-5A87-7A5F-4A07-18CA1FB9AB50}"/>
          </ac:spMkLst>
        </pc:spChg>
        <pc:spChg chg="mod">
          <ac:chgData name="Justine Buss" userId="8d5b0085cc57ea0f" providerId="LiveId" clId="{6DADADA0-B5CC-49ED-9162-783E160B2274}" dt="2024-06-26T10:58:59.414" v="573"/>
          <ac:spMkLst>
            <pc:docMk/>
            <pc:sldMk cId="295473820" sldId="481"/>
            <ac:spMk id="71" creationId="{0CFEA06C-B9DC-A3CA-B128-20D3FAA62141}"/>
          </ac:spMkLst>
        </pc:spChg>
        <pc:spChg chg="mod">
          <ac:chgData name="Justine Buss" userId="8d5b0085cc57ea0f" providerId="LiveId" clId="{6DADADA0-B5CC-49ED-9162-783E160B2274}" dt="2024-06-26T10:58:59.414" v="573"/>
          <ac:spMkLst>
            <pc:docMk/>
            <pc:sldMk cId="295473820" sldId="481"/>
            <ac:spMk id="72" creationId="{3BA9BA9A-0DC2-27CB-DB87-B5848E6584FB}"/>
          </ac:spMkLst>
        </pc:spChg>
        <pc:spChg chg="mod">
          <ac:chgData name="Justine Buss" userId="8d5b0085cc57ea0f" providerId="LiveId" clId="{6DADADA0-B5CC-49ED-9162-783E160B2274}" dt="2024-06-26T10:58:59.414" v="573"/>
          <ac:spMkLst>
            <pc:docMk/>
            <pc:sldMk cId="295473820" sldId="481"/>
            <ac:spMk id="73" creationId="{35CD6110-5D35-5B94-B205-D6E6D0684CA3}"/>
          </ac:spMkLst>
        </pc:spChg>
        <pc:spChg chg="mod">
          <ac:chgData name="Justine Buss" userId="8d5b0085cc57ea0f" providerId="LiveId" clId="{6DADADA0-B5CC-49ED-9162-783E160B2274}" dt="2024-06-26T10:58:59.414" v="573"/>
          <ac:spMkLst>
            <pc:docMk/>
            <pc:sldMk cId="295473820" sldId="481"/>
            <ac:spMk id="74" creationId="{C35514BC-36F3-A55E-C71F-B9F4685D75C1}"/>
          </ac:spMkLst>
        </pc:spChg>
        <pc:spChg chg="mod">
          <ac:chgData name="Justine Buss" userId="8d5b0085cc57ea0f" providerId="LiveId" clId="{6DADADA0-B5CC-49ED-9162-783E160B2274}" dt="2024-06-26T10:58:59.414" v="573"/>
          <ac:spMkLst>
            <pc:docMk/>
            <pc:sldMk cId="295473820" sldId="481"/>
            <ac:spMk id="75" creationId="{1CF690D6-E7D3-26B2-9307-336887A5FBB8}"/>
          </ac:spMkLst>
        </pc:spChg>
        <pc:spChg chg="mod">
          <ac:chgData name="Justine Buss" userId="8d5b0085cc57ea0f" providerId="LiveId" clId="{6DADADA0-B5CC-49ED-9162-783E160B2274}" dt="2024-06-26T10:58:59.414" v="573"/>
          <ac:spMkLst>
            <pc:docMk/>
            <pc:sldMk cId="295473820" sldId="481"/>
            <ac:spMk id="76" creationId="{F415A06C-63ED-37BE-DBC5-2C683625A278}"/>
          </ac:spMkLst>
        </pc:spChg>
        <pc:spChg chg="mod">
          <ac:chgData name="Justine Buss" userId="8d5b0085cc57ea0f" providerId="LiveId" clId="{6DADADA0-B5CC-49ED-9162-783E160B2274}" dt="2024-06-26T10:58:59.414" v="573"/>
          <ac:spMkLst>
            <pc:docMk/>
            <pc:sldMk cId="295473820" sldId="481"/>
            <ac:spMk id="77" creationId="{AE1FA141-B116-9752-4996-F2BB868A53FD}"/>
          </ac:spMkLst>
        </pc:spChg>
        <pc:spChg chg="mod">
          <ac:chgData name="Justine Buss" userId="8d5b0085cc57ea0f" providerId="LiveId" clId="{6DADADA0-B5CC-49ED-9162-783E160B2274}" dt="2024-06-26T10:58:59.414" v="573"/>
          <ac:spMkLst>
            <pc:docMk/>
            <pc:sldMk cId="295473820" sldId="481"/>
            <ac:spMk id="78" creationId="{A89CAA35-9F61-3E9C-03AF-000A738A5BA1}"/>
          </ac:spMkLst>
        </pc:spChg>
        <pc:spChg chg="mod">
          <ac:chgData name="Justine Buss" userId="8d5b0085cc57ea0f" providerId="LiveId" clId="{6DADADA0-B5CC-49ED-9162-783E160B2274}" dt="2024-06-26T10:58:59.414" v="573"/>
          <ac:spMkLst>
            <pc:docMk/>
            <pc:sldMk cId="295473820" sldId="481"/>
            <ac:spMk id="79" creationId="{38FA9FAD-82F2-C79D-DF73-0EC2BD5BE11E}"/>
          </ac:spMkLst>
        </pc:spChg>
        <pc:spChg chg="mod">
          <ac:chgData name="Justine Buss" userId="8d5b0085cc57ea0f" providerId="LiveId" clId="{6DADADA0-B5CC-49ED-9162-783E160B2274}" dt="2024-06-26T10:58:59.414" v="573"/>
          <ac:spMkLst>
            <pc:docMk/>
            <pc:sldMk cId="295473820" sldId="481"/>
            <ac:spMk id="80" creationId="{B7FE4B83-FD86-AF2E-C8F5-F698C3F113AA}"/>
          </ac:spMkLst>
        </pc:spChg>
        <pc:spChg chg="mod">
          <ac:chgData name="Justine Buss" userId="8d5b0085cc57ea0f" providerId="LiveId" clId="{6DADADA0-B5CC-49ED-9162-783E160B2274}" dt="2024-06-26T10:58:59.414" v="573"/>
          <ac:spMkLst>
            <pc:docMk/>
            <pc:sldMk cId="295473820" sldId="481"/>
            <ac:spMk id="81" creationId="{9911E0D1-0F99-5D61-10BC-F9637734F115}"/>
          </ac:spMkLst>
        </pc:spChg>
        <pc:spChg chg="mod">
          <ac:chgData name="Justine Buss" userId="8d5b0085cc57ea0f" providerId="LiveId" clId="{6DADADA0-B5CC-49ED-9162-783E160B2274}" dt="2024-06-26T10:58:59.414" v="573"/>
          <ac:spMkLst>
            <pc:docMk/>
            <pc:sldMk cId="295473820" sldId="481"/>
            <ac:spMk id="83" creationId="{BFBF706F-DE48-6355-3E05-691FC61A1AF9}"/>
          </ac:spMkLst>
        </pc:spChg>
        <pc:spChg chg="mod">
          <ac:chgData name="Justine Buss" userId="8d5b0085cc57ea0f" providerId="LiveId" clId="{6DADADA0-B5CC-49ED-9162-783E160B2274}" dt="2024-06-26T10:58:59.414" v="573"/>
          <ac:spMkLst>
            <pc:docMk/>
            <pc:sldMk cId="295473820" sldId="481"/>
            <ac:spMk id="84" creationId="{66A60020-AE8A-9852-E630-E43BB8B7BE88}"/>
          </ac:spMkLst>
        </pc:spChg>
        <pc:spChg chg="mod">
          <ac:chgData name="Justine Buss" userId="8d5b0085cc57ea0f" providerId="LiveId" clId="{6DADADA0-B5CC-49ED-9162-783E160B2274}" dt="2024-06-26T10:58:59.414" v="573"/>
          <ac:spMkLst>
            <pc:docMk/>
            <pc:sldMk cId="295473820" sldId="481"/>
            <ac:spMk id="86" creationId="{5F49F098-045C-B673-F544-ABA7DC830FD4}"/>
          </ac:spMkLst>
        </pc:spChg>
        <pc:spChg chg="mod">
          <ac:chgData name="Justine Buss" userId="8d5b0085cc57ea0f" providerId="LiveId" clId="{6DADADA0-B5CC-49ED-9162-783E160B2274}" dt="2024-06-26T10:58:59.414" v="573"/>
          <ac:spMkLst>
            <pc:docMk/>
            <pc:sldMk cId="295473820" sldId="481"/>
            <ac:spMk id="87" creationId="{44CADDD6-55D4-9150-50FB-0C7512A8BE4E}"/>
          </ac:spMkLst>
        </pc:spChg>
        <pc:spChg chg="mod">
          <ac:chgData name="Justine Buss" userId="8d5b0085cc57ea0f" providerId="LiveId" clId="{6DADADA0-B5CC-49ED-9162-783E160B2274}" dt="2024-06-26T10:58:59.414" v="573"/>
          <ac:spMkLst>
            <pc:docMk/>
            <pc:sldMk cId="295473820" sldId="481"/>
            <ac:spMk id="88" creationId="{5BC2E239-411E-A0CB-F103-472DA5A3ED47}"/>
          </ac:spMkLst>
        </pc:spChg>
        <pc:spChg chg="mod">
          <ac:chgData name="Justine Buss" userId="8d5b0085cc57ea0f" providerId="LiveId" clId="{6DADADA0-B5CC-49ED-9162-783E160B2274}" dt="2024-06-26T10:58:59.414" v="573"/>
          <ac:spMkLst>
            <pc:docMk/>
            <pc:sldMk cId="295473820" sldId="481"/>
            <ac:spMk id="89" creationId="{346B1606-84F5-82D5-A33B-D724F8BDC356}"/>
          </ac:spMkLst>
        </pc:spChg>
        <pc:spChg chg="mod">
          <ac:chgData name="Justine Buss" userId="8d5b0085cc57ea0f" providerId="LiveId" clId="{6DADADA0-B5CC-49ED-9162-783E160B2274}" dt="2024-06-26T10:58:59.414" v="573"/>
          <ac:spMkLst>
            <pc:docMk/>
            <pc:sldMk cId="295473820" sldId="481"/>
            <ac:spMk id="90" creationId="{290F8B73-E973-C33E-A2E5-E49258BEEEE3}"/>
          </ac:spMkLst>
        </pc:spChg>
        <pc:spChg chg="mod">
          <ac:chgData name="Justine Buss" userId="8d5b0085cc57ea0f" providerId="LiveId" clId="{6DADADA0-B5CC-49ED-9162-783E160B2274}" dt="2024-06-26T10:58:59.414" v="573"/>
          <ac:spMkLst>
            <pc:docMk/>
            <pc:sldMk cId="295473820" sldId="481"/>
            <ac:spMk id="91" creationId="{6A5C46E1-F4E8-01ED-0800-6EDF00ECACAD}"/>
          </ac:spMkLst>
        </pc:spChg>
        <pc:spChg chg="mod">
          <ac:chgData name="Justine Buss" userId="8d5b0085cc57ea0f" providerId="LiveId" clId="{6DADADA0-B5CC-49ED-9162-783E160B2274}" dt="2024-06-26T10:58:59.414" v="573"/>
          <ac:spMkLst>
            <pc:docMk/>
            <pc:sldMk cId="295473820" sldId="481"/>
            <ac:spMk id="92" creationId="{0DC3A0BC-1D42-27A9-6609-32628F4947A7}"/>
          </ac:spMkLst>
        </pc:spChg>
        <pc:spChg chg="mod">
          <ac:chgData name="Justine Buss" userId="8d5b0085cc57ea0f" providerId="LiveId" clId="{6DADADA0-B5CC-49ED-9162-783E160B2274}" dt="2024-06-26T10:58:59.414" v="573"/>
          <ac:spMkLst>
            <pc:docMk/>
            <pc:sldMk cId="295473820" sldId="481"/>
            <ac:spMk id="93" creationId="{A7F2933E-FB77-C8F7-E3A6-7184801962EC}"/>
          </ac:spMkLst>
        </pc:spChg>
        <pc:spChg chg="mod">
          <ac:chgData name="Justine Buss" userId="8d5b0085cc57ea0f" providerId="LiveId" clId="{6DADADA0-B5CC-49ED-9162-783E160B2274}" dt="2024-06-26T10:58:59.414" v="573"/>
          <ac:spMkLst>
            <pc:docMk/>
            <pc:sldMk cId="295473820" sldId="481"/>
            <ac:spMk id="94" creationId="{49C89FB9-93A2-645A-1E19-E9B7BC896187}"/>
          </ac:spMkLst>
        </pc:spChg>
        <pc:spChg chg="mod">
          <ac:chgData name="Justine Buss" userId="8d5b0085cc57ea0f" providerId="LiveId" clId="{6DADADA0-B5CC-49ED-9162-783E160B2274}" dt="2024-06-26T10:58:59.414" v="573"/>
          <ac:spMkLst>
            <pc:docMk/>
            <pc:sldMk cId="295473820" sldId="481"/>
            <ac:spMk id="95" creationId="{742755B6-3D14-D920-E2DB-FABF596975FB}"/>
          </ac:spMkLst>
        </pc:spChg>
        <pc:spChg chg="mod">
          <ac:chgData name="Justine Buss" userId="8d5b0085cc57ea0f" providerId="LiveId" clId="{6DADADA0-B5CC-49ED-9162-783E160B2274}" dt="2024-06-26T10:58:59.414" v="573"/>
          <ac:spMkLst>
            <pc:docMk/>
            <pc:sldMk cId="295473820" sldId="481"/>
            <ac:spMk id="96" creationId="{2FC057F0-5300-CE1C-77AA-40E59A5CE08B}"/>
          </ac:spMkLst>
        </pc:spChg>
        <pc:spChg chg="mod">
          <ac:chgData name="Justine Buss" userId="8d5b0085cc57ea0f" providerId="LiveId" clId="{6DADADA0-B5CC-49ED-9162-783E160B2274}" dt="2024-06-26T10:58:59.414" v="573"/>
          <ac:spMkLst>
            <pc:docMk/>
            <pc:sldMk cId="295473820" sldId="481"/>
            <ac:spMk id="97" creationId="{48F14E29-FD65-2B0C-F4D3-DDCBE55B5D42}"/>
          </ac:spMkLst>
        </pc:spChg>
        <pc:spChg chg="mod">
          <ac:chgData name="Justine Buss" userId="8d5b0085cc57ea0f" providerId="LiveId" clId="{6DADADA0-B5CC-49ED-9162-783E160B2274}" dt="2024-06-26T10:58:59.414" v="573"/>
          <ac:spMkLst>
            <pc:docMk/>
            <pc:sldMk cId="295473820" sldId="481"/>
            <ac:spMk id="98" creationId="{19A88039-C835-2689-D5B0-2B3BFF317D03}"/>
          </ac:spMkLst>
        </pc:spChg>
        <pc:spChg chg="mod">
          <ac:chgData name="Justine Buss" userId="8d5b0085cc57ea0f" providerId="LiveId" clId="{6DADADA0-B5CC-49ED-9162-783E160B2274}" dt="2024-06-26T10:58:59.414" v="573"/>
          <ac:spMkLst>
            <pc:docMk/>
            <pc:sldMk cId="295473820" sldId="481"/>
            <ac:spMk id="99" creationId="{16AD0CF5-3B01-D301-58C4-CC6FAE60CDB0}"/>
          </ac:spMkLst>
        </pc:spChg>
        <pc:spChg chg="mod">
          <ac:chgData name="Justine Buss" userId="8d5b0085cc57ea0f" providerId="LiveId" clId="{6DADADA0-B5CC-49ED-9162-783E160B2274}" dt="2024-06-26T10:58:59.414" v="573"/>
          <ac:spMkLst>
            <pc:docMk/>
            <pc:sldMk cId="295473820" sldId="481"/>
            <ac:spMk id="100" creationId="{1A36153A-00F0-C30B-9433-3354345305AB}"/>
          </ac:spMkLst>
        </pc:spChg>
        <pc:spChg chg="mod">
          <ac:chgData name="Justine Buss" userId="8d5b0085cc57ea0f" providerId="LiveId" clId="{6DADADA0-B5CC-49ED-9162-783E160B2274}" dt="2024-06-26T10:58:59.414" v="573"/>
          <ac:spMkLst>
            <pc:docMk/>
            <pc:sldMk cId="295473820" sldId="481"/>
            <ac:spMk id="101" creationId="{BC8EEAA5-A32F-7D38-79A0-F8EAA018FADA}"/>
          </ac:spMkLst>
        </pc:spChg>
        <pc:spChg chg="mod">
          <ac:chgData name="Justine Buss" userId="8d5b0085cc57ea0f" providerId="LiveId" clId="{6DADADA0-B5CC-49ED-9162-783E160B2274}" dt="2024-06-26T10:58:59.414" v="573"/>
          <ac:spMkLst>
            <pc:docMk/>
            <pc:sldMk cId="295473820" sldId="481"/>
            <ac:spMk id="102" creationId="{F211C1C9-8188-B8F8-25A8-3E686C4FFA76}"/>
          </ac:spMkLst>
        </pc:spChg>
        <pc:spChg chg="mod">
          <ac:chgData name="Justine Buss" userId="8d5b0085cc57ea0f" providerId="LiveId" clId="{6DADADA0-B5CC-49ED-9162-783E160B2274}" dt="2024-06-26T10:58:59.414" v="573"/>
          <ac:spMkLst>
            <pc:docMk/>
            <pc:sldMk cId="295473820" sldId="481"/>
            <ac:spMk id="103" creationId="{0C630684-0D68-554C-74FF-83CEBAFCBB76}"/>
          </ac:spMkLst>
        </pc:spChg>
        <pc:spChg chg="mod">
          <ac:chgData name="Justine Buss" userId="8d5b0085cc57ea0f" providerId="LiveId" clId="{6DADADA0-B5CC-49ED-9162-783E160B2274}" dt="2024-06-26T10:58:59.414" v="573"/>
          <ac:spMkLst>
            <pc:docMk/>
            <pc:sldMk cId="295473820" sldId="481"/>
            <ac:spMk id="104" creationId="{01290ECF-3C29-EDD2-8A49-F2155E8128D6}"/>
          </ac:spMkLst>
        </pc:spChg>
        <pc:spChg chg="mod">
          <ac:chgData name="Justine Buss" userId="8d5b0085cc57ea0f" providerId="LiveId" clId="{6DADADA0-B5CC-49ED-9162-783E160B2274}" dt="2024-06-26T10:58:59.414" v="573"/>
          <ac:spMkLst>
            <pc:docMk/>
            <pc:sldMk cId="295473820" sldId="481"/>
            <ac:spMk id="105" creationId="{AEA50079-71B9-D8CB-34C3-25261D6F25A9}"/>
          </ac:spMkLst>
        </pc:spChg>
        <pc:spChg chg="mod">
          <ac:chgData name="Justine Buss" userId="8d5b0085cc57ea0f" providerId="LiveId" clId="{6DADADA0-B5CC-49ED-9162-783E160B2274}" dt="2024-06-26T10:58:59.414" v="573"/>
          <ac:spMkLst>
            <pc:docMk/>
            <pc:sldMk cId="295473820" sldId="481"/>
            <ac:spMk id="106" creationId="{F11C3593-E0A6-8590-DB95-2D0938AECB1F}"/>
          </ac:spMkLst>
        </pc:spChg>
        <pc:spChg chg="mod">
          <ac:chgData name="Justine Buss" userId="8d5b0085cc57ea0f" providerId="LiveId" clId="{6DADADA0-B5CC-49ED-9162-783E160B2274}" dt="2024-06-26T10:58:59.414" v="573"/>
          <ac:spMkLst>
            <pc:docMk/>
            <pc:sldMk cId="295473820" sldId="481"/>
            <ac:spMk id="108" creationId="{016B9C22-ECC5-F7D4-DE9D-BFEC413568DB}"/>
          </ac:spMkLst>
        </pc:spChg>
        <pc:spChg chg="mod">
          <ac:chgData name="Justine Buss" userId="8d5b0085cc57ea0f" providerId="LiveId" clId="{6DADADA0-B5CC-49ED-9162-783E160B2274}" dt="2024-06-26T10:58:59.414" v="573"/>
          <ac:spMkLst>
            <pc:docMk/>
            <pc:sldMk cId="295473820" sldId="481"/>
            <ac:spMk id="109" creationId="{23621C06-5334-486D-FF86-E7FDFB53CA0A}"/>
          </ac:spMkLst>
        </pc:spChg>
        <pc:spChg chg="mod">
          <ac:chgData name="Justine Buss" userId="8d5b0085cc57ea0f" providerId="LiveId" clId="{6DADADA0-B5CC-49ED-9162-783E160B2274}" dt="2024-06-26T10:58:59.414" v="573"/>
          <ac:spMkLst>
            <pc:docMk/>
            <pc:sldMk cId="295473820" sldId="481"/>
            <ac:spMk id="110" creationId="{6008FA90-CA17-9788-EC1A-DC9AF9D3D67C}"/>
          </ac:spMkLst>
        </pc:spChg>
        <pc:spChg chg="mod">
          <ac:chgData name="Justine Buss" userId="8d5b0085cc57ea0f" providerId="LiveId" clId="{6DADADA0-B5CC-49ED-9162-783E160B2274}" dt="2024-06-26T10:58:59.414" v="573"/>
          <ac:spMkLst>
            <pc:docMk/>
            <pc:sldMk cId="295473820" sldId="481"/>
            <ac:spMk id="111" creationId="{6A734A7D-B55B-A111-B05A-AAB18FD80BA5}"/>
          </ac:spMkLst>
        </pc:spChg>
        <pc:spChg chg="mod">
          <ac:chgData name="Justine Buss" userId="8d5b0085cc57ea0f" providerId="LiveId" clId="{6DADADA0-B5CC-49ED-9162-783E160B2274}" dt="2024-06-26T10:58:59.414" v="573"/>
          <ac:spMkLst>
            <pc:docMk/>
            <pc:sldMk cId="295473820" sldId="481"/>
            <ac:spMk id="112" creationId="{132F1356-82D2-3DD3-BF40-F7788E43A1B4}"/>
          </ac:spMkLst>
        </pc:spChg>
        <pc:spChg chg="mod">
          <ac:chgData name="Justine Buss" userId="8d5b0085cc57ea0f" providerId="LiveId" clId="{6DADADA0-B5CC-49ED-9162-783E160B2274}" dt="2024-06-26T10:58:59.414" v="573"/>
          <ac:spMkLst>
            <pc:docMk/>
            <pc:sldMk cId="295473820" sldId="481"/>
            <ac:spMk id="113" creationId="{AE4F82B0-0579-90F0-C559-21C4598EBC19}"/>
          </ac:spMkLst>
        </pc:spChg>
        <pc:spChg chg="mod">
          <ac:chgData name="Justine Buss" userId="8d5b0085cc57ea0f" providerId="LiveId" clId="{6DADADA0-B5CC-49ED-9162-783E160B2274}" dt="2024-06-26T10:58:59.414" v="573"/>
          <ac:spMkLst>
            <pc:docMk/>
            <pc:sldMk cId="295473820" sldId="481"/>
            <ac:spMk id="114" creationId="{5D03037A-7540-D546-C89A-91606BA323AC}"/>
          </ac:spMkLst>
        </pc:spChg>
        <pc:spChg chg="mod">
          <ac:chgData name="Justine Buss" userId="8d5b0085cc57ea0f" providerId="LiveId" clId="{6DADADA0-B5CC-49ED-9162-783E160B2274}" dt="2024-06-26T10:59:17.955" v="577"/>
          <ac:spMkLst>
            <pc:docMk/>
            <pc:sldMk cId="295473820" sldId="481"/>
            <ac:spMk id="117" creationId="{C4978336-C733-0436-35F1-380DEC70C924}"/>
          </ac:spMkLst>
        </pc:spChg>
        <pc:spChg chg="mod">
          <ac:chgData name="Justine Buss" userId="8d5b0085cc57ea0f" providerId="LiveId" clId="{6DADADA0-B5CC-49ED-9162-783E160B2274}" dt="2024-06-26T10:59:17.955" v="577"/>
          <ac:spMkLst>
            <pc:docMk/>
            <pc:sldMk cId="295473820" sldId="481"/>
            <ac:spMk id="121" creationId="{99F538D0-7E4B-4B1C-BEB1-EE746E436261}"/>
          </ac:spMkLst>
        </pc:spChg>
        <pc:spChg chg="mod">
          <ac:chgData name="Justine Buss" userId="8d5b0085cc57ea0f" providerId="LiveId" clId="{6DADADA0-B5CC-49ED-9162-783E160B2274}" dt="2024-06-26T10:59:17.955" v="577"/>
          <ac:spMkLst>
            <pc:docMk/>
            <pc:sldMk cId="295473820" sldId="481"/>
            <ac:spMk id="125" creationId="{21309D16-A395-F868-9785-6D93A059B161}"/>
          </ac:spMkLst>
        </pc:spChg>
        <pc:grpChg chg="add mod">
          <ac:chgData name="Justine Buss" userId="8d5b0085cc57ea0f" providerId="LiveId" clId="{6DADADA0-B5CC-49ED-9162-783E160B2274}" dt="2024-06-26T10:58:59.414" v="573"/>
          <ac:grpSpMkLst>
            <pc:docMk/>
            <pc:sldMk cId="295473820" sldId="481"/>
            <ac:grpSpMk id="6" creationId="{0EF8BCB3-EA85-184F-ACBA-D292B8C2DF15}"/>
          </ac:grpSpMkLst>
        </pc:grpChg>
        <pc:grpChg chg="mod">
          <ac:chgData name="Justine Buss" userId="8d5b0085cc57ea0f" providerId="LiveId" clId="{6DADADA0-B5CC-49ED-9162-783E160B2274}" dt="2024-06-26T10:58:59.414" v="573"/>
          <ac:grpSpMkLst>
            <pc:docMk/>
            <pc:sldMk cId="295473820" sldId="481"/>
            <ac:grpSpMk id="7" creationId="{AB830B14-4862-C3D9-9925-D64055670D11}"/>
          </ac:grpSpMkLst>
        </pc:grpChg>
        <pc:grpChg chg="add mod">
          <ac:chgData name="Justine Buss" userId="8d5b0085cc57ea0f" providerId="LiveId" clId="{6DADADA0-B5CC-49ED-9162-783E160B2274}" dt="2024-06-26T10:58:59.414" v="573"/>
          <ac:grpSpMkLst>
            <pc:docMk/>
            <pc:sldMk cId="295473820" sldId="481"/>
            <ac:grpSpMk id="22" creationId="{BBC03B62-85FC-7DF4-37DC-A7AF6CB55D93}"/>
          </ac:grpSpMkLst>
        </pc:grpChg>
        <pc:grpChg chg="mod">
          <ac:chgData name="Justine Buss" userId="8d5b0085cc57ea0f" providerId="LiveId" clId="{6DADADA0-B5CC-49ED-9162-783E160B2274}" dt="2024-06-26T10:58:59.414" v="573"/>
          <ac:grpSpMkLst>
            <pc:docMk/>
            <pc:sldMk cId="295473820" sldId="481"/>
            <ac:grpSpMk id="23" creationId="{FF03F4A4-E1BE-B1E0-CF93-A384969D0215}"/>
          </ac:grpSpMkLst>
        </pc:grpChg>
        <pc:grpChg chg="del">
          <ac:chgData name="Justine Buss" userId="8d5b0085cc57ea0f" providerId="LiveId" clId="{6DADADA0-B5CC-49ED-9162-783E160B2274}" dt="2024-06-26T10:56:55.303" v="555" actId="478"/>
          <ac:grpSpMkLst>
            <pc:docMk/>
            <pc:sldMk cId="295473820" sldId="481"/>
            <ac:grpSpMk id="30" creationId="{65352068-B690-B737-0A00-14B177FAA058}"/>
          </ac:grpSpMkLst>
        </pc:grpChg>
        <pc:grpChg chg="add mod">
          <ac:chgData name="Justine Buss" userId="8d5b0085cc57ea0f" providerId="LiveId" clId="{6DADADA0-B5CC-49ED-9162-783E160B2274}" dt="2024-06-26T10:58:59.414" v="573"/>
          <ac:grpSpMkLst>
            <pc:docMk/>
            <pc:sldMk cId="295473820" sldId="481"/>
            <ac:grpSpMk id="52" creationId="{3DB8DCAC-B594-DE3F-E9FD-FC350CB67FD1}"/>
          </ac:grpSpMkLst>
        </pc:grpChg>
        <pc:grpChg chg="mod">
          <ac:chgData name="Justine Buss" userId="8d5b0085cc57ea0f" providerId="LiveId" clId="{6DADADA0-B5CC-49ED-9162-783E160B2274}" dt="2024-06-26T10:58:59.414" v="573"/>
          <ac:grpSpMkLst>
            <pc:docMk/>
            <pc:sldMk cId="295473820" sldId="481"/>
            <ac:grpSpMk id="54" creationId="{25D71713-6369-1836-9B9E-CAEA3337518E}"/>
          </ac:grpSpMkLst>
        </pc:grpChg>
        <pc:grpChg chg="add mod">
          <ac:chgData name="Justine Buss" userId="8d5b0085cc57ea0f" providerId="LiveId" clId="{6DADADA0-B5CC-49ED-9162-783E160B2274}" dt="2024-06-26T10:58:59.414" v="573"/>
          <ac:grpSpMkLst>
            <pc:docMk/>
            <pc:sldMk cId="295473820" sldId="481"/>
            <ac:grpSpMk id="82" creationId="{35621A65-4D50-D8E2-B92E-1FF1F34079F4}"/>
          </ac:grpSpMkLst>
        </pc:grpChg>
        <pc:grpChg chg="mod">
          <ac:chgData name="Justine Buss" userId="8d5b0085cc57ea0f" providerId="LiveId" clId="{6DADADA0-B5CC-49ED-9162-783E160B2274}" dt="2024-06-26T10:58:59.414" v="573"/>
          <ac:grpSpMkLst>
            <pc:docMk/>
            <pc:sldMk cId="295473820" sldId="481"/>
            <ac:grpSpMk id="85" creationId="{13334261-1FF0-28AF-C573-C1EEE483B2F6}"/>
          </ac:grpSpMkLst>
        </pc:grpChg>
        <pc:grpChg chg="add mod">
          <ac:chgData name="Justine Buss" userId="8d5b0085cc57ea0f" providerId="LiveId" clId="{6DADADA0-B5CC-49ED-9162-783E160B2274}" dt="2024-06-26T10:58:59.414" v="573"/>
          <ac:grpSpMkLst>
            <pc:docMk/>
            <pc:sldMk cId="295473820" sldId="481"/>
            <ac:grpSpMk id="107" creationId="{E1529CAA-63FB-B9D4-9060-EE64A1FCC2F8}"/>
          </ac:grpSpMkLst>
        </pc:grpChg>
        <pc:grpChg chg="add mod">
          <ac:chgData name="Justine Buss" userId="8d5b0085cc57ea0f" providerId="LiveId" clId="{6DADADA0-B5CC-49ED-9162-783E160B2274}" dt="2024-06-26T11:00:38.639" v="583" actId="1076"/>
          <ac:grpSpMkLst>
            <pc:docMk/>
            <pc:sldMk cId="295473820" sldId="481"/>
            <ac:grpSpMk id="115" creationId="{05DBC167-0791-7803-C2B7-35ADFAFF33EB}"/>
          </ac:grpSpMkLst>
        </pc:grpChg>
        <pc:grpChg chg="add mod">
          <ac:chgData name="Justine Buss" userId="8d5b0085cc57ea0f" providerId="LiveId" clId="{6DADADA0-B5CC-49ED-9162-783E160B2274}" dt="2024-06-26T11:00:17.028" v="581" actId="1076"/>
          <ac:grpSpMkLst>
            <pc:docMk/>
            <pc:sldMk cId="295473820" sldId="481"/>
            <ac:grpSpMk id="119" creationId="{19745FBA-CE6C-90FE-924F-F975ED4367DA}"/>
          </ac:grpSpMkLst>
        </pc:grpChg>
        <pc:grpChg chg="add mod">
          <ac:chgData name="Justine Buss" userId="8d5b0085cc57ea0f" providerId="LiveId" clId="{6DADADA0-B5CC-49ED-9162-783E160B2274}" dt="2024-06-26T11:00:17.028" v="581" actId="1076"/>
          <ac:grpSpMkLst>
            <pc:docMk/>
            <pc:sldMk cId="295473820" sldId="481"/>
            <ac:grpSpMk id="122" creationId="{13C1D0FE-3DD7-E250-966A-5FB5680D37DF}"/>
          </ac:grpSpMkLst>
        </pc:grpChg>
        <pc:graphicFrameChg chg="add del mod">
          <ac:chgData name="Justine Buss" userId="8d5b0085cc57ea0f" providerId="LiveId" clId="{6DADADA0-B5CC-49ED-9162-783E160B2274}" dt="2024-06-26T15:12:55.312" v="632" actId="21"/>
          <ac:graphicFrameMkLst>
            <pc:docMk/>
            <pc:sldMk cId="295473820" sldId="481"/>
            <ac:graphicFrameMk id="5" creationId="{9456038D-EA8B-D22E-3882-B5C7E897D3CD}"/>
          </ac:graphicFrameMkLst>
        </pc:graphicFrameChg>
        <pc:picChg chg="mod">
          <ac:chgData name="Justine Buss" userId="8d5b0085cc57ea0f" providerId="LiveId" clId="{6DADADA0-B5CC-49ED-9162-783E160B2274}" dt="2024-06-26T10:58:59.414" v="573"/>
          <ac:picMkLst>
            <pc:docMk/>
            <pc:sldMk cId="295473820" sldId="481"/>
            <ac:picMk id="8" creationId="{5B81E4A8-021D-E404-FDC1-0ACB47A9267F}"/>
          </ac:picMkLst>
        </pc:picChg>
        <pc:picChg chg="mod">
          <ac:chgData name="Justine Buss" userId="8d5b0085cc57ea0f" providerId="LiveId" clId="{6DADADA0-B5CC-49ED-9162-783E160B2274}" dt="2024-06-26T10:58:59.414" v="573"/>
          <ac:picMkLst>
            <pc:docMk/>
            <pc:sldMk cId="295473820" sldId="481"/>
            <ac:picMk id="9" creationId="{92BF8AAB-E44D-8281-6110-5FA340611767}"/>
          </ac:picMkLst>
        </pc:picChg>
        <pc:picChg chg="del">
          <ac:chgData name="Justine Buss" userId="8d5b0085cc57ea0f" providerId="LiveId" clId="{6DADADA0-B5CC-49ED-9162-783E160B2274}" dt="2024-06-26T10:56:55.303" v="555" actId="478"/>
          <ac:picMkLst>
            <pc:docMk/>
            <pc:sldMk cId="295473820" sldId="481"/>
            <ac:picMk id="13" creationId="{BF803838-C1B5-1E08-BC00-7BF86583C38C}"/>
          </ac:picMkLst>
        </pc:picChg>
        <pc:picChg chg="del">
          <ac:chgData name="Justine Buss" userId="8d5b0085cc57ea0f" providerId="LiveId" clId="{6DADADA0-B5CC-49ED-9162-783E160B2274}" dt="2024-06-26T10:56:55.303" v="555" actId="478"/>
          <ac:picMkLst>
            <pc:docMk/>
            <pc:sldMk cId="295473820" sldId="481"/>
            <ac:picMk id="18" creationId="{DCBC4AE4-FB77-91EB-A23A-840FE59B5322}"/>
          </ac:picMkLst>
        </pc:picChg>
        <pc:picChg chg="del">
          <ac:chgData name="Justine Buss" userId="8d5b0085cc57ea0f" providerId="LiveId" clId="{6DADADA0-B5CC-49ED-9162-783E160B2274}" dt="2024-06-26T10:56:59.502" v="557" actId="478"/>
          <ac:picMkLst>
            <pc:docMk/>
            <pc:sldMk cId="295473820" sldId="481"/>
            <ac:picMk id="20" creationId="{76C0ABCB-C43F-4DF7-2C47-B5964953FB91}"/>
          </ac:picMkLst>
        </pc:picChg>
        <pc:picChg chg="del">
          <ac:chgData name="Justine Buss" userId="8d5b0085cc57ea0f" providerId="LiveId" clId="{6DADADA0-B5CC-49ED-9162-783E160B2274}" dt="2024-06-26T10:56:59.502" v="557" actId="478"/>
          <ac:picMkLst>
            <pc:docMk/>
            <pc:sldMk cId="295473820" sldId="481"/>
            <ac:picMk id="24" creationId="{C2ED3F5B-7729-345F-C214-A1FB96639F2F}"/>
          </ac:picMkLst>
        </pc:picChg>
        <pc:picChg chg="del">
          <ac:chgData name="Justine Buss" userId="8d5b0085cc57ea0f" providerId="LiveId" clId="{6DADADA0-B5CC-49ED-9162-783E160B2274}" dt="2024-06-26T10:56:55.303" v="555" actId="478"/>
          <ac:picMkLst>
            <pc:docMk/>
            <pc:sldMk cId="295473820" sldId="481"/>
            <ac:picMk id="25" creationId="{4E063828-4031-B978-C88A-A93C91221276}"/>
          </ac:picMkLst>
        </pc:picChg>
        <pc:picChg chg="del">
          <ac:chgData name="Justine Buss" userId="8d5b0085cc57ea0f" providerId="LiveId" clId="{6DADADA0-B5CC-49ED-9162-783E160B2274}" dt="2024-06-26T10:56:55.303" v="555" actId="478"/>
          <ac:picMkLst>
            <pc:docMk/>
            <pc:sldMk cId="295473820" sldId="481"/>
            <ac:picMk id="27" creationId="{53A2A990-82D9-0413-6043-22126A1B85DB}"/>
          </ac:picMkLst>
        </pc:picChg>
        <pc:picChg chg="del">
          <ac:chgData name="Justine Buss" userId="8d5b0085cc57ea0f" providerId="LiveId" clId="{6DADADA0-B5CC-49ED-9162-783E160B2274}" dt="2024-06-26T10:56:55.303" v="555" actId="478"/>
          <ac:picMkLst>
            <pc:docMk/>
            <pc:sldMk cId="295473820" sldId="481"/>
            <ac:picMk id="28" creationId="{596BB096-279F-D8C0-6411-BB4A121A050C}"/>
          </ac:picMkLst>
        </pc:picChg>
        <pc:picChg chg="del">
          <ac:chgData name="Justine Buss" userId="8d5b0085cc57ea0f" providerId="LiveId" clId="{6DADADA0-B5CC-49ED-9162-783E160B2274}" dt="2024-06-26T10:56:55.303" v="555" actId="478"/>
          <ac:picMkLst>
            <pc:docMk/>
            <pc:sldMk cId="295473820" sldId="481"/>
            <ac:picMk id="33" creationId="{EB8369FA-76A2-A724-41EC-E8CFA9EE0B01}"/>
          </ac:picMkLst>
        </pc:picChg>
        <pc:picChg chg="del">
          <ac:chgData name="Justine Buss" userId="8d5b0085cc57ea0f" providerId="LiveId" clId="{6DADADA0-B5CC-49ED-9162-783E160B2274}" dt="2024-06-26T10:56:55.303" v="555" actId="478"/>
          <ac:picMkLst>
            <pc:docMk/>
            <pc:sldMk cId="295473820" sldId="481"/>
            <ac:picMk id="34" creationId="{D387800C-4923-C2A7-0B34-D6411D49BE45}"/>
          </ac:picMkLst>
        </pc:picChg>
        <pc:picChg chg="del">
          <ac:chgData name="Justine Buss" userId="8d5b0085cc57ea0f" providerId="LiveId" clId="{6DADADA0-B5CC-49ED-9162-783E160B2274}" dt="2024-06-26T10:56:55.303" v="555" actId="478"/>
          <ac:picMkLst>
            <pc:docMk/>
            <pc:sldMk cId="295473820" sldId="481"/>
            <ac:picMk id="35" creationId="{A0B934FF-921F-997D-2811-28E13084BDF4}"/>
          </ac:picMkLst>
        </pc:picChg>
        <pc:picChg chg="mod">
          <ac:chgData name="Justine Buss" userId="8d5b0085cc57ea0f" providerId="LiveId" clId="{6DADADA0-B5CC-49ED-9162-783E160B2274}" dt="2024-06-26T10:59:17.955" v="577"/>
          <ac:picMkLst>
            <pc:docMk/>
            <pc:sldMk cId="295473820" sldId="481"/>
            <ac:picMk id="116" creationId="{B720CE33-1999-2FFB-524B-07070946B85E}"/>
          </ac:picMkLst>
        </pc:picChg>
        <pc:picChg chg="mod">
          <ac:chgData name="Justine Buss" userId="8d5b0085cc57ea0f" providerId="LiveId" clId="{6DADADA0-B5CC-49ED-9162-783E160B2274}" dt="2024-06-26T10:59:17.955" v="577"/>
          <ac:picMkLst>
            <pc:docMk/>
            <pc:sldMk cId="295473820" sldId="481"/>
            <ac:picMk id="118" creationId="{087EF9E0-D317-E557-C59C-37C2E5D0E994}"/>
          </ac:picMkLst>
        </pc:picChg>
        <pc:picChg chg="mod">
          <ac:chgData name="Justine Buss" userId="8d5b0085cc57ea0f" providerId="LiveId" clId="{6DADADA0-B5CC-49ED-9162-783E160B2274}" dt="2024-06-26T10:59:17.955" v="577"/>
          <ac:picMkLst>
            <pc:docMk/>
            <pc:sldMk cId="295473820" sldId="481"/>
            <ac:picMk id="120" creationId="{F8DB9F1E-41EF-584A-9EDB-648E19C594A7}"/>
          </ac:picMkLst>
        </pc:picChg>
        <pc:picChg chg="mod">
          <ac:chgData name="Justine Buss" userId="8d5b0085cc57ea0f" providerId="LiveId" clId="{6DADADA0-B5CC-49ED-9162-783E160B2274}" dt="2024-06-26T10:59:17.955" v="577"/>
          <ac:picMkLst>
            <pc:docMk/>
            <pc:sldMk cId="295473820" sldId="481"/>
            <ac:picMk id="123" creationId="{1F5E01D8-9097-6976-B6D6-102B48C7D583}"/>
          </ac:picMkLst>
        </pc:picChg>
        <pc:picChg chg="mod">
          <ac:chgData name="Justine Buss" userId="8d5b0085cc57ea0f" providerId="LiveId" clId="{6DADADA0-B5CC-49ED-9162-783E160B2274}" dt="2024-06-26T10:59:17.955" v="577"/>
          <ac:picMkLst>
            <pc:docMk/>
            <pc:sldMk cId="295473820" sldId="481"/>
            <ac:picMk id="124" creationId="{B2AA07BC-E3CF-33E6-1C52-C83A52D1CC48}"/>
          </ac:picMkLst>
        </pc:picChg>
        <pc:cxnChg chg="mod">
          <ac:chgData name="Justine Buss" userId="8d5b0085cc57ea0f" providerId="LiveId" clId="{6DADADA0-B5CC-49ED-9162-783E160B2274}" dt="2024-06-26T10:58:59.414" v="573"/>
          <ac:cxnSpMkLst>
            <pc:docMk/>
            <pc:sldMk cId="295473820" sldId="481"/>
            <ac:cxnSpMk id="48" creationId="{1A660A55-3EE9-564E-45E7-7186E1D91083}"/>
          </ac:cxnSpMkLst>
        </pc:cxnChg>
        <pc:cxnChg chg="mod">
          <ac:chgData name="Justine Buss" userId="8d5b0085cc57ea0f" providerId="LiveId" clId="{6DADADA0-B5CC-49ED-9162-783E160B2274}" dt="2024-06-26T10:58:59.414" v="573"/>
          <ac:cxnSpMkLst>
            <pc:docMk/>
            <pc:sldMk cId="295473820" sldId="481"/>
            <ac:cxnSpMk id="49" creationId="{E22D9678-6BA1-394C-493D-D5D44D28BB47}"/>
          </ac:cxnSpMkLst>
        </pc:cxnChg>
        <pc:cxnChg chg="mod">
          <ac:chgData name="Justine Buss" userId="8d5b0085cc57ea0f" providerId="LiveId" clId="{6DADADA0-B5CC-49ED-9162-783E160B2274}" dt="2024-06-26T10:58:59.414" v="573"/>
          <ac:cxnSpMkLst>
            <pc:docMk/>
            <pc:sldMk cId="295473820" sldId="481"/>
            <ac:cxnSpMk id="50" creationId="{21A68ACD-56BD-55E3-512A-946B931A3FE5}"/>
          </ac:cxnSpMkLst>
        </pc:cxnChg>
        <pc:cxnChg chg="mod">
          <ac:chgData name="Justine Buss" userId="8d5b0085cc57ea0f" providerId="LiveId" clId="{6DADADA0-B5CC-49ED-9162-783E160B2274}" dt="2024-06-26T10:58:59.414" v="573"/>
          <ac:cxnSpMkLst>
            <pc:docMk/>
            <pc:sldMk cId="295473820" sldId="481"/>
            <ac:cxnSpMk id="51" creationId="{0DB2192F-0944-CE53-0999-C87C81976A34}"/>
          </ac:cxnSpMkLst>
        </pc:cxnChg>
      </pc:sldChg>
      <pc:sldChg chg="addSp delSp modSp add mod modTransition delAnim modAnim modShow modNotesTx">
        <pc:chgData name="Justine Buss" userId="8d5b0085cc57ea0f" providerId="LiveId" clId="{6DADADA0-B5CC-49ED-9162-783E160B2274}" dt="2024-06-26T16:20:41.684" v="2405" actId="207"/>
        <pc:sldMkLst>
          <pc:docMk/>
          <pc:sldMk cId="460031579" sldId="482"/>
        </pc:sldMkLst>
        <pc:spChg chg="del">
          <ac:chgData name="Justine Buss" userId="8d5b0085cc57ea0f" providerId="LiveId" clId="{6DADADA0-B5CC-49ED-9162-783E160B2274}" dt="2024-06-26T11:01:20.768" v="600" actId="478"/>
          <ac:spMkLst>
            <pc:docMk/>
            <pc:sldMk cId="460031579" sldId="482"/>
            <ac:spMk id="2" creationId="{00000000-0000-0000-0000-000000000000}"/>
          </ac:spMkLst>
        </pc:spChg>
        <pc:spChg chg="mod">
          <ac:chgData name="Justine Buss" userId="8d5b0085cc57ea0f" providerId="LiveId" clId="{6DADADA0-B5CC-49ED-9162-783E160B2274}" dt="2024-06-26T15:14:47.802" v="638" actId="20577"/>
          <ac:spMkLst>
            <pc:docMk/>
            <pc:sldMk cId="460031579" sldId="482"/>
            <ac:spMk id="3" creationId="{00000000-0000-0000-0000-000000000000}"/>
          </ac:spMkLst>
        </pc:spChg>
        <pc:spChg chg="add del mod">
          <ac:chgData name="Justine Buss" userId="8d5b0085cc57ea0f" providerId="LiveId" clId="{6DADADA0-B5CC-49ED-9162-783E160B2274}" dt="2024-06-26T16:17:19.143" v="2322" actId="478"/>
          <ac:spMkLst>
            <pc:docMk/>
            <pc:sldMk cId="460031579" sldId="482"/>
            <ac:spMk id="11" creationId="{0DD05175-3574-5D22-C62E-1F114E1AD4DC}"/>
          </ac:spMkLst>
        </pc:spChg>
        <pc:spChg chg="add mod">
          <ac:chgData name="Justine Buss" userId="8d5b0085cc57ea0f" providerId="LiveId" clId="{6DADADA0-B5CC-49ED-9162-783E160B2274}" dt="2024-06-26T16:20:38.226" v="2404" actId="207"/>
          <ac:spMkLst>
            <pc:docMk/>
            <pc:sldMk cId="460031579" sldId="482"/>
            <ac:spMk id="13" creationId="{06304B33-7482-5F90-A5B5-F12DE0523B44}"/>
          </ac:spMkLst>
        </pc:spChg>
        <pc:spChg chg="add mod">
          <ac:chgData name="Justine Buss" userId="8d5b0085cc57ea0f" providerId="LiveId" clId="{6DADADA0-B5CC-49ED-9162-783E160B2274}" dt="2024-06-26T16:20:41.684" v="2405" actId="207"/>
          <ac:spMkLst>
            <pc:docMk/>
            <pc:sldMk cId="460031579" sldId="482"/>
            <ac:spMk id="14" creationId="{226204BF-AB25-DCA8-0486-C0AC0AA40801}"/>
          </ac:spMkLst>
        </pc:spChg>
        <pc:grpChg chg="del">
          <ac:chgData name="Justine Buss" userId="8d5b0085cc57ea0f" providerId="LiveId" clId="{6DADADA0-B5CC-49ED-9162-783E160B2274}" dt="2024-06-26T11:01:07.143" v="585" actId="478"/>
          <ac:grpSpMkLst>
            <pc:docMk/>
            <pc:sldMk cId="460031579" sldId="482"/>
            <ac:grpSpMk id="6" creationId="{0EF8BCB3-EA85-184F-ACBA-D292B8C2DF15}"/>
          </ac:grpSpMkLst>
        </pc:grpChg>
        <pc:grpChg chg="del">
          <ac:chgData name="Justine Buss" userId="8d5b0085cc57ea0f" providerId="LiveId" clId="{6DADADA0-B5CC-49ED-9162-783E160B2274}" dt="2024-06-26T11:01:07.143" v="585" actId="478"/>
          <ac:grpSpMkLst>
            <pc:docMk/>
            <pc:sldMk cId="460031579" sldId="482"/>
            <ac:grpSpMk id="22" creationId="{BBC03B62-85FC-7DF4-37DC-A7AF6CB55D93}"/>
          </ac:grpSpMkLst>
        </pc:grpChg>
        <pc:grpChg chg="del">
          <ac:chgData name="Justine Buss" userId="8d5b0085cc57ea0f" providerId="LiveId" clId="{6DADADA0-B5CC-49ED-9162-783E160B2274}" dt="2024-06-26T11:01:07.143" v="585" actId="478"/>
          <ac:grpSpMkLst>
            <pc:docMk/>
            <pc:sldMk cId="460031579" sldId="482"/>
            <ac:grpSpMk id="52" creationId="{3DB8DCAC-B594-DE3F-E9FD-FC350CB67FD1}"/>
          </ac:grpSpMkLst>
        </pc:grpChg>
        <pc:grpChg chg="del">
          <ac:chgData name="Justine Buss" userId="8d5b0085cc57ea0f" providerId="LiveId" clId="{6DADADA0-B5CC-49ED-9162-783E160B2274}" dt="2024-06-26T11:01:07.143" v="585" actId="478"/>
          <ac:grpSpMkLst>
            <pc:docMk/>
            <pc:sldMk cId="460031579" sldId="482"/>
            <ac:grpSpMk id="82" creationId="{35621A65-4D50-D8E2-B92E-1FF1F34079F4}"/>
          </ac:grpSpMkLst>
        </pc:grpChg>
        <pc:grpChg chg="del">
          <ac:chgData name="Justine Buss" userId="8d5b0085cc57ea0f" providerId="LiveId" clId="{6DADADA0-B5CC-49ED-9162-783E160B2274}" dt="2024-06-26T11:01:07.143" v="585" actId="478"/>
          <ac:grpSpMkLst>
            <pc:docMk/>
            <pc:sldMk cId="460031579" sldId="482"/>
            <ac:grpSpMk id="107" creationId="{E1529CAA-63FB-B9D4-9060-EE64A1FCC2F8}"/>
          </ac:grpSpMkLst>
        </pc:grpChg>
        <pc:grpChg chg="del">
          <ac:chgData name="Justine Buss" userId="8d5b0085cc57ea0f" providerId="LiveId" clId="{6DADADA0-B5CC-49ED-9162-783E160B2274}" dt="2024-06-26T11:01:07.143" v="585" actId="478"/>
          <ac:grpSpMkLst>
            <pc:docMk/>
            <pc:sldMk cId="460031579" sldId="482"/>
            <ac:grpSpMk id="115" creationId="{05DBC167-0791-7803-C2B7-35ADFAFF33EB}"/>
          </ac:grpSpMkLst>
        </pc:grpChg>
        <pc:grpChg chg="del">
          <ac:chgData name="Justine Buss" userId="8d5b0085cc57ea0f" providerId="LiveId" clId="{6DADADA0-B5CC-49ED-9162-783E160B2274}" dt="2024-06-26T11:01:08.670" v="586" actId="478"/>
          <ac:grpSpMkLst>
            <pc:docMk/>
            <pc:sldMk cId="460031579" sldId="482"/>
            <ac:grpSpMk id="119" creationId="{19745FBA-CE6C-90FE-924F-F975ED4367DA}"/>
          </ac:grpSpMkLst>
        </pc:grpChg>
        <pc:grpChg chg="del">
          <ac:chgData name="Justine Buss" userId="8d5b0085cc57ea0f" providerId="LiveId" clId="{6DADADA0-B5CC-49ED-9162-783E160B2274}" dt="2024-06-26T11:01:07.143" v="585" actId="478"/>
          <ac:grpSpMkLst>
            <pc:docMk/>
            <pc:sldMk cId="460031579" sldId="482"/>
            <ac:grpSpMk id="122" creationId="{13C1D0FE-3DD7-E250-966A-5FB5680D37DF}"/>
          </ac:grpSpMkLst>
        </pc:grpChg>
        <pc:graphicFrameChg chg="add del mod">
          <ac:chgData name="Justine Buss" userId="8d5b0085cc57ea0f" providerId="LiveId" clId="{6DADADA0-B5CC-49ED-9162-783E160B2274}" dt="2024-06-26T15:19:26.482" v="844" actId="478"/>
          <ac:graphicFrameMkLst>
            <pc:docMk/>
            <pc:sldMk cId="460031579" sldId="482"/>
            <ac:graphicFrameMk id="5" creationId="{9456038D-EA8B-D22E-3882-B5C7E897D3CD}"/>
          </ac:graphicFrameMkLst>
        </pc:graphicFrameChg>
        <pc:picChg chg="add mod">
          <ac:chgData name="Justine Buss" userId="8d5b0085cc57ea0f" providerId="LiveId" clId="{6DADADA0-B5CC-49ED-9162-783E160B2274}" dt="2024-06-26T15:19:40.534" v="854" actId="1076"/>
          <ac:picMkLst>
            <pc:docMk/>
            <pc:sldMk cId="460031579" sldId="482"/>
            <ac:picMk id="6" creationId="{8AF9C769-473A-3381-09B0-10467ED33B30}"/>
          </ac:picMkLst>
        </pc:picChg>
        <pc:picChg chg="add mod">
          <ac:chgData name="Justine Buss" userId="8d5b0085cc57ea0f" providerId="LiveId" clId="{6DADADA0-B5CC-49ED-9162-783E160B2274}" dt="2024-06-26T15:50:59.553" v="2064" actId="1076"/>
          <ac:picMkLst>
            <pc:docMk/>
            <pc:sldMk cId="460031579" sldId="482"/>
            <ac:picMk id="8" creationId="{C329F663-5863-F545-3296-E0FC4DBD4459}"/>
          </ac:picMkLst>
        </pc:picChg>
        <pc:picChg chg="del">
          <ac:chgData name="Justine Buss" userId="8d5b0085cc57ea0f" providerId="LiveId" clId="{6DADADA0-B5CC-49ED-9162-783E160B2274}" dt="2024-06-26T15:50:55.482" v="2063" actId="478"/>
          <ac:picMkLst>
            <pc:docMk/>
            <pc:sldMk cId="460031579" sldId="482"/>
            <ac:picMk id="10" creationId="{809FC7D6-4569-FB3A-9DB0-B38A1CB7E9B4}"/>
          </ac:picMkLst>
        </pc:picChg>
        <pc:cxnChg chg="mod">
          <ac:chgData name="Justine Buss" userId="8d5b0085cc57ea0f" providerId="LiveId" clId="{6DADADA0-B5CC-49ED-9162-783E160B2274}" dt="2024-06-26T11:01:07.143" v="585" actId="478"/>
          <ac:cxnSpMkLst>
            <pc:docMk/>
            <pc:sldMk cId="460031579" sldId="482"/>
            <ac:cxnSpMk id="48" creationId="{1A660A55-3EE9-564E-45E7-7186E1D91083}"/>
          </ac:cxnSpMkLst>
        </pc:cxnChg>
        <pc:cxnChg chg="mod">
          <ac:chgData name="Justine Buss" userId="8d5b0085cc57ea0f" providerId="LiveId" clId="{6DADADA0-B5CC-49ED-9162-783E160B2274}" dt="2024-06-26T11:01:07.143" v="585" actId="478"/>
          <ac:cxnSpMkLst>
            <pc:docMk/>
            <pc:sldMk cId="460031579" sldId="482"/>
            <ac:cxnSpMk id="50" creationId="{21A68ACD-56BD-55E3-512A-946B931A3FE5}"/>
          </ac:cxnSpMkLst>
        </pc:cxnChg>
      </pc:sldChg>
      <pc:sldChg chg="delSp add del mod delAnim">
        <pc:chgData name="Justine Buss" userId="8d5b0085cc57ea0f" providerId="LiveId" clId="{6DADADA0-B5CC-49ED-9162-783E160B2274}" dt="2024-06-26T10:55:04.491" v="550" actId="2696"/>
        <pc:sldMkLst>
          <pc:docMk/>
          <pc:sldMk cId="2072001429" sldId="482"/>
        </pc:sldMkLst>
        <pc:spChg chg="del">
          <ac:chgData name="Justine Buss" userId="8d5b0085cc57ea0f" providerId="LiveId" clId="{6DADADA0-B5CC-49ED-9162-783E160B2274}" dt="2024-06-26T10:44:27.139" v="493" actId="478"/>
          <ac:spMkLst>
            <pc:docMk/>
            <pc:sldMk cId="2072001429" sldId="482"/>
            <ac:spMk id="14" creationId="{31AB204F-CA36-D272-BBC2-8396DCB7ACB1}"/>
          </ac:spMkLst>
        </pc:spChg>
        <pc:grpChg chg="del">
          <ac:chgData name="Justine Buss" userId="8d5b0085cc57ea0f" providerId="LiveId" clId="{6DADADA0-B5CC-49ED-9162-783E160B2274}" dt="2024-06-26T10:44:23.399" v="492" actId="478"/>
          <ac:grpSpMkLst>
            <pc:docMk/>
            <pc:sldMk cId="2072001429" sldId="482"/>
            <ac:grpSpMk id="39" creationId="{B78B8AB7-401C-418F-1345-3C219628950D}"/>
          </ac:grpSpMkLst>
        </pc:grpChg>
        <pc:grpChg chg="del">
          <ac:chgData name="Justine Buss" userId="8d5b0085cc57ea0f" providerId="LiveId" clId="{6DADADA0-B5CC-49ED-9162-783E160B2274}" dt="2024-06-26T10:44:23.399" v="492" actId="478"/>
          <ac:grpSpMkLst>
            <pc:docMk/>
            <pc:sldMk cId="2072001429" sldId="482"/>
            <ac:grpSpMk id="51" creationId="{976E7762-04C4-061D-5535-0A4B85F7EDE3}"/>
          </ac:grpSpMkLst>
        </pc:grpChg>
        <pc:grpChg chg="del">
          <ac:chgData name="Justine Buss" userId="8d5b0085cc57ea0f" providerId="LiveId" clId="{6DADADA0-B5CC-49ED-9162-783E160B2274}" dt="2024-06-26T10:44:23.399" v="492" actId="478"/>
          <ac:grpSpMkLst>
            <pc:docMk/>
            <pc:sldMk cId="2072001429" sldId="482"/>
            <ac:grpSpMk id="55" creationId="{997003D7-9328-3A30-38D1-126F369AB625}"/>
          </ac:grpSpMkLst>
        </pc:grpChg>
        <pc:picChg chg="del">
          <ac:chgData name="Justine Buss" userId="8d5b0085cc57ea0f" providerId="LiveId" clId="{6DADADA0-B5CC-49ED-9162-783E160B2274}" dt="2024-06-26T10:44:27.139" v="493" actId="478"/>
          <ac:picMkLst>
            <pc:docMk/>
            <pc:sldMk cId="2072001429" sldId="482"/>
            <ac:picMk id="19" creationId="{734A3BBC-5B19-03A8-3455-768AE8685791}"/>
          </ac:picMkLst>
        </pc:picChg>
      </pc:sldChg>
      <pc:sldChg chg="addSp delSp modSp add mod modTransition delAnim modNotesTx">
        <pc:chgData name="Justine Buss" userId="8d5b0085cc57ea0f" providerId="LiveId" clId="{6DADADA0-B5CC-49ED-9162-783E160B2274}" dt="2024-06-26T16:13:54.125" v="2313" actId="6549"/>
        <pc:sldMkLst>
          <pc:docMk/>
          <pc:sldMk cId="7084103" sldId="483"/>
        </pc:sldMkLst>
        <pc:spChg chg="add del mod">
          <ac:chgData name="Justine Buss" userId="8d5b0085cc57ea0f" providerId="LiveId" clId="{6DADADA0-B5CC-49ED-9162-783E160B2274}" dt="2024-06-26T15:28:46.441" v="1135" actId="22"/>
          <ac:spMkLst>
            <pc:docMk/>
            <pc:sldMk cId="7084103" sldId="483"/>
            <ac:spMk id="2" creationId="{80722E37-E2AD-0F3A-9CAF-700D5FD4305C}"/>
          </ac:spMkLst>
        </pc:spChg>
        <pc:spChg chg="mod">
          <ac:chgData name="Justine Buss" userId="8d5b0085cc57ea0f" providerId="LiveId" clId="{6DADADA0-B5CC-49ED-9162-783E160B2274}" dt="2024-06-26T15:30:27.363" v="1155" actId="20577"/>
          <ac:spMkLst>
            <pc:docMk/>
            <pc:sldMk cId="7084103" sldId="483"/>
            <ac:spMk id="3" creationId="{00000000-0000-0000-0000-000000000000}"/>
          </ac:spMkLst>
        </pc:spChg>
        <pc:spChg chg="del">
          <ac:chgData name="Justine Buss" userId="8d5b0085cc57ea0f" providerId="LiveId" clId="{6DADADA0-B5CC-49ED-9162-783E160B2274}" dt="2024-06-26T15:25:31.791" v="1091" actId="478"/>
          <ac:spMkLst>
            <pc:docMk/>
            <pc:sldMk cId="7084103" sldId="483"/>
            <ac:spMk id="13" creationId="{06304B33-7482-5F90-A5B5-F12DE0523B44}"/>
          </ac:spMkLst>
        </pc:spChg>
        <pc:spChg chg="add del mod">
          <ac:chgData name="Justine Buss" userId="8d5b0085cc57ea0f" providerId="LiveId" clId="{6DADADA0-B5CC-49ED-9162-783E160B2274}" dt="2024-06-26T16:08:16.005" v="2302" actId="478"/>
          <ac:spMkLst>
            <pc:docMk/>
            <pc:sldMk cId="7084103" sldId="483"/>
            <ac:spMk id="16" creationId="{8CD46481-AE64-8113-D0A2-0C4D94C0FC10}"/>
          </ac:spMkLst>
        </pc:spChg>
        <pc:graphicFrameChg chg="del mod">
          <ac:chgData name="Justine Buss" userId="8d5b0085cc57ea0f" providerId="LiveId" clId="{6DADADA0-B5CC-49ED-9162-783E160B2274}" dt="2024-06-26T15:25:39.241" v="1094" actId="21"/>
          <ac:graphicFrameMkLst>
            <pc:docMk/>
            <pc:sldMk cId="7084103" sldId="483"/>
            <ac:graphicFrameMk id="5" creationId="{9456038D-EA8B-D22E-3882-B5C7E897D3CD}"/>
          </ac:graphicFrameMkLst>
        </pc:graphicFrameChg>
        <pc:picChg chg="del">
          <ac:chgData name="Justine Buss" userId="8d5b0085cc57ea0f" providerId="LiveId" clId="{6DADADA0-B5CC-49ED-9162-783E160B2274}" dt="2024-06-26T15:25:33.078" v="1092" actId="478"/>
          <ac:picMkLst>
            <pc:docMk/>
            <pc:sldMk cId="7084103" sldId="483"/>
            <ac:picMk id="6" creationId="{8AF9C769-473A-3381-09B0-10467ED33B30}"/>
          </ac:picMkLst>
        </pc:picChg>
        <pc:picChg chg="add del mod ord">
          <ac:chgData name="Justine Buss" userId="8d5b0085cc57ea0f" providerId="LiveId" clId="{6DADADA0-B5CC-49ED-9162-783E160B2274}" dt="2024-06-26T15:28:45.578" v="1134" actId="22"/>
          <ac:picMkLst>
            <pc:docMk/>
            <pc:sldMk cId="7084103" sldId="483"/>
            <ac:picMk id="8" creationId="{726F2849-2358-DAC7-8E9E-A7D86DBDA694}"/>
          </ac:picMkLst>
        </pc:picChg>
        <pc:picChg chg="del mod">
          <ac:chgData name="Justine Buss" userId="8d5b0085cc57ea0f" providerId="LiveId" clId="{6DADADA0-B5CC-49ED-9162-783E160B2274}" dt="2024-06-26T15:53:15.883" v="2075" actId="478"/>
          <ac:picMkLst>
            <pc:docMk/>
            <pc:sldMk cId="7084103" sldId="483"/>
            <ac:picMk id="10" creationId="{809FC7D6-4569-FB3A-9DB0-B38A1CB7E9B4}"/>
          </ac:picMkLst>
        </pc:picChg>
        <pc:picChg chg="add mod ord">
          <ac:chgData name="Justine Buss" userId="8d5b0085cc57ea0f" providerId="LiveId" clId="{6DADADA0-B5CC-49ED-9162-783E160B2274}" dt="2024-06-26T16:08:54.786" v="2307" actId="1076"/>
          <ac:picMkLst>
            <pc:docMk/>
            <pc:sldMk cId="7084103" sldId="483"/>
            <ac:picMk id="11" creationId="{9897F5E2-121D-B27F-82EE-CED754E30CE5}"/>
          </ac:picMkLst>
        </pc:picChg>
        <pc:picChg chg="add mod">
          <ac:chgData name="Justine Buss" userId="8d5b0085cc57ea0f" providerId="LiveId" clId="{6DADADA0-B5CC-49ED-9162-783E160B2274}" dt="2024-06-26T16:13:09.687" v="2310" actId="1076"/>
          <ac:picMkLst>
            <pc:docMk/>
            <pc:sldMk cId="7084103" sldId="483"/>
            <ac:picMk id="14" creationId="{E7254440-BB7B-BC1D-3801-EFED6FD1F720}"/>
          </ac:picMkLst>
        </pc:picChg>
      </pc:sldChg>
      <pc:sldChg chg="addSp delSp modSp add del mod modAnim">
        <pc:chgData name="Justine Buss" userId="8d5b0085cc57ea0f" providerId="LiveId" clId="{6DADADA0-B5CC-49ED-9162-783E160B2274}" dt="2024-06-26T16:13:51.336" v="2312" actId="2696"/>
        <pc:sldMkLst>
          <pc:docMk/>
          <pc:sldMk cId="1874727075" sldId="484"/>
        </pc:sldMkLst>
        <pc:spChg chg="add del mod">
          <ac:chgData name="Justine Buss" userId="8d5b0085cc57ea0f" providerId="LiveId" clId="{6DADADA0-B5CC-49ED-9162-783E160B2274}" dt="2024-06-26T15:49:11.767" v="2055" actId="21"/>
          <ac:spMkLst>
            <pc:docMk/>
            <pc:sldMk cId="1874727075" sldId="484"/>
            <ac:spMk id="6" creationId="{D9E862DE-9A4F-0EED-CC2D-8925C559C2A2}"/>
          </ac:spMkLst>
        </pc:spChg>
        <pc:graphicFrameChg chg="add mod">
          <ac:chgData name="Justine Buss" userId="8d5b0085cc57ea0f" providerId="LiveId" clId="{6DADADA0-B5CC-49ED-9162-783E160B2274}" dt="2024-06-26T15:25:43.547" v="1096"/>
          <ac:graphicFrameMkLst>
            <pc:docMk/>
            <pc:sldMk cId="1874727075" sldId="484"/>
            <ac:graphicFrameMk id="5" creationId="{9456038D-EA8B-D22E-3882-B5C7E897D3CD}"/>
          </ac:graphicFrameMkLst>
        </pc:graphicFrameChg>
      </pc:sldChg>
      <pc:sldChg chg="addSp delSp modSp add mod modAnim modNotesTx">
        <pc:chgData name="Justine Buss" userId="8d5b0085cc57ea0f" providerId="LiveId" clId="{6DADADA0-B5CC-49ED-9162-783E160B2274}" dt="2024-06-26T16:13:46.456" v="2311" actId="6549"/>
        <pc:sldMkLst>
          <pc:docMk/>
          <pc:sldMk cId="2717184677" sldId="485"/>
        </pc:sldMkLst>
        <pc:spChg chg="add mod">
          <ac:chgData name="Justine Buss" userId="8d5b0085cc57ea0f" providerId="LiveId" clId="{6DADADA0-B5CC-49ED-9162-783E160B2274}" dt="2024-06-26T15:58:33.404" v="2099" actId="14100"/>
          <ac:spMkLst>
            <pc:docMk/>
            <pc:sldMk cId="2717184677" sldId="485"/>
            <ac:spMk id="2" creationId="{4B211C7E-AF0D-D869-EEDB-B55119C638D7}"/>
          </ac:spMkLst>
        </pc:spChg>
        <pc:spChg chg="mod">
          <ac:chgData name="Justine Buss" userId="8d5b0085cc57ea0f" providerId="LiveId" clId="{6DADADA0-B5CC-49ED-9162-783E160B2274}" dt="2024-06-26T15:31:23.232" v="1193" actId="20577"/>
          <ac:spMkLst>
            <pc:docMk/>
            <pc:sldMk cId="2717184677" sldId="485"/>
            <ac:spMk id="3" creationId="{00000000-0000-0000-0000-000000000000}"/>
          </ac:spMkLst>
        </pc:spChg>
        <pc:spChg chg="add del mod">
          <ac:chgData name="Justine Buss" userId="8d5b0085cc57ea0f" providerId="LiveId" clId="{6DADADA0-B5CC-49ED-9162-783E160B2274}" dt="2024-06-26T15:42:53.662" v="1722" actId="21"/>
          <ac:spMkLst>
            <pc:docMk/>
            <pc:sldMk cId="2717184677" sldId="485"/>
            <ac:spMk id="5" creationId="{D9E862DE-9A4F-0EED-CC2D-8925C559C2A2}"/>
          </ac:spMkLst>
        </pc:spChg>
        <pc:spChg chg="add mod">
          <ac:chgData name="Justine Buss" userId="8d5b0085cc57ea0f" providerId="LiveId" clId="{6DADADA0-B5CC-49ED-9162-783E160B2274}" dt="2024-06-26T16:06:30.931" v="2294" actId="20577"/>
          <ac:spMkLst>
            <pc:docMk/>
            <pc:sldMk cId="2717184677" sldId="485"/>
            <ac:spMk id="6" creationId="{D9E862DE-9A4F-0EED-CC2D-8925C559C2A2}"/>
          </ac:spMkLst>
        </pc:spChg>
        <pc:picChg chg="add mod">
          <ac:chgData name="Justine Buss" userId="8d5b0085cc57ea0f" providerId="LiveId" clId="{6DADADA0-B5CC-49ED-9162-783E160B2274}" dt="2024-06-26T15:54:11.438" v="2077"/>
          <ac:picMkLst>
            <pc:docMk/>
            <pc:sldMk cId="2717184677" sldId="485"/>
            <ac:picMk id="7" creationId="{8F94390F-2942-9BF2-E6FF-27C48F2E1FD1}"/>
          </ac:picMkLst>
        </pc:picChg>
        <pc:picChg chg="del">
          <ac:chgData name="Justine Buss" userId="8d5b0085cc57ea0f" providerId="LiveId" clId="{6DADADA0-B5CC-49ED-9162-783E160B2274}" dt="2024-06-26T15:53:38.761" v="2076" actId="478"/>
          <ac:picMkLst>
            <pc:docMk/>
            <pc:sldMk cId="2717184677" sldId="485"/>
            <ac:picMk id="10" creationId="{809FC7D6-4569-FB3A-9DB0-B38A1CB7E9B4}"/>
          </ac:picMkLst>
        </pc:picChg>
        <pc:picChg chg="del">
          <ac:chgData name="Justine Buss" userId="8d5b0085cc57ea0f" providerId="LiveId" clId="{6DADADA0-B5CC-49ED-9162-783E160B2274}" dt="2024-06-26T15:30:45.689" v="1157" actId="478"/>
          <ac:picMkLst>
            <pc:docMk/>
            <pc:sldMk cId="2717184677" sldId="485"/>
            <ac:picMk id="11" creationId="{9897F5E2-121D-B27F-82EE-CED754E30CE5}"/>
          </ac:picMkLst>
        </pc:picChg>
      </pc:sldChg>
    </pc:docChg>
  </pc:docChgLst>
  <pc:docChgLst>
    <pc:chgData name="Thorben Jones" userId="5c62d8cc5c724971" providerId="Windows Live" clId="Web-{298120EA-427E-4295-8514-2A6C8D2BD14A}"/>
    <pc:docChg chg="modSld">
      <pc:chgData name="Thorben Jones" userId="5c62d8cc5c724971" providerId="Windows Live" clId="Web-{298120EA-427E-4295-8514-2A6C8D2BD14A}" dt="2024-07-05T07:50:09.888" v="2" actId="1076"/>
      <pc:docMkLst>
        <pc:docMk/>
      </pc:docMkLst>
      <pc:sldChg chg="addSp modSp">
        <pc:chgData name="Thorben Jones" userId="5c62d8cc5c724971" providerId="Windows Live" clId="Web-{298120EA-427E-4295-8514-2A6C8D2BD14A}" dt="2024-07-05T07:50:09.888" v="2" actId="1076"/>
        <pc:sldMkLst>
          <pc:docMk/>
          <pc:sldMk cId="3447985823" sldId="489"/>
        </pc:sldMkLst>
        <pc:spChg chg="add mod">
          <ac:chgData name="Thorben Jones" userId="5c62d8cc5c724971" providerId="Windows Live" clId="Web-{298120EA-427E-4295-8514-2A6C8D2BD14A}" dt="2024-07-05T07:50:09.888" v="2" actId="1076"/>
          <ac:spMkLst>
            <pc:docMk/>
            <pc:sldMk cId="3447985823" sldId="489"/>
            <ac:spMk id="5" creationId="{1B59B3C7-C5D4-EEDF-9FF7-8115E4CFACE1}"/>
          </ac:spMkLst>
        </pc:spChg>
      </pc:sldChg>
    </pc:docChg>
  </pc:docChgLst>
  <pc:docChgLst>
    <pc:chgData name="Pascal Waldschmidt" userId="b7e5c8bfbfad3654" providerId="Windows Live" clId="Web-{D4BB5CAB-FF79-489D-81BF-44D3E2F24478}"/>
    <pc:docChg chg="modSld">
      <pc:chgData name="Pascal Waldschmidt" userId="b7e5c8bfbfad3654" providerId="Windows Live" clId="Web-{D4BB5CAB-FF79-489D-81BF-44D3E2F24478}" dt="2024-07-10T15:29:35.107" v="0"/>
      <pc:docMkLst>
        <pc:docMk/>
      </pc:docMkLst>
      <pc:sldChg chg="delAnim">
        <pc:chgData name="Pascal Waldschmidt" userId="b7e5c8bfbfad3654" providerId="Windows Live" clId="Web-{D4BB5CAB-FF79-489D-81BF-44D3E2F24478}" dt="2024-07-10T15:29:35.107" v="0"/>
        <pc:sldMkLst>
          <pc:docMk/>
          <pc:sldMk cId="1577858508" sldId="430"/>
        </pc:sldMkLst>
      </pc:sldChg>
    </pc:docChg>
  </pc:docChgLst>
  <pc:docChgLst>
    <pc:chgData name="Alexander Roos" userId="784dd878071e0ac6" providerId="LiveId" clId="{5D63150E-87B9-4CC2-BA20-0912361772D0}"/>
    <pc:docChg chg="undo custSel addSld delSld modSld sldOrd">
      <pc:chgData name="Alexander Roos" userId="784dd878071e0ac6" providerId="LiveId" clId="{5D63150E-87B9-4CC2-BA20-0912361772D0}" dt="2024-07-04T08:17:44.656" v="1604" actId="47"/>
      <pc:docMkLst>
        <pc:docMk/>
      </pc:docMkLst>
      <pc:sldChg chg="addSp modSp mod modAnim">
        <pc:chgData name="Alexander Roos" userId="784dd878071e0ac6" providerId="LiveId" clId="{5D63150E-87B9-4CC2-BA20-0912361772D0}" dt="2024-07-02T18:16:08.745" v="1602" actId="1076"/>
        <pc:sldMkLst>
          <pc:docMk/>
          <pc:sldMk cId="3225045004" sldId="369"/>
        </pc:sldMkLst>
        <pc:spChg chg="mod">
          <ac:chgData name="Alexander Roos" userId="784dd878071e0ac6" providerId="LiveId" clId="{5D63150E-87B9-4CC2-BA20-0912361772D0}" dt="2024-07-02T18:09:15.327" v="1580" actId="20577"/>
          <ac:spMkLst>
            <pc:docMk/>
            <pc:sldMk cId="3225045004" sldId="369"/>
            <ac:spMk id="5" creationId="{220C113D-EB8B-4454-3BB1-7E5E33D4BD00}"/>
          </ac:spMkLst>
        </pc:spChg>
        <pc:picChg chg="add mod">
          <ac:chgData name="Alexander Roos" userId="784dd878071e0ac6" providerId="LiveId" clId="{5D63150E-87B9-4CC2-BA20-0912361772D0}" dt="2024-07-02T18:16:08.745" v="1602" actId="1076"/>
          <ac:picMkLst>
            <pc:docMk/>
            <pc:sldMk cId="3225045004" sldId="369"/>
            <ac:picMk id="7" creationId="{39398DE0-2023-D1B1-5A91-BDD2DFE029D2}"/>
          </ac:picMkLst>
        </pc:picChg>
      </pc:sldChg>
      <pc:sldChg chg="del">
        <pc:chgData name="Alexander Roos" userId="784dd878071e0ac6" providerId="LiveId" clId="{5D63150E-87B9-4CC2-BA20-0912361772D0}" dt="2024-07-02T17:50:02.188" v="456" actId="47"/>
        <pc:sldMkLst>
          <pc:docMk/>
          <pc:sldMk cId="3791207368" sldId="465"/>
        </pc:sldMkLst>
      </pc:sldChg>
      <pc:sldChg chg="modSp new mod ord">
        <pc:chgData name="Alexander Roos" userId="784dd878071e0ac6" providerId="LiveId" clId="{5D63150E-87B9-4CC2-BA20-0912361772D0}" dt="2024-07-02T17:51:20.069" v="573" actId="20577"/>
        <pc:sldMkLst>
          <pc:docMk/>
          <pc:sldMk cId="3650335843" sldId="486"/>
        </pc:sldMkLst>
        <pc:spChg chg="mod">
          <ac:chgData name="Alexander Roos" userId="784dd878071e0ac6" providerId="LiveId" clId="{5D63150E-87B9-4CC2-BA20-0912361772D0}" dt="2024-07-02T17:41:58.475" v="56" actId="20577"/>
          <ac:spMkLst>
            <pc:docMk/>
            <pc:sldMk cId="3650335843" sldId="486"/>
            <ac:spMk id="2" creationId="{E05685FF-E9A9-A2B0-42F9-DBAE9F6F4727}"/>
          </ac:spMkLst>
        </pc:spChg>
        <pc:spChg chg="mod">
          <ac:chgData name="Alexander Roos" userId="784dd878071e0ac6" providerId="LiveId" clId="{5D63150E-87B9-4CC2-BA20-0912361772D0}" dt="2024-07-02T17:51:20.069" v="573" actId="20577"/>
          <ac:spMkLst>
            <pc:docMk/>
            <pc:sldMk cId="3650335843" sldId="486"/>
            <ac:spMk id="3" creationId="{AC2DFACE-37D7-8D35-A92A-AC6F79D881F1}"/>
          </ac:spMkLst>
        </pc:spChg>
      </pc:sldChg>
      <pc:sldChg chg="addSp delSp modSp new mod">
        <pc:chgData name="Alexander Roos" userId="784dd878071e0ac6" providerId="LiveId" clId="{5D63150E-87B9-4CC2-BA20-0912361772D0}" dt="2024-07-02T17:54:20.325" v="690" actId="22"/>
        <pc:sldMkLst>
          <pc:docMk/>
          <pc:sldMk cId="2449948983" sldId="487"/>
        </pc:sldMkLst>
        <pc:spChg chg="mod">
          <ac:chgData name="Alexander Roos" userId="784dd878071e0ac6" providerId="LiveId" clId="{5D63150E-87B9-4CC2-BA20-0912361772D0}" dt="2024-07-02T17:52:01.040" v="610" actId="20577"/>
          <ac:spMkLst>
            <pc:docMk/>
            <pc:sldMk cId="2449948983" sldId="487"/>
            <ac:spMk id="2" creationId="{D455B177-DEF5-2180-16CE-4ECCABE0A574}"/>
          </ac:spMkLst>
        </pc:spChg>
        <pc:spChg chg="mod">
          <ac:chgData name="Alexander Roos" userId="784dd878071e0ac6" providerId="LiveId" clId="{5D63150E-87B9-4CC2-BA20-0912361772D0}" dt="2024-07-02T17:54:09.380" v="688" actId="20577"/>
          <ac:spMkLst>
            <pc:docMk/>
            <pc:sldMk cId="2449948983" sldId="487"/>
            <ac:spMk id="3" creationId="{06CE6AA7-86FD-D63E-3B81-E2D1BD633B9D}"/>
          </ac:spMkLst>
        </pc:spChg>
        <pc:spChg chg="add del">
          <ac:chgData name="Alexander Roos" userId="784dd878071e0ac6" providerId="LiveId" clId="{5D63150E-87B9-4CC2-BA20-0912361772D0}" dt="2024-07-02T17:54:20.325" v="690" actId="22"/>
          <ac:spMkLst>
            <pc:docMk/>
            <pc:sldMk cId="2449948983" sldId="487"/>
            <ac:spMk id="6" creationId="{B8DCA0E3-F034-BF9D-4B76-67813006FF3F}"/>
          </ac:spMkLst>
        </pc:spChg>
      </pc:sldChg>
      <pc:sldChg chg="modSp new mod">
        <pc:chgData name="Alexander Roos" userId="784dd878071e0ac6" providerId="LiveId" clId="{5D63150E-87B9-4CC2-BA20-0912361772D0}" dt="2024-07-02T17:55:10.573" v="756" actId="20577"/>
        <pc:sldMkLst>
          <pc:docMk/>
          <pc:sldMk cId="3359559184" sldId="488"/>
        </pc:sldMkLst>
        <pc:spChg chg="mod">
          <ac:chgData name="Alexander Roos" userId="784dd878071e0ac6" providerId="LiveId" clId="{5D63150E-87B9-4CC2-BA20-0912361772D0}" dt="2024-07-02T17:54:39.936" v="738" actId="20577"/>
          <ac:spMkLst>
            <pc:docMk/>
            <pc:sldMk cId="3359559184" sldId="488"/>
            <ac:spMk id="2" creationId="{8A2F08BE-0FC4-02E1-CA85-6F6486B42546}"/>
          </ac:spMkLst>
        </pc:spChg>
        <pc:spChg chg="mod">
          <ac:chgData name="Alexander Roos" userId="784dd878071e0ac6" providerId="LiveId" clId="{5D63150E-87B9-4CC2-BA20-0912361772D0}" dt="2024-07-02T17:55:10.573" v="756" actId="20577"/>
          <ac:spMkLst>
            <pc:docMk/>
            <pc:sldMk cId="3359559184" sldId="488"/>
            <ac:spMk id="3" creationId="{51A0D723-774A-796D-AEE2-CE85EAEA3712}"/>
          </ac:spMkLst>
        </pc:spChg>
      </pc:sldChg>
      <pc:sldChg chg="modSp new del mod">
        <pc:chgData name="Alexander Roos" userId="784dd878071e0ac6" providerId="LiveId" clId="{5D63150E-87B9-4CC2-BA20-0912361772D0}" dt="2024-07-04T08:17:44.656" v="1604" actId="47"/>
        <pc:sldMkLst>
          <pc:docMk/>
          <pc:sldMk cId="1309428783" sldId="489"/>
        </pc:sldMkLst>
        <pc:spChg chg="mod">
          <ac:chgData name="Alexander Roos" userId="784dd878071e0ac6" providerId="LiveId" clId="{5D63150E-87B9-4CC2-BA20-0912361772D0}" dt="2024-07-02T17:58:30.371" v="770" actId="20577"/>
          <ac:spMkLst>
            <pc:docMk/>
            <pc:sldMk cId="1309428783" sldId="489"/>
            <ac:spMk id="2" creationId="{31AB1AF1-B900-E03F-6748-1838F8217434}"/>
          </ac:spMkLst>
        </pc:spChg>
        <pc:spChg chg="mod">
          <ac:chgData name="Alexander Roos" userId="784dd878071e0ac6" providerId="LiveId" clId="{5D63150E-87B9-4CC2-BA20-0912361772D0}" dt="2024-07-02T17:58:40.566" v="830" actId="20577"/>
          <ac:spMkLst>
            <pc:docMk/>
            <pc:sldMk cId="1309428783" sldId="489"/>
            <ac:spMk id="3" creationId="{2C6AC68F-0A03-CD6A-9276-799FC7584707}"/>
          </ac:spMkLst>
        </pc:spChg>
      </pc:sldChg>
      <pc:sldChg chg="addSp delSp modSp new del mod modClrScheme chgLayout">
        <pc:chgData name="Alexander Roos" userId="784dd878071e0ac6" providerId="LiveId" clId="{5D63150E-87B9-4CC2-BA20-0912361772D0}" dt="2024-07-02T18:33:59.519" v="1603" actId="47"/>
        <pc:sldMkLst>
          <pc:docMk/>
          <pc:sldMk cId="1399083204" sldId="490"/>
        </pc:sldMkLst>
        <pc:spChg chg="mod ord">
          <ac:chgData name="Alexander Roos" userId="784dd878071e0ac6" providerId="LiveId" clId="{5D63150E-87B9-4CC2-BA20-0912361772D0}" dt="2024-07-02T18:11:50.360" v="1596" actId="700"/>
          <ac:spMkLst>
            <pc:docMk/>
            <pc:sldMk cId="1399083204" sldId="490"/>
            <ac:spMk id="2" creationId="{9A13D183-D351-29CC-11C7-03B7E7EE8C73}"/>
          </ac:spMkLst>
        </pc:spChg>
        <pc:spChg chg="mod ord">
          <ac:chgData name="Alexander Roos" userId="784dd878071e0ac6" providerId="LiveId" clId="{5D63150E-87B9-4CC2-BA20-0912361772D0}" dt="2024-07-02T18:11:50.360" v="1596" actId="700"/>
          <ac:spMkLst>
            <pc:docMk/>
            <pc:sldMk cId="1399083204" sldId="490"/>
            <ac:spMk id="3" creationId="{32BE1196-1ABB-3858-3CEE-6BFB6FB8BBED}"/>
          </ac:spMkLst>
        </pc:spChg>
        <pc:spChg chg="add del mod ord">
          <ac:chgData name="Alexander Roos" userId="784dd878071e0ac6" providerId="LiveId" clId="{5D63150E-87B9-4CC2-BA20-0912361772D0}" dt="2024-07-02T18:11:53.778" v="1597" actId="478"/>
          <ac:spMkLst>
            <pc:docMk/>
            <pc:sldMk cId="1399083204" sldId="490"/>
            <ac:spMk id="4" creationId="{AB7EE235-BF7B-4426-280E-64DC1605389A}"/>
          </ac:spMkLst>
        </pc:spChg>
        <pc:spChg chg="add del mod ord">
          <ac:chgData name="Alexander Roos" userId="784dd878071e0ac6" providerId="LiveId" clId="{5D63150E-87B9-4CC2-BA20-0912361772D0}" dt="2024-07-02T18:11:43.465" v="1594" actId="700"/>
          <ac:spMkLst>
            <pc:docMk/>
            <pc:sldMk cId="1399083204" sldId="490"/>
            <ac:spMk id="9" creationId="{B1B5FD8B-A17E-4E2B-6CB8-96D6069B794E}"/>
          </ac:spMkLst>
        </pc:spChg>
        <pc:spChg chg="add del mod ord">
          <ac:chgData name="Alexander Roos" userId="784dd878071e0ac6" providerId="LiveId" clId="{5D63150E-87B9-4CC2-BA20-0912361772D0}" dt="2024-07-02T18:11:43.465" v="1594" actId="700"/>
          <ac:spMkLst>
            <pc:docMk/>
            <pc:sldMk cId="1399083204" sldId="490"/>
            <ac:spMk id="10" creationId="{88AD7A37-4E47-9271-3933-0AD3AF13874B}"/>
          </ac:spMkLst>
        </pc:spChg>
        <pc:spChg chg="add del mod ord">
          <ac:chgData name="Alexander Roos" userId="784dd878071e0ac6" providerId="LiveId" clId="{5D63150E-87B9-4CC2-BA20-0912361772D0}" dt="2024-07-02T18:11:43.465" v="1594" actId="700"/>
          <ac:spMkLst>
            <pc:docMk/>
            <pc:sldMk cId="1399083204" sldId="490"/>
            <ac:spMk id="11" creationId="{955B6ACB-2D05-6825-871F-FAC964541B1B}"/>
          </ac:spMkLst>
        </pc:spChg>
        <pc:spChg chg="add del mod ord">
          <ac:chgData name="Alexander Roos" userId="784dd878071e0ac6" providerId="LiveId" clId="{5D63150E-87B9-4CC2-BA20-0912361772D0}" dt="2024-07-02T18:11:43.465" v="1594" actId="700"/>
          <ac:spMkLst>
            <pc:docMk/>
            <pc:sldMk cId="1399083204" sldId="490"/>
            <ac:spMk id="12" creationId="{24451FD6-BD9E-41EB-A949-E0A2408DC0FD}"/>
          </ac:spMkLst>
        </pc:spChg>
        <pc:spChg chg="add del mod ord">
          <ac:chgData name="Alexander Roos" userId="784dd878071e0ac6" providerId="LiveId" clId="{5D63150E-87B9-4CC2-BA20-0912361772D0}" dt="2024-07-02T18:11:43.465" v="1594" actId="700"/>
          <ac:spMkLst>
            <pc:docMk/>
            <pc:sldMk cId="1399083204" sldId="490"/>
            <ac:spMk id="13" creationId="{96D1910C-EE62-BA6D-7A3B-75F0B133A52E}"/>
          </ac:spMkLst>
        </pc:spChg>
        <pc:spChg chg="add del mod ord">
          <ac:chgData name="Alexander Roos" userId="784dd878071e0ac6" providerId="LiveId" clId="{5D63150E-87B9-4CC2-BA20-0912361772D0}" dt="2024-07-02T18:11:43.465" v="1594" actId="700"/>
          <ac:spMkLst>
            <pc:docMk/>
            <pc:sldMk cId="1399083204" sldId="490"/>
            <ac:spMk id="14" creationId="{852C5052-AFB0-1B6D-EE41-A6686F5DBCE0}"/>
          </ac:spMkLst>
        </pc:spChg>
        <pc:spChg chg="add del mod ord">
          <ac:chgData name="Alexander Roos" userId="784dd878071e0ac6" providerId="LiveId" clId="{5D63150E-87B9-4CC2-BA20-0912361772D0}" dt="2024-07-02T18:11:50.360" v="1596" actId="700"/>
          <ac:spMkLst>
            <pc:docMk/>
            <pc:sldMk cId="1399083204" sldId="490"/>
            <ac:spMk id="15" creationId="{833DBA09-76A8-161E-CD98-D230A82D034B}"/>
          </ac:spMkLst>
        </pc:spChg>
        <pc:spChg chg="add del mod ord">
          <ac:chgData name="Alexander Roos" userId="784dd878071e0ac6" providerId="LiveId" clId="{5D63150E-87B9-4CC2-BA20-0912361772D0}" dt="2024-07-02T18:11:50.360" v="1596" actId="700"/>
          <ac:spMkLst>
            <pc:docMk/>
            <pc:sldMk cId="1399083204" sldId="490"/>
            <ac:spMk id="16" creationId="{825CEEB5-977C-3314-5E4D-84D380DB3CDC}"/>
          </ac:spMkLst>
        </pc:spChg>
        <pc:spChg chg="add del mod ord">
          <ac:chgData name="Alexander Roos" userId="784dd878071e0ac6" providerId="LiveId" clId="{5D63150E-87B9-4CC2-BA20-0912361772D0}" dt="2024-07-02T18:11:50.360" v="1596" actId="700"/>
          <ac:spMkLst>
            <pc:docMk/>
            <pc:sldMk cId="1399083204" sldId="490"/>
            <ac:spMk id="17" creationId="{2C64452C-1C6D-8A82-DEDB-E8E2D729D792}"/>
          </ac:spMkLst>
        </pc:spChg>
        <pc:spChg chg="add del mod ord">
          <ac:chgData name="Alexander Roos" userId="784dd878071e0ac6" providerId="LiveId" clId="{5D63150E-87B9-4CC2-BA20-0912361772D0}" dt="2024-07-02T18:11:50.360" v="1596" actId="700"/>
          <ac:spMkLst>
            <pc:docMk/>
            <pc:sldMk cId="1399083204" sldId="490"/>
            <ac:spMk id="18" creationId="{273A3949-35E6-7D59-C772-19E07EF43E26}"/>
          </ac:spMkLst>
        </pc:spChg>
        <pc:picChg chg="add del mod">
          <ac:chgData name="Alexander Roos" userId="784dd878071e0ac6" providerId="LiveId" clId="{5D63150E-87B9-4CC2-BA20-0912361772D0}" dt="2024-07-02T18:11:10.710" v="1591" actId="478"/>
          <ac:picMkLst>
            <pc:docMk/>
            <pc:sldMk cId="1399083204" sldId="490"/>
            <ac:picMk id="6" creationId="{57DC212F-2DDF-0F25-09E5-118E20C87557}"/>
          </ac:picMkLst>
        </pc:picChg>
        <pc:picChg chg="add mod">
          <ac:chgData name="Alexander Roos" userId="784dd878071e0ac6" providerId="LiveId" clId="{5D63150E-87B9-4CC2-BA20-0912361772D0}" dt="2024-07-02T18:11:55.819" v="1598" actId="1076"/>
          <ac:picMkLst>
            <pc:docMk/>
            <pc:sldMk cId="1399083204" sldId="490"/>
            <ac:picMk id="8" creationId="{B15C89EA-42B1-9C79-2BF7-92CD5EC792D0}"/>
          </ac:picMkLst>
        </pc:picChg>
        <pc:picChg chg="add mod">
          <ac:chgData name="Alexander Roos" userId="784dd878071e0ac6" providerId="LiveId" clId="{5D63150E-87B9-4CC2-BA20-0912361772D0}" dt="2024-07-02T18:12:18.701" v="1600" actId="1076"/>
          <ac:picMkLst>
            <pc:docMk/>
            <pc:sldMk cId="1399083204" sldId="490"/>
            <ac:picMk id="20" creationId="{7F11E4E9-29B4-67F6-72C6-B1C97BD8C0A7}"/>
          </ac:picMkLst>
        </pc:picChg>
      </pc:sldChg>
    </pc:docChg>
  </pc:docChgLst>
  <pc:docChgLst>
    <pc:chgData name="Gastbenutzer" providerId="Windows Live" clId="Web-{BC0A2152-3010-4E25-BB00-FE9CF6DDDA3D}"/>
    <pc:docChg chg="modSld">
      <pc:chgData name="Gastbenutzer" userId="" providerId="Windows Live" clId="Web-{BC0A2152-3010-4E25-BB00-FE9CF6DDDA3D}" dt="2024-07-08T10:25:39.638" v="3"/>
      <pc:docMkLst>
        <pc:docMk/>
      </pc:docMkLst>
      <pc:sldChg chg="addSp delSp modSp">
        <pc:chgData name="Gastbenutzer" userId="" providerId="Windows Live" clId="Web-{BC0A2152-3010-4E25-BB00-FE9CF6DDDA3D}" dt="2024-07-08T10:25:39.638" v="3"/>
        <pc:sldMkLst>
          <pc:docMk/>
          <pc:sldMk cId="3453835516" sldId="462"/>
        </pc:sldMkLst>
        <pc:spChg chg="add del mod">
          <ac:chgData name="Gastbenutzer" userId="" providerId="Windows Live" clId="Web-{BC0A2152-3010-4E25-BB00-FE9CF6DDDA3D}" dt="2024-07-08T10:25:39.638" v="3"/>
          <ac:spMkLst>
            <pc:docMk/>
            <pc:sldMk cId="3453835516" sldId="462"/>
            <ac:spMk id="7" creationId="{16F87BCC-B64C-D815-96B1-818A336E0D4C}"/>
          </ac:spMkLst>
        </pc:spChg>
      </pc:sldChg>
    </pc:docChg>
  </pc:docChgLst>
  <pc:docChgLst>
    <pc:chgData name="Pascal Waldschmidt" userId="b7e5c8bfbfad3654" providerId="Windows Live" clId="Web-{65935324-0C41-476A-8110-0E69690FE365}"/>
    <pc:docChg chg="modSld">
      <pc:chgData name="Pascal Waldschmidt" userId="b7e5c8bfbfad3654" providerId="Windows Live" clId="Web-{65935324-0C41-476A-8110-0E69690FE365}" dt="2024-05-31T07:37:00.063" v="0"/>
      <pc:docMkLst>
        <pc:docMk/>
      </pc:docMkLst>
      <pc:sldChg chg="mod modShow">
        <pc:chgData name="Pascal Waldschmidt" userId="b7e5c8bfbfad3654" providerId="Windows Live" clId="Web-{65935324-0C41-476A-8110-0E69690FE365}" dt="2024-05-31T07:37:00.063" v="0"/>
        <pc:sldMkLst>
          <pc:docMk/>
          <pc:sldMk cId="1577858508" sldId="430"/>
        </pc:sldMkLst>
      </pc:sldChg>
    </pc:docChg>
  </pc:docChgLst>
  <pc:docChgLst>
    <pc:chgData name="Sven Roman Reinhard" userId="d918b0b6bf9c9ab7" providerId="LiveId" clId="{1F175775-0BD2-4077-BD4B-6BB731F5FA58}"/>
    <pc:docChg chg="undo redo custSel addSld delSld modSld sldOrd">
      <pc:chgData name="Sven Roman Reinhard" userId="d918b0b6bf9c9ab7" providerId="LiveId" clId="{1F175775-0BD2-4077-BD4B-6BB731F5FA58}" dt="2024-06-05T11:05:42.174" v="1605" actId="115"/>
      <pc:docMkLst>
        <pc:docMk/>
      </pc:docMkLst>
      <pc:sldChg chg="modSp">
        <pc:chgData name="Sven Roman Reinhard" userId="d918b0b6bf9c9ab7" providerId="LiveId" clId="{1F175775-0BD2-4077-BD4B-6BB731F5FA58}" dt="2024-05-31T12:23:04.594" v="11" actId="1076"/>
        <pc:sldMkLst>
          <pc:docMk/>
          <pc:sldMk cId="126425728" sldId="321"/>
        </pc:sldMkLst>
        <pc:picChg chg="mod">
          <ac:chgData name="Sven Roman Reinhard" userId="d918b0b6bf9c9ab7" providerId="LiveId" clId="{1F175775-0BD2-4077-BD4B-6BB731F5FA58}" dt="2024-05-31T12:23:04.594" v="11" actId="1076"/>
          <ac:picMkLst>
            <pc:docMk/>
            <pc:sldMk cId="126425728" sldId="321"/>
            <ac:picMk id="35" creationId="{2A5B5B2B-5183-3FB1-1F89-F233E23F9A17}"/>
          </ac:picMkLst>
        </pc:picChg>
      </pc:sldChg>
      <pc:sldChg chg="mod modShow">
        <pc:chgData name="Sven Roman Reinhard" userId="d918b0b6bf9c9ab7" providerId="LiveId" clId="{1F175775-0BD2-4077-BD4B-6BB731F5FA58}" dt="2024-05-31T14:14:09.777" v="12" actId="729"/>
        <pc:sldMkLst>
          <pc:docMk/>
          <pc:sldMk cId="1540208739" sldId="326"/>
        </pc:sldMkLst>
      </pc:sldChg>
      <pc:sldChg chg="mod modShow">
        <pc:chgData name="Sven Roman Reinhard" userId="d918b0b6bf9c9ab7" providerId="LiveId" clId="{1F175775-0BD2-4077-BD4B-6BB731F5FA58}" dt="2024-05-31T14:14:09.777" v="12" actId="729"/>
        <pc:sldMkLst>
          <pc:docMk/>
          <pc:sldMk cId="3960712900" sldId="328"/>
        </pc:sldMkLst>
      </pc:sldChg>
      <pc:sldChg chg="modSp mod">
        <pc:chgData name="Sven Roman Reinhard" userId="d918b0b6bf9c9ab7" providerId="LiveId" clId="{1F175775-0BD2-4077-BD4B-6BB731F5FA58}" dt="2024-06-05T11:01:33.744" v="1596" actId="2085"/>
        <pc:sldMkLst>
          <pc:docMk/>
          <pc:sldMk cId="1037565473" sldId="331"/>
        </pc:sldMkLst>
        <pc:picChg chg="mod">
          <ac:chgData name="Sven Roman Reinhard" userId="d918b0b6bf9c9ab7" providerId="LiveId" clId="{1F175775-0BD2-4077-BD4B-6BB731F5FA58}" dt="2024-06-05T11:01:33.744" v="1596" actId="2085"/>
          <ac:picMkLst>
            <pc:docMk/>
            <pc:sldMk cId="1037565473" sldId="331"/>
            <ac:picMk id="7" creationId="{509C69A5-FE73-A4A3-D657-A4C041984611}"/>
          </ac:picMkLst>
        </pc:picChg>
      </pc:sldChg>
      <pc:sldChg chg="addCm">
        <pc:chgData name="Sven Roman Reinhard" userId="d918b0b6bf9c9ab7" providerId="LiveId" clId="{1F175775-0BD2-4077-BD4B-6BB731F5FA58}" dt="2024-05-31T12:15:41.413" v="4"/>
        <pc:sldMkLst>
          <pc:docMk/>
          <pc:sldMk cId="2913769530" sldId="336"/>
        </pc:sldMkLst>
        <pc:extLst>
          <p:ext xmlns:p="http://schemas.openxmlformats.org/presentationml/2006/main" uri="{D6D511B9-2390-475A-947B-AFAB55BFBCF1}">
            <pc226:cmChg xmlns:pc226="http://schemas.microsoft.com/office/powerpoint/2022/06/main/command" chg="add">
              <pc226:chgData name="Sven Roman Reinhard" userId="d918b0b6bf9c9ab7" providerId="LiveId" clId="{1F175775-0BD2-4077-BD4B-6BB731F5FA58}" dt="2024-05-31T12:15:41.413" v="4"/>
              <pc2:cmMkLst xmlns:pc2="http://schemas.microsoft.com/office/powerpoint/2019/9/main/command">
                <pc:docMk/>
                <pc:sldMk cId="2913769530" sldId="336"/>
                <pc2:cmMk id="{3E0D22DF-C72E-4739-909E-92A5D3ACB8F3}"/>
              </pc2:cmMkLst>
            </pc226:cmChg>
          </p:ext>
        </pc:extLst>
      </pc:sldChg>
      <pc:sldChg chg="addCm">
        <pc:chgData name="Sven Roman Reinhard" userId="d918b0b6bf9c9ab7" providerId="LiveId" clId="{1F175775-0BD2-4077-BD4B-6BB731F5FA58}" dt="2024-05-31T11:39:43.847" v="2"/>
        <pc:sldMkLst>
          <pc:docMk/>
          <pc:sldMk cId="2878821124" sldId="352"/>
        </pc:sldMkLst>
        <pc:extLst>
          <p:ext xmlns:p="http://schemas.openxmlformats.org/presentationml/2006/main" uri="{D6D511B9-2390-475A-947B-AFAB55BFBCF1}">
            <pc226:cmChg xmlns:pc226="http://schemas.microsoft.com/office/powerpoint/2022/06/main/command" chg="add">
              <pc226:chgData name="Sven Roman Reinhard" userId="d918b0b6bf9c9ab7" providerId="LiveId" clId="{1F175775-0BD2-4077-BD4B-6BB731F5FA58}" dt="2024-05-31T11:39:43.847" v="2"/>
              <pc2:cmMkLst xmlns:pc2="http://schemas.microsoft.com/office/powerpoint/2019/9/main/command">
                <pc:docMk/>
                <pc:sldMk cId="2878821124" sldId="352"/>
                <pc2:cmMk id="{496576D0-676A-4EF4-B53E-28650CC5E9BF}"/>
              </pc2:cmMkLst>
            </pc226:cmChg>
          </p:ext>
        </pc:extLst>
      </pc:sldChg>
      <pc:sldChg chg="mod modShow">
        <pc:chgData name="Sven Roman Reinhard" userId="d918b0b6bf9c9ab7" providerId="LiveId" clId="{1F175775-0BD2-4077-BD4B-6BB731F5FA58}" dt="2024-05-31T11:30:25.801" v="1" actId="729"/>
        <pc:sldMkLst>
          <pc:docMk/>
          <pc:sldMk cId="2271489102" sldId="423"/>
        </pc:sldMkLst>
      </pc:sldChg>
      <pc:sldChg chg="mod modShow">
        <pc:chgData name="Sven Roman Reinhard" userId="d918b0b6bf9c9ab7" providerId="LiveId" clId="{1F175775-0BD2-4077-BD4B-6BB731F5FA58}" dt="2024-05-31T11:30:19.382" v="0" actId="729"/>
        <pc:sldMkLst>
          <pc:docMk/>
          <pc:sldMk cId="1293409943" sldId="424"/>
        </pc:sldMkLst>
      </pc:sldChg>
      <pc:sldChg chg="addCm">
        <pc:chgData name="Sven Roman Reinhard" userId="d918b0b6bf9c9ab7" providerId="LiveId" clId="{1F175775-0BD2-4077-BD4B-6BB731F5FA58}" dt="2024-05-31T11:59:57.980" v="3"/>
        <pc:sldMkLst>
          <pc:docMk/>
          <pc:sldMk cId="3954971294" sldId="428"/>
        </pc:sldMkLst>
        <pc:extLst>
          <p:ext xmlns:p="http://schemas.openxmlformats.org/presentationml/2006/main" uri="{D6D511B9-2390-475A-947B-AFAB55BFBCF1}">
            <pc226:cmChg xmlns:pc226="http://schemas.microsoft.com/office/powerpoint/2022/06/main/command" chg="add">
              <pc226:chgData name="Sven Roman Reinhard" userId="d918b0b6bf9c9ab7" providerId="LiveId" clId="{1F175775-0BD2-4077-BD4B-6BB731F5FA58}" dt="2024-05-31T11:59:57.980" v="3"/>
              <pc2:cmMkLst xmlns:pc2="http://schemas.microsoft.com/office/powerpoint/2019/9/main/command">
                <pc:docMk/>
                <pc:sldMk cId="3954971294" sldId="428"/>
                <pc2:cmMk id="{67870244-3729-4965-A188-5B26B7E4600C}"/>
              </pc2:cmMkLst>
            </pc226:cmChg>
          </p:ext>
        </pc:extLst>
      </pc:sldChg>
      <pc:sldChg chg="addCm">
        <pc:chgData name="Sven Roman Reinhard" userId="d918b0b6bf9c9ab7" providerId="LiveId" clId="{1F175775-0BD2-4077-BD4B-6BB731F5FA58}" dt="2024-05-31T12:17:52.892" v="5"/>
        <pc:sldMkLst>
          <pc:docMk/>
          <pc:sldMk cId="1244814499" sldId="433"/>
        </pc:sldMkLst>
        <pc:extLst>
          <p:ext xmlns:p="http://schemas.openxmlformats.org/presentationml/2006/main" uri="{D6D511B9-2390-475A-947B-AFAB55BFBCF1}">
            <pc226:cmChg xmlns:pc226="http://schemas.microsoft.com/office/powerpoint/2022/06/main/command" chg="add">
              <pc226:chgData name="Sven Roman Reinhard" userId="d918b0b6bf9c9ab7" providerId="LiveId" clId="{1F175775-0BD2-4077-BD4B-6BB731F5FA58}" dt="2024-05-31T12:17:52.892" v="5"/>
              <pc2:cmMkLst xmlns:pc2="http://schemas.microsoft.com/office/powerpoint/2019/9/main/command">
                <pc:docMk/>
                <pc:sldMk cId="1244814499" sldId="433"/>
                <pc2:cmMk id="{31725AC1-69A0-4870-8316-8AD0B136B5E8}"/>
              </pc2:cmMkLst>
            </pc226:cmChg>
          </p:ext>
        </pc:extLst>
      </pc:sldChg>
      <pc:sldChg chg="mod modShow">
        <pc:chgData name="Sven Roman Reinhard" userId="d918b0b6bf9c9ab7" providerId="LiveId" clId="{1F175775-0BD2-4077-BD4B-6BB731F5FA58}" dt="2024-05-31T14:14:09.777" v="12" actId="729"/>
        <pc:sldMkLst>
          <pc:docMk/>
          <pc:sldMk cId="3265869743" sldId="445"/>
        </pc:sldMkLst>
      </pc:sldChg>
      <pc:sldChg chg="modSp mod">
        <pc:chgData name="Sven Roman Reinhard" userId="d918b0b6bf9c9ab7" providerId="LiveId" clId="{1F175775-0BD2-4077-BD4B-6BB731F5FA58}" dt="2024-06-05T11:01:49.130" v="1597" actId="2085"/>
        <pc:sldMkLst>
          <pc:docMk/>
          <pc:sldMk cId="1170681207" sldId="446"/>
        </pc:sldMkLst>
        <pc:picChg chg="mod">
          <ac:chgData name="Sven Roman Reinhard" userId="d918b0b6bf9c9ab7" providerId="LiveId" clId="{1F175775-0BD2-4077-BD4B-6BB731F5FA58}" dt="2024-06-05T11:01:49.130" v="1597" actId="2085"/>
          <ac:picMkLst>
            <pc:docMk/>
            <pc:sldMk cId="1170681207" sldId="446"/>
            <ac:picMk id="7" creationId="{C1BCC8AB-970B-165D-E6BC-325A51326904}"/>
          </ac:picMkLst>
        </pc:picChg>
      </pc:sldChg>
      <pc:sldChg chg="addSp delSp modSp new del mod modClrScheme chgLayout">
        <pc:chgData name="Sven Roman Reinhard" userId="d918b0b6bf9c9ab7" providerId="LiveId" clId="{1F175775-0BD2-4077-BD4B-6BB731F5FA58}" dt="2024-05-31T14:31:52.473" v="156" actId="47"/>
        <pc:sldMkLst>
          <pc:docMk/>
          <pc:sldMk cId="428503927" sldId="448"/>
        </pc:sldMkLst>
        <pc:spChg chg="del">
          <ac:chgData name="Sven Roman Reinhard" userId="d918b0b6bf9c9ab7" providerId="LiveId" clId="{1F175775-0BD2-4077-BD4B-6BB731F5FA58}" dt="2024-05-31T14:14:22.532" v="14" actId="700"/>
          <ac:spMkLst>
            <pc:docMk/>
            <pc:sldMk cId="428503927" sldId="448"/>
            <ac:spMk id="2" creationId="{0244872F-3938-7553-5AB6-0F1732B34076}"/>
          </ac:spMkLst>
        </pc:spChg>
        <pc:spChg chg="del">
          <ac:chgData name="Sven Roman Reinhard" userId="d918b0b6bf9c9ab7" providerId="LiveId" clId="{1F175775-0BD2-4077-BD4B-6BB731F5FA58}" dt="2024-05-31T14:14:22.532" v="14" actId="700"/>
          <ac:spMkLst>
            <pc:docMk/>
            <pc:sldMk cId="428503927" sldId="448"/>
            <ac:spMk id="3" creationId="{F506BA0A-41AE-A7AC-D469-863838850983}"/>
          </ac:spMkLst>
        </pc:spChg>
        <pc:spChg chg="del mod ord">
          <ac:chgData name="Sven Roman Reinhard" userId="d918b0b6bf9c9ab7" providerId="LiveId" clId="{1F175775-0BD2-4077-BD4B-6BB731F5FA58}" dt="2024-05-31T14:14:22.532" v="14" actId="700"/>
          <ac:spMkLst>
            <pc:docMk/>
            <pc:sldMk cId="428503927" sldId="448"/>
            <ac:spMk id="4" creationId="{51BA2948-C556-E929-85DE-289016D7AAA1}"/>
          </ac:spMkLst>
        </pc:spChg>
        <pc:spChg chg="mod ord">
          <ac:chgData name="Sven Roman Reinhard" userId="d918b0b6bf9c9ab7" providerId="LiveId" clId="{1F175775-0BD2-4077-BD4B-6BB731F5FA58}" dt="2024-05-31T14:16:27.454" v="63" actId="26606"/>
          <ac:spMkLst>
            <pc:docMk/>
            <pc:sldMk cId="428503927" sldId="448"/>
            <ac:spMk id="5" creationId="{E05607B1-B7CE-DB52-48C0-6646494DF29A}"/>
          </ac:spMkLst>
        </pc:spChg>
        <pc:spChg chg="del mod ord">
          <ac:chgData name="Sven Roman Reinhard" userId="d918b0b6bf9c9ab7" providerId="LiveId" clId="{1F175775-0BD2-4077-BD4B-6BB731F5FA58}" dt="2024-05-31T14:14:22.532" v="14" actId="700"/>
          <ac:spMkLst>
            <pc:docMk/>
            <pc:sldMk cId="428503927" sldId="448"/>
            <ac:spMk id="6" creationId="{BEB4B258-B806-7B85-FDD7-4B14232669CC}"/>
          </ac:spMkLst>
        </pc:spChg>
        <pc:spChg chg="add del mod ord">
          <ac:chgData name="Sven Roman Reinhard" userId="d918b0b6bf9c9ab7" providerId="LiveId" clId="{1F175775-0BD2-4077-BD4B-6BB731F5FA58}" dt="2024-05-31T14:14:54.804" v="15" actId="700"/>
          <ac:spMkLst>
            <pc:docMk/>
            <pc:sldMk cId="428503927" sldId="448"/>
            <ac:spMk id="7" creationId="{3A0362DC-10D0-9DB1-210D-5B06B99904AE}"/>
          </ac:spMkLst>
        </pc:spChg>
        <pc:spChg chg="add del mod ord">
          <ac:chgData name="Sven Roman Reinhard" userId="d918b0b6bf9c9ab7" providerId="LiveId" clId="{1F175775-0BD2-4077-BD4B-6BB731F5FA58}" dt="2024-05-31T14:14:54.804" v="15" actId="700"/>
          <ac:spMkLst>
            <pc:docMk/>
            <pc:sldMk cId="428503927" sldId="448"/>
            <ac:spMk id="8" creationId="{7162ED61-82E6-D7A3-DFBE-02CCF4E112B9}"/>
          </ac:spMkLst>
        </pc:spChg>
        <pc:spChg chg="add mod ord">
          <ac:chgData name="Sven Roman Reinhard" userId="d918b0b6bf9c9ab7" providerId="LiveId" clId="{1F175775-0BD2-4077-BD4B-6BB731F5FA58}" dt="2024-05-31T14:30:05.899" v="125" actId="1076"/>
          <ac:spMkLst>
            <pc:docMk/>
            <pc:sldMk cId="428503927" sldId="448"/>
            <ac:spMk id="9" creationId="{294108E1-9F3D-5785-2D76-9A32D739AC6C}"/>
          </ac:spMkLst>
        </pc:spChg>
        <pc:spChg chg="add del mod ord">
          <ac:chgData name="Sven Roman Reinhard" userId="d918b0b6bf9c9ab7" providerId="LiveId" clId="{1F175775-0BD2-4077-BD4B-6BB731F5FA58}" dt="2024-05-31T14:16:21.563" v="62"/>
          <ac:spMkLst>
            <pc:docMk/>
            <pc:sldMk cId="428503927" sldId="448"/>
            <ac:spMk id="10" creationId="{472CC7BF-CF29-9E99-8A8D-B1A167A23440}"/>
          </ac:spMkLst>
        </pc:spChg>
        <pc:spChg chg="add del mod">
          <ac:chgData name="Sven Roman Reinhard" userId="d918b0b6bf9c9ab7" providerId="LiveId" clId="{1F175775-0BD2-4077-BD4B-6BB731F5FA58}" dt="2024-05-31T14:24:32.600" v="69" actId="478"/>
          <ac:spMkLst>
            <pc:docMk/>
            <pc:sldMk cId="428503927" sldId="448"/>
            <ac:spMk id="13" creationId="{52C9FF0E-7671-BF8B-3F61-D146A6F5A3D8}"/>
          </ac:spMkLst>
        </pc:spChg>
        <pc:spChg chg="add del mod">
          <ac:chgData name="Sven Roman Reinhard" userId="d918b0b6bf9c9ab7" providerId="LiveId" clId="{1F175775-0BD2-4077-BD4B-6BB731F5FA58}" dt="2024-05-31T14:24:42.670" v="71" actId="931"/>
          <ac:spMkLst>
            <pc:docMk/>
            <pc:sldMk cId="428503927" sldId="448"/>
            <ac:spMk id="14" creationId="{01E2DF26-046F-C2BE-ACE6-B3B45A28B406}"/>
          </ac:spMkLst>
        </pc:spChg>
        <pc:spChg chg="add del mod">
          <ac:chgData name="Sven Roman Reinhard" userId="d918b0b6bf9c9ab7" providerId="LiveId" clId="{1F175775-0BD2-4077-BD4B-6BB731F5FA58}" dt="2024-05-31T14:26:04.657" v="80" actId="478"/>
          <ac:spMkLst>
            <pc:docMk/>
            <pc:sldMk cId="428503927" sldId="448"/>
            <ac:spMk id="17" creationId="{0B1455AE-FA87-23EF-7287-9E5E3AD31C9F}"/>
          </ac:spMkLst>
        </pc:spChg>
        <pc:spChg chg="add del mod ord">
          <ac:chgData name="Sven Roman Reinhard" userId="d918b0b6bf9c9ab7" providerId="LiveId" clId="{1F175775-0BD2-4077-BD4B-6BB731F5FA58}" dt="2024-05-31T14:28:14.935" v="111" actId="478"/>
          <ac:spMkLst>
            <pc:docMk/>
            <pc:sldMk cId="428503927" sldId="448"/>
            <ac:spMk id="18" creationId="{5D819243-C73E-84D5-FB17-658C00E91EAB}"/>
          </ac:spMkLst>
        </pc:spChg>
        <pc:spChg chg="add del mod">
          <ac:chgData name="Sven Roman Reinhard" userId="d918b0b6bf9c9ab7" providerId="LiveId" clId="{1F175775-0BD2-4077-BD4B-6BB731F5FA58}" dt="2024-05-31T14:28:47.894" v="114" actId="931"/>
          <ac:spMkLst>
            <pc:docMk/>
            <pc:sldMk cId="428503927" sldId="448"/>
            <ac:spMk id="19" creationId="{92F2DF86-41D2-28BF-DE37-243B179912B2}"/>
          </ac:spMkLst>
        </pc:spChg>
        <pc:spChg chg="add del mod">
          <ac:chgData name="Sven Roman Reinhard" userId="d918b0b6bf9c9ab7" providerId="LiveId" clId="{1F175775-0BD2-4077-BD4B-6BB731F5FA58}" dt="2024-05-31T14:29:26.578" v="119" actId="931"/>
          <ac:spMkLst>
            <pc:docMk/>
            <pc:sldMk cId="428503927" sldId="448"/>
            <ac:spMk id="23" creationId="{895C15B3-62F5-F457-2934-AC91DADEEE85}"/>
          </ac:spMkLst>
        </pc:spChg>
        <pc:spChg chg="add mod">
          <ac:chgData name="Sven Roman Reinhard" userId="d918b0b6bf9c9ab7" providerId="LiveId" clId="{1F175775-0BD2-4077-BD4B-6BB731F5FA58}" dt="2024-05-31T14:30:40.196" v="150" actId="120"/>
          <ac:spMkLst>
            <pc:docMk/>
            <pc:sldMk cId="428503927" sldId="448"/>
            <ac:spMk id="26" creationId="{86F458FA-E8AA-7470-E709-CF9EEB51DB8E}"/>
          </ac:spMkLst>
        </pc:spChg>
        <pc:picChg chg="add del mod">
          <ac:chgData name="Sven Roman Reinhard" userId="d918b0b6bf9c9ab7" providerId="LiveId" clId="{1F175775-0BD2-4077-BD4B-6BB731F5FA58}" dt="2024-05-31T14:24:35.768" v="70" actId="478"/>
          <ac:picMkLst>
            <pc:docMk/>
            <pc:sldMk cId="428503927" sldId="448"/>
            <ac:picMk id="12" creationId="{8A1A47F2-2DAA-D697-E3A4-3C1A37883DCD}"/>
          </ac:picMkLst>
        </pc:picChg>
        <pc:picChg chg="add del mod">
          <ac:chgData name="Sven Roman Reinhard" userId="d918b0b6bf9c9ab7" providerId="LiveId" clId="{1F175775-0BD2-4077-BD4B-6BB731F5FA58}" dt="2024-05-31T14:28:10.655" v="110" actId="478"/>
          <ac:picMkLst>
            <pc:docMk/>
            <pc:sldMk cId="428503927" sldId="448"/>
            <ac:picMk id="16" creationId="{34B32E0D-13E5-2B95-C708-DFCCC0A491B5}"/>
          </ac:picMkLst>
        </pc:picChg>
        <pc:picChg chg="add del mod">
          <ac:chgData name="Sven Roman Reinhard" userId="d918b0b6bf9c9ab7" providerId="LiveId" clId="{1F175775-0BD2-4077-BD4B-6BB731F5FA58}" dt="2024-05-31T14:29:22.907" v="118" actId="478"/>
          <ac:picMkLst>
            <pc:docMk/>
            <pc:sldMk cId="428503927" sldId="448"/>
            <ac:picMk id="21" creationId="{BD685A83-9BC4-44CF-EC45-C1E3FEA3AABD}"/>
          </ac:picMkLst>
        </pc:picChg>
        <pc:picChg chg="add mod">
          <ac:chgData name="Sven Roman Reinhard" userId="d918b0b6bf9c9ab7" providerId="LiveId" clId="{1F175775-0BD2-4077-BD4B-6BB731F5FA58}" dt="2024-05-31T14:30:54.940" v="151" actId="14100"/>
          <ac:picMkLst>
            <pc:docMk/>
            <pc:sldMk cId="428503927" sldId="448"/>
            <ac:picMk id="25" creationId="{7BF1535D-9391-6A1B-2FC9-1BB750A69B40}"/>
          </ac:picMkLst>
        </pc:picChg>
      </pc:sldChg>
      <pc:sldChg chg="addSp delSp modSp add del mod">
        <pc:chgData name="Sven Roman Reinhard" userId="d918b0b6bf9c9ab7" providerId="LiveId" clId="{1F175775-0BD2-4077-BD4B-6BB731F5FA58}" dt="2024-05-31T14:55:34.277" v="322" actId="47"/>
        <pc:sldMkLst>
          <pc:docMk/>
          <pc:sldMk cId="420905593" sldId="450"/>
        </pc:sldMkLst>
        <pc:spChg chg="add del mod">
          <ac:chgData name="Sven Roman Reinhard" userId="d918b0b6bf9c9ab7" providerId="LiveId" clId="{1F175775-0BD2-4077-BD4B-6BB731F5FA58}" dt="2024-05-31T14:43:58.680" v="314" actId="931"/>
          <ac:spMkLst>
            <pc:docMk/>
            <pc:sldMk cId="420905593" sldId="450"/>
            <ac:spMk id="2" creationId="{B823B21E-A63D-E083-7332-8B38B4020F28}"/>
          </ac:spMkLst>
        </pc:spChg>
        <pc:spChg chg="add mod">
          <ac:chgData name="Sven Roman Reinhard" userId="d918b0b6bf9c9ab7" providerId="LiveId" clId="{1F175775-0BD2-4077-BD4B-6BB731F5FA58}" dt="2024-05-31T14:44:15.829" v="320" actId="1076"/>
          <ac:spMkLst>
            <pc:docMk/>
            <pc:sldMk cId="420905593" sldId="450"/>
            <ac:spMk id="6" creationId="{EA69BCA2-A30A-4362-D268-8C34298B9E1A}"/>
          </ac:spMkLst>
        </pc:spChg>
        <pc:spChg chg="add mod">
          <ac:chgData name="Sven Roman Reinhard" userId="d918b0b6bf9c9ab7" providerId="LiveId" clId="{1F175775-0BD2-4077-BD4B-6BB731F5FA58}" dt="2024-05-31T14:55:20.005" v="321" actId="478"/>
          <ac:spMkLst>
            <pc:docMk/>
            <pc:sldMk cId="420905593" sldId="450"/>
            <ac:spMk id="7" creationId="{439BD897-FA84-D791-32C3-5A221FC9EC21}"/>
          </ac:spMkLst>
        </pc:spChg>
        <pc:spChg chg="del mod">
          <ac:chgData name="Sven Roman Reinhard" userId="d918b0b6bf9c9ab7" providerId="LiveId" clId="{1F175775-0BD2-4077-BD4B-6BB731F5FA58}" dt="2024-05-31T14:43:48.209" v="311" actId="478"/>
          <ac:spMkLst>
            <pc:docMk/>
            <pc:sldMk cId="420905593" sldId="450"/>
            <ac:spMk id="26" creationId="{86F458FA-E8AA-7470-E709-CF9EEB51DB8E}"/>
          </ac:spMkLst>
        </pc:spChg>
        <pc:picChg chg="add del mod">
          <ac:chgData name="Sven Roman Reinhard" userId="d918b0b6bf9c9ab7" providerId="LiveId" clId="{1F175775-0BD2-4077-BD4B-6BB731F5FA58}" dt="2024-05-31T14:55:20.005" v="321" actId="478"/>
          <ac:picMkLst>
            <pc:docMk/>
            <pc:sldMk cId="420905593" sldId="450"/>
            <ac:picMk id="4" creationId="{6941EC5D-F549-B923-47A6-4381820F442B}"/>
          </ac:picMkLst>
        </pc:picChg>
        <pc:picChg chg="del">
          <ac:chgData name="Sven Roman Reinhard" userId="d918b0b6bf9c9ab7" providerId="LiveId" clId="{1F175775-0BD2-4077-BD4B-6BB731F5FA58}" dt="2024-05-31T14:43:45.362" v="310" actId="478"/>
          <ac:picMkLst>
            <pc:docMk/>
            <pc:sldMk cId="420905593" sldId="450"/>
            <ac:picMk id="25" creationId="{7BF1535D-9391-6A1B-2FC9-1BB750A69B40}"/>
          </ac:picMkLst>
        </pc:picChg>
      </pc:sldChg>
      <pc:sldChg chg="addSp delSp modSp new del mod">
        <pc:chgData name="Sven Roman Reinhard" userId="d918b0b6bf9c9ab7" providerId="LiveId" clId="{1F175775-0BD2-4077-BD4B-6BB731F5FA58}" dt="2024-05-31T14:59:04.887" v="389" actId="47"/>
        <pc:sldMkLst>
          <pc:docMk/>
          <pc:sldMk cId="3737325763" sldId="450"/>
        </pc:sldMkLst>
        <pc:spChg chg="del">
          <ac:chgData name="Sven Roman Reinhard" userId="d918b0b6bf9c9ab7" providerId="LiveId" clId="{1F175775-0BD2-4077-BD4B-6BB731F5FA58}" dt="2024-05-31T14:55:59.056" v="355" actId="931"/>
          <ac:spMkLst>
            <pc:docMk/>
            <pc:sldMk cId="3737325763" sldId="450"/>
            <ac:spMk id="2" creationId="{4105D0A1-FC3F-3830-5CC4-9856327BBAAB}"/>
          </ac:spMkLst>
        </pc:spChg>
        <pc:spChg chg="mod">
          <ac:chgData name="Sven Roman Reinhard" userId="d918b0b6bf9c9ab7" providerId="LiveId" clId="{1F175775-0BD2-4077-BD4B-6BB731F5FA58}" dt="2024-05-31T14:55:51.279" v="354" actId="20577"/>
          <ac:spMkLst>
            <pc:docMk/>
            <pc:sldMk cId="3737325763" sldId="450"/>
            <ac:spMk id="3" creationId="{5F963E77-247E-CF8B-A74E-9029FF0E743F}"/>
          </ac:spMkLst>
        </pc:spChg>
        <pc:spChg chg="add del mod">
          <ac:chgData name="Sven Roman Reinhard" userId="d918b0b6bf9c9ab7" providerId="LiveId" clId="{1F175775-0BD2-4077-BD4B-6BB731F5FA58}" dt="2024-05-31T14:56:20.998" v="362" actId="478"/>
          <ac:spMkLst>
            <pc:docMk/>
            <pc:sldMk cId="3737325763" sldId="450"/>
            <ac:spMk id="7" creationId="{A6568B35-72E5-DACA-643C-0F405A31CC24}"/>
          </ac:spMkLst>
        </pc:spChg>
        <pc:spChg chg="add mod">
          <ac:chgData name="Sven Roman Reinhard" userId="d918b0b6bf9c9ab7" providerId="LiveId" clId="{1F175775-0BD2-4077-BD4B-6BB731F5FA58}" dt="2024-05-31T14:57:35.082" v="377" actId="242"/>
          <ac:spMkLst>
            <pc:docMk/>
            <pc:sldMk cId="3737325763" sldId="450"/>
            <ac:spMk id="8" creationId="{EBAA35D0-C465-05F5-E04B-CEDC4798F063}"/>
          </ac:spMkLst>
        </pc:spChg>
        <pc:picChg chg="add mod">
          <ac:chgData name="Sven Roman Reinhard" userId="d918b0b6bf9c9ab7" providerId="LiveId" clId="{1F175775-0BD2-4077-BD4B-6BB731F5FA58}" dt="2024-05-31T14:57:52.194" v="379" actId="14100"/>
          <ac:picMkLst>
            <pc:docMk/>
            <pc:sldMk cId="3737325763" sldId="450"/>
            <ac:picMk id="6" creationId="{C8E40747-7002-ACA5-8F98-32B7B16CD6A3}"/>
          </ac:picMkLst>
        </pc:picChg>
        <pc:picChg chg="add mod">
          <ac:chgData name="Sven Roman Reinhard" userId="d918b0b6bf9c9ab7" providerId="LiveId" clId="{1F175775-0BD2-4077-BD4B-6BB731F5FA58}" dt="2024-05-31T14:58:01.898" v="381"/>
          <ac:picMkLst>
            <pc:docMk/>
            <pc:sldMk cId="3737325763" sldId="450"/>
            <ac:picMk id="9" creationId="{317C9DF9-21E3-5382-3883-3BEC56C11CB3}"/>
          </ac:picMkLst>
        </pc:picChg>
      </pc:sldChg>
      <pc:sldChg chg="add del">
        <pc:chgData name="Sven Roman Reinhard" userId="d918b0b6bf9c9ab7" providerId="LiveId" clId="{1F175775-0BD2-4077-BD4B-6BB731F5FA58}" dt="2024-05-31T14:43:50.911" v="312" actId="47"/>
        <pc:sldMkLst>
          <pc:docMk/>
          <pc:sldMk cId="1249529343" sldId="451"/>
        </pc:sldMkLst>
      </pc:sldChg>
      <pc:sldChg chg="addSp delSp modSp add del mod">
        <pc:chgData name="Sven Roman Reinhard" userId="d918b0b6bf9c9ab7" providerId="LiveId" clId="{1F175775-0BD2-4077-BD4B-6BB731F5FA58}" dt="2024-05-31T15:11:08.112" v="685" actId="47"/>
        <pc:sldMkLst>
          <pc:docMk/>
          <pc:sldMk cId="3977523731" sldId="451"/>
        </pc:sldMkLst>
        <pc:spChg chg="add del mod">
          <ac:chgData name="Sven Roman Reinhard" userId="d918b0b6bf9c9ab7" providerId="LiveId" clId="{1F175775-0BD2-4077-BD4B-6BB731F5FA58}" dt="2024-05-31T15:00:17.757" v="395" actId="931"/>
          <ac:spMkLst>
            <pc:docMk/>
            <pc:sldMk cId="3977523731" sldId="451"/>
            <ac:spMk id="2" creationId="{BC0E145D-D612-DFF8-BE46-0AFBD451623F}"/>
          </ac:spMkLst>
        </pc:spChg>
        <pc:spChg chg="mod">
          <ac:chgData name="Sven Roman Reinhard" userId="d918b0b6bf9c9ab7" providerId="LiveId" clId="{1F175775-0BD2-4077-BD4B-6BB731F5FA58}" dt="2024-05-31T14:59:31.898" v="393" actId="14100"/>
          <ac:spMkLst>
            <pc:docMk/>
            <pc:sldMk cId="3977523731" sldId="451"/>
            <ac:spMk id="8" creationId="{EBAA35D0-C465-05F5-E04B-CEDC4798F063}"/>
          </ac:spMkLst>
        </pc:spChg>
        <pc:spChg chg="add mod">
          <ac:chgData name="Sven Roman Reinhard" userId="d918b0b6bf9c9ab7" providerId="LiveId" clId="{1F175775-0BD2-4077-BD4B-6BB731F5FA58}" dt="2024-05-31T15:07:17.309" v="652"/>
          <ac:spMkLst>
            <pc:docMk/>
            <pc:sldMk cId="3977523731" sldId="451"/>
            <ac:spMk id="9" creationId="{5D6D4825-944C-0327-2306-A1257B340B21}"/>
          </ac:spMkLst>
        </pc:spChg>
        <pc:spChg chg="mod">
          <ac:chgData name="Sven Roman Reinhard" userId="d918b0b6bf9c9ab7" providerId="LiveId" clId="{1F175775-0BD2-4077-BD4B-6BB731F5FA58}" dt="2024-05-31T15:08:21.894" v="658" actId="27803"/>
          <ac:spMkLst>
            <pc:docMk/>
            <pc:sldMk cId="3977523731" sldId="451"/>
            <ac:spMk id="11" creationId="{FB0EACF7-D586-A83C-FF5C-C8129459A3C6}"/>
          </ac:spMkLst>
        </pc:spChg>
        <pc:spChg chg="add del mod">
          <ac:chgData name="Sven Roman Reinhard" userId="d918b0b6bf9c9ab7" providerId="LiveId" clId="{1F175775-0BD2-4077-BD4B-6BB731F5FA58}" dt="2024-05-31T15:10:00.916" v="676" actId="478"/>
          <ac:spMkLst>
            <pc:docMk/>
            <pc:sldMk cId="3977523731" sldId="451"/>
            <ac:spMk id="13" creationId="{A4DA422D-D813-85CE-2D32-4FAF0DC644D3}"/>
          </ac:spMkLst>
        </pc:spChg>
        <pc:spChg chg="mod">
          <ac:chgData name="Sven Roman Reinhard" userId="d918b0b6bf9c9ab7" providerId="LiveId" clId="{1F175775-0BD2-4077-BD4B-6BB731F5FA58}" dt="2024-05-31T15:08:21.894" v="658" actId="27803"/>
          <ac:spMkLst>
            <pc:docMk/>
            <pc:sldMk cId="3977523731" sldId="451"/>
            <ac:spMk id="15" creationId="{7E7F3B24-1016-C964-1B23-8C6422D2F3D8}"/>
          </ac:spMkLst>
        </pc:spChg>
        <pc:spChg chg="mod">
          <ac:chgData name="Sven Roman Reinhard" userId="d918b0b6bf9c9ab7" providerId="LiveId" clId="{1F175775-0BD2-4077-BD4B-6BB731F5FA58}" dt="2024-05-31T15:08:21.894" v="658" actId="27803"/>
          <ac:spMkLst>
            <pc:docMk/>
            <pc:sldMk cId="3977523731" sldId="451"/>
            <ac:spMk id="18" creationId="{67F94D4A-AD17-D4AE-BCB1-04F7F447D544}"/>
          </ac:spMkLst>
        </pc:spChg>
        <pc:spChg chg="mod">
          <ac:chgData name="Sven Roman Reinhard" userId="d918b0b6bf9c9ab7" providerId="LiveId" clId="{1F175775-0BD2-4077-BD4B-6BB731F5FA58}" dt="2024-05-31T15:08:21.894" v="658" actId="27803"/>
          <ac:spMkLst>
            <pc:docMk/>
            <pc:sldMk cId="3977523731" sldId="451"/>
            <ac:spMk id="22" creationId="{2B60A521-5E1F-1302-64BD-9A1066934FA5}"/>
          </ac:spMkLst>
        </pc:spChg>
        <pc:spChg chg="mod">
          <ac:chgData name="Sven Roman Reinhard" userId="d918b0b6bf9c9ab7" providerId="LiveId" clId="{1F175775-0BD2-4077-BD4B-6BB731F5FA58}" dt="2024-05-31T15:08:21.894" v="658" actId="27803"/>
          <ac:spMkLst>
            <pc:docMk/>
            <pc:sldMk cId="3977523731" sldId="451"/>
            <ac:spMk id="23" creationId="{CAF6B167-75DE-DA04-7BE0-11E0E14D8AC6}"/>
          </ac:spMkLst>
        </pc:spChg>
        <pc:spChg chg="mod">
          <ac:chgData name="Sven Roman Reinhard" userId="d918b0b6bf9c9ab7" providerId="LiveId" clId="{1F175775-0BD2-4077-BD4B-6BB731F5FA58}" dt="2024-05-31T15:08:21.894" v="658" actId="27803"/>
          <ac:spMkLst>
            <pc:docMk/>
            <pc:sldMk cId="3977523731" sldId="451"/>
            <ac:spMk id="24" creationId="{7364EDC1-9C1B-3CA4-EE2B-7C89DFF50816}"/>
          </ac:spMkLst>
        </pc:spChg>
        <pc:spChg chg="mod">
          <ac:chgData name="Sven Roman Reinhard" userId="d918b0b6bf9c9ab7" providerId="LiveId" clId="{1F175775-0BD2-4077-BD4B-6BB731F5FA58}" dt="2024-05-31T15:08:21.894" v="658" actId="27803"/>
          <ac:spMkLst>
            <pc:docMk/>
            <pc:sldMk cId="3977523731" sldId="451"/>
            <ac:spMk id="25" creationId="{10CE249D-F2BE-E2D8-F92D-2366D607C791}"/>
          </ac:spMkLst>
        </pc:spChg>
        <pc:spChg chg="mod">
          <ac:chgData name="Sven Roman Reinhard" userId="d918b0b6bf9c9ab7" providerId="LiveId" clId="{1F175775-0BD2-4077-BD4B-6BB731F5FA58}" dt="2024-05-31T15:08:21.894" v="658" actId="27803"/>
          <ac:spMkLst>
            <pc:docMk/>
            <pc:sldMk cId="3977523731" sldId="451"/>
            <ac:spMk id="27" creationId="{A37BA2E6-6C3E-2FEB-BB89-3F41F1CE83FB}"/>
          </ac:spMkLst>
        </pc:spChg>
        <pc:spChg chg="mod">
          <ac:chgData name="Sven Roman Reinhard" userId="d918b0b6bf9c9ab7" providerId="LiveId" clId="{1F175775-0BD2-4077-BD4B-6BB731F5FA58}" dt="2024-05-31T15:08:21.894" v="658" actId="27803"/>
          <ac:spMkLst>
            <pc:docMk/>
            <pc:sldMk cId="3977523731" sldId="451"/>
            <ac:spMk id="30" creationId="{029D61D2-7DEC-940D-1CCE-34BBECC591D4}"/>
          </ac:spMkLst>
        </pc:spChg>
        <pc:spChg chg="mod">
          <ac:chgData name="Sven Roman Reinhard" userId="d918b0b6bf9c9ab7" providerId="LiveId" clId="{1F175775-0BD2-4077-BD4B-6BB731F5FA58}" dt="2024-05-31T15:08:21.894" v="658" actId="27803"/>
          <ac:spMkLst>
            <pc:docMk/>
            <pc:sldMk cId="3977523731" sldId="451"/>
            <ac:spMk id="32" creationId="{35A3C8A2-C0E8-7D5D-7BDF-8AEC88630744}"/>
          </ac:spMkLst>
        </pc:spChg>
        <pc:spChg chg="mod">
          <ac:chgData name="Sven Roman Reinhard" userId="d918b0b6bf9c9ab7" providerId="LiveId" clId="{1F175775-0BD2-4077-BD4B-6BB731F5FA58}" dt="2024-05-31T15:08:21.894" v="658" actId="27803"/>
          <ac:spMkLst>
            <pc:docMk/>
            <pc:sldMk cId="3977523731" sldId="451"/>
            <ac:spMk id="34" creationId="{60203BF1-3046-414B-C6A8-C8DF4C8540EC}"/>
          </ac:spMkLst>
        </pc:spChg>
        <pc:spChg chg="mod">
          <ac:chgData name="Sven Roman Reinhard" userId="d918b0b6bf9c9ab7" providerId="LiveId" clId="{1F175775-0BD2-4077-BD4B-6BB731F5FA58}" dt="2024-05-31T15:08:21.894" v="658" actId="27803"/>
          <ac:spMkLst>
            <pc:docMk/>
            <pc:sldMk cId="3977523731" sldId="451"/>
            <ac:spMk id="37" creationId="{885635BC-5610-46CD-B133-C5D8596F489A}"/>
          </ac:spMkLst>
        </pc:spChg>
        <pc:spChg chg="mod">
          <ac:chgData name="Sven Roman Reinhard" userId="d918b0b6bf9c9ab7" providerId="LiveId" clId="{1F175775-0BD2-4077-BD4B-6BB731F5FA58}" dt="2024-05-31T15:08:21.894" v="658" actId="27803"/>
          <ac:spMkLst>
            <pc:docMk/>
            <pc:sldMk cId="3977523731" sldId="451"/>
            <ac:spMk id="39" creationId="{D328E1D6-E76D-B329-41D4-ACBF85B0785E}"/>
          </ac:spMkLst>
        </pc:spChg>
        <pc:spChg chg="mod">
          <ac:chgData name="Sven Roman Reinhard" userId="d918b0b6bf9c9ab7" providerId="LiveId" clId="{1F175775-0BD2-4077-BD4B-6BB731F5FA58}" dt="2024-05-31T15:08:21.894" v="658" actId="27803"/>
          <ac:spMkLst>
            <pc:docMk/>
            <pc:sldMk cId="3977523731" sldId="451"/>
            <ac:spMk id="42" creationId="{64C82C1D-6A52-14AF-63D4-45E4038CB9C9}"/>
          </ac:spMkLst>
        </pc:spChg>
        <pc:spChg chg="mod">
          <ac:chgData name="Sven Roman Reinhard" userId="d918b0b6bf9c9ab7" providerId="LiveId" clId="{1F175775-0BD2-4077-BD4B-6BB731F5FA58}" dt="2024-05-31T15:08:21.894" v="658" actId="27803"/>
          <ac:spMkLst>
            <pc:docMk/>
            <pc:sldMk cId="3977523731" sldId="451"/>
            <ac:spMk id="43" creationId="{9A2A87D1-A951-EF10-ED54-108066A6DDB1}"/>
          </ac:spMkLst>
        </pc:spChg>
        <pc:spChg chg="mod">
          <ac:chgData name="Sven Roman Reinhard" userId="d918b0b6bf9c9ab7" providerId="LiveId" clId="{1F175775-0BD2-4077-BD4B-6BB731F5FA58}" dt="2024-05-31T15:08:21.894" v="658" actId="27803"/>
          <ac:spMkLst>
            <pc:docMk/>
            <pc:sldMk cId="3977523731" sldId="451"/>
            <ac:spMk id="44" creationId="{56BC764D-2B5C-0953-3E27-E77AD999FA12}"/>
          </ac:spMkLst>
        </pc:spChg>
        <pc:spChg chg="mod">
          <ac:chgData name="Sven Roman Reinhard" userId="d918b0b6bf9c9ab7" providerId="LiveId" clId="{1F175775-0BD2-4077-BD4B-6BB731F5FA58}" dt="2024-05-31T15:08:21.894" v="658" actId="27803"/>
          <ac:spMkLst>
            <pc:docMk/>
            <pc:sldMk cId="3977523731" sldId="451"/>
            <ac:spMk id="46" creationId="{83BF30F2-424D-773B-759A-4641E10DDF41}"/>
          </ac:spMkLst>
        </pc:spChg>
        <pc:spChg chg="mod">
          <ac:chgData name="Sven Roman Reinhard" userId="d918b0b6bf9c9ab7" providerId="LiveId" clId="{1F175775-0BD2-4077-BD4B-6BB731F5FA58}" dt="2024-05-31T15:08:21.894" v="658" actId="27803"/>
          <ac:spMkLst>
            <pc:docMk/>
            <pc:sldMk cId="3977523731" sldId="451"/>
            <ac:spMk id="47" creationId="{C5261D38-5F13-FF4C-CCA4-94A0B12A7882}"/>
          </ac:spMkLst>
        </pc:spChg>
        <pc:spChg chg="mod">
          <ac:chgData name="Sven Roman Reinhard" userId="d918b0b6bf9c9ab7" providerId="LiveId" clId="{1F175775-0BD2-4077-BD4B-6BB731F5FA58}" dt="2024-05-31T15:08:21.894" v="658" actId="27803"/>
          <ac:spMkLst>
            <pc:docMk/>
            <pc:sldMk cId="3977523731" sldId="451"/>
            <ac:spMk id="48" creationId="{88034F0E-8DA2-4D57-538F-FC3BD1F9F388}"/>
          </ac:spMkLst>
        </pc:spChg>
        <pc:spChg chg="mod">
          <ac:chgData name="Sven Roman Reinhard" userId="d918b0b6bf9c9ab7" providerId="LiveId" clId="{1F175775-0BD2-4077-BD4B-6BB731F5FA58}" dt="2024-05-31T15:08:21.894" v="658" actId="27803"/>
          <ac:spMkLst>
            <pc:docMk/>
            <pc:sldMk cId="3977523731" sldId="451"/>
            <ac:spMk id="50" creationId="{58F1AB70-B7C9-C2A2-1513-41777FA961EC}"/>
          </ac:spMkLst>
        </pc:spChg>
        <pc:spChg chg="mod">
          <ac:chgData name="Sven Roman Reinhard" userId="d918b0b6bf9c9ab7" providerId="LiveId" clId="{1F175775-0BD2-4077-BD4B-6BB731F5FA58}" dt="2024-05-31T15:08:21.894" v="658" actId="27803"/>
          <ac:spMkLst>
            <pc:docMk/>
            <pc:sldMk cId="3977523731" sldId="451"/>
            <ac:spMk id="52" creationId="{458A17FF-70C0-F2F1-59F2-754E6469A63E}"/>
          </ac:spMkLst>
        </pc:spChg>
        <pc:spChg chg="mod">
          <ac:chgData name="Sven Roman Reinhard" userId="d918b0b6bf9c9ab7" providerId="LiveId" clId="{1F175775-0BD2-4077-BD4B-6BB731F5FA58}" dt="2024-05-31T15:08:21.894" v="658" actId="27803"/>
          <ac:spMkLst>
            <pc:docMk/>
            <pc:sldMk cId="3977523731" sldId="451"/>
            <ac:spMk id="54" creationId="{CA6F65C2-D2AF-DA64-4E2B-5EF42BFC77F8}"/>
          </ac:spMkLst>
        </pc:spChg>
        <pc:spChg chg="mod">
          <ac:chgData name="Sven Roman Reinhard" userId="d918b0b6bf9c9ab7" providerId="LiveId" clId="{1F175775-0BD2-4077-BD4B-6BB731F5FA58}" dt="2024-05-31T15:08:21.894" v="658" actId="27803"/>
          <ac:spMkLst>
            <pc:docMk/>
            <pc:sldMk cId="3977523731" sldId="451"/>
            <ac:spMk id="56" creationId="{93E0802F-7992-A727-17F3-BD5905851C7B}"/>
          </ac:spMkLst>
        </pc:spChg>
        <pc:spChg chg="mod">
          <ac:chgData name="Sven Roman Reinhard" userId="d918b0b6bf9c9ab7" providerId="LiveId" clId="{1F175775-0BD2-4077-BD4B-6BB731F5FA58}" dt="2024-05-31T15:08:21.894" v="658" actId="27803"/>
          <ac:spMkLst>
            <pc:docMk/>
            <pc:sldMk cId="3977523731" sldId="451"/>
            <ac:spMk id="58" creationId="{99B6D087-939D-A613-85C9-E8764AA841DC}"/>
          </ac:spMkLst>
        </pc:spChg>
        <pc:spChg chg="mod">
          <ac:chgData name="Sven Roman Reinhard" userId="d918b0b6bf9c9ab7" providerId="LiveId" clId="{1F175775-0BD2-4077-BD4B-6BB731F5FA58}" dt="2024-05-31T15:08:21.894" v="658" actId="27803"/>
          <ac:spMkLst>
            <pc:docMk/>
            <pc:sldMk cId="3977523731" sldId="451"/>
            <ac:spMk id="61" creationId="{EF5FC6C1-625A-6FED-A943-FE4A65B69977}"/>
          </ac:spMkLst>
        </pc:spChg>
        <pc:spChg chg="mod">
          <ac:chgData name="Sven Roman Reinhard" userId="d918b0b6bf9c9ab7" providerId="LiveId" clId="{1F175775-0BD2-4077-BD4B-6BB731F5FA58}" dt="2024-05-31T15:08:21.894" v="658" actId="27803"/>
          <ac:spMkLst>
            <pc:docMk/>
            <pc:sldMk cId="3977523731" sldId="451"/>
            <ac:spMk id="63" creationId="{D5468150-21D9-4C4E-1E67-2EEC2127AAFB}"/>
          </ac:spMkLst>
        </pc:spChg>
        <pc:spChg chg="mod">
          <ac:chgData name="Sven Roman Reinhard" userId="d918b0b6bf9c9ab7" providerId="LiveId" clId="{1F175775-0BD2-4077-BD4B-6BB731F5FA58}" dt="2024-05-31T15:08:21.894" v="658" actId="27803"/>
          <ac:spMkLst>
            <pc:docMk/>
            <pc:sldMk cId="3977523731" sldId="451"/>
            <ac:spMk id="65" creationId="{F05C29F4-3077-6CE8-F6DE-F29542A24500}"/>
          </ac:spMkLst>
        </pc:spChg>
        <pc:spChg chg="mod">
          <ac:chgData name="Sven Roman Reinhard" userId="d918b0b6bf9c9ab7" providerId="LiveId" clId="{1F175775-0BD2-4077-BD4B-6BB731F5FA58}" dt="2024-05-31T15:08:21.894" v="658" actId="27803"/>
          <ac:spMkLst>
            <pc:docMk/>
            <pc:sldMk cId="3977523731" sldId="451"/>
            <ac:spMk id="67" creationId="{B9B0280C-C226-544C-7CA8-C1C3F800E1AE}"/>
          </ac:spMkLst>
        </pc:spChg>
        <pc:spChg chg="mod">
          <ac:chgData name="Sven Roman Reinhard" userId="d918b0b6bf9c9ab7" providerId="LiveId" clId="{1F175775-0BD2-4077-BD4B-6BB731F5FA58}" dt="2024-05-31T15:08:21.894" v="658" actId="27803"/>
          <ac:spMkLst>
            <pc:docMk/>
            <pc:sldMk cId="3977523731" sldId="451"/>
            <ac:spMk id="70" creationId="{39FC4E62-85D2-007C-338A-EE80B4ADFA75}"/>
          </ac:spMkLst>
        </pc:spChg>
        <pc:spChg chg="mod">
          <ac:chgData name="Sven Roman Reinhard" userId="d918b0b6bf9c9ab7" providerId="LiveId" clId="{1F175775-0BD2-4077-BD4B-6BB731F5FA58}" dt="2024-05-31T15:08:21.894" v="658" actId="27803"/>
          <ac:spMkLst>
            <pc:docMk/>
            <pc:sldMk cId="3977523731" sldId="451"/>
            <ac:spMk id="72" creationId="{FB70A4B8-4272-419A-2B6B-731D7E6D1F6D}"/>
          </ac:spMkLst>
        </pc:spChg>
        <pc:spChg chg="mod">
          <ac:chgData name="Sven Roman Reinhard" userId="d918b0b6bf9c9ab7" providerId="LiveId" clId="{1F175775-0BD2-4077-BD4B-6BB731F5FA58}" dt="2024-05-31T15:08:21.894" v="658" actId="27803"/>
          <ac:spMkLst>
            <pc:docMk/>
            <pc:sldMk cId="3977523731" sldId="451"/>
            <ac:spMk id="74" creationId="{3A512019-2161-19F6-E114-AEA4D77F33FC}"/>
          </ac:spMkLst>
        </pc:spChg>
        <pc:spChg chg="mod">
          <ac:chgData name="Sven Roman Reinhard" userId="d918b0b6bf9c9ab7" providerId="LiveId" clId="{1F175775-0BD2-4077-BD4B-6BB731F5FA58}" dt="2024-05-31T15:08:21.894" v="658" actId="27803"/>
          <ac:spMkLst>
            <pc:docMk/>
            <pc:sldMk cId="3977523731" sldId="451"/>
            <ac:spMk id="76" creationId="{7E98C649-01FA-048C-E0FD-83916217F3BA}"/>
          </ac:spMkLst>
        </pc:spChg>
        <pc:spChg chg="mod">
          <ac:chgData name="Sven Roman Reinhard" userId="d918b0b6bf9c9ab7" providerId="LiveId" clId="{1F175775-0BD2-4077-BD4B-6BB731F5FA58}" dt="2024-05-31T15:08:21.894" v="658" actId="27803"/>
          <ac:spMkLst>
            <pc:docMk/>
            <pc:sldMk cId="3977523731" sldId="451"/>
            <ac:spMk id="79" creationId="{D1FEE45B-69F7-D570-0EA7-59437599C9FF}"/>
          </ac:spMkLst>
        </pc:spChg>
        <pc:spChg chg="mod">
          <ac:chgData name="Sven Roman Reinhard" userId="d918b0b6bf9c9ab7" providerId="LiveId" clId="{1F175775-0BD2-4077-BD4B-6BB731F5FA58}" dt="2024-05-31T15:08:21.894" v="658" actId="27803"/>
          <ac:spMkLst>
            <pc:docMk/>
            <pc:sldMk cId="3977523731" sldId="451"/>
            <ac:spMk id="81" creationId="{BB11EBC0-04F4-D0E0-8AFF-82369D668B84}"/>
          </ac:spMkLst>
        </pc:spChg>
        <pc:spChg chg="mod">
          <ac:chgData name="Sven Roman Reinhard" userId="d918b0b6bf9c9ab7" providerId="LiveId" clId="{1F175775-0BD2-4077-BD4B-6BB731F5FA58}" dt="2024-05-31T15:08:21.894" v="658" actId="27803"/>
          <ac:spMkLst>
            <pc:docMk/>
            <pc:sldMk cId="3977523731" sldId="451"/>
            <ac:spMk id="84" creationId="{A3C47DBA-F7B7-C6E6-8373-E0D5694DEA9A}"/>
          </ac:spMkLst>
        </pc:spChg>
        <pc:spChg chg="mod">
          <ac:chgData name="Sven Roman Reinhard" userId="d918b0b6bf9c9ab7" providerId="LiveId" clId="{1F175775-0BD2-4077-BD4B-6BB731F5FA58}" dt="2024-05-31T15:08:21.894" v="658" actId="27803"/>
          <ac:spMkLst>
            <pc:docMk/>
            <pc:sldMk cId="3977523731" sldId="451"/>
            <ac:spMk id="85" creationId="{BC5DDA39-C352-ADC9-D56E-AA66635C7076}"/>
          </ac:spMkLst>
        </pc:spChg>
        <pc:spChg chg="mod">
          <ac:chgData name="Sven Roman Reinhard" userId="d918b0b6bf9c9ab7" providerId="LiveId" clId="{1F175775-0BD2-4077-BD4B-6BB731F5FA58}" dt="2024-05-31T15:08:21.894" v="658" actId="27803"/>
          <ac:spMkLst>
            <pc:docMk/>
            <pc:sldMk cId="3977523731" sldId="451"/>
            <ac:spMk id="86" creationId="{BDB827C3-9451-5A48-CA7D-45346DECE75B}"/>
          </ac:spMkLst>
        </pc:spChg>
        <pc:spChg chg="mod">
          <ac:chgData name="Sven Roman Reinhard" userId="d918b0b6bf9c9ab7" providerId="LiveId" clId="{1F175775-0BD2-4077-BD4B-6BB731F5FA58}" dt="2024-05-31T15:08:21.894" v="658" actId="27803"/>
          <ac:spMkLst>
            <pc:docMk/>
            <pc:sldMk cId="3977523731" sldId="451"/>
            <ac:spMk id="88" creationId="{DABB3409-E07F-2CFD-C794-179FCB1446B8}"/>
          </ac:spMkLst>
        </pc:spChg>
        <pc:spChg chg="mod">
          <ac:chgData name="Sven Roman Reinhard" userId="d918b0b6bf9c9ab7" providerId="LiveId" clId="{1F175775-0BD2-4077-BD4B-6BB731F5FA58}" dt="2024-05-31T15:08:21.894" v="658" actId="27803"/>
          <ac:spMkLst>
            <pc:docMk/>
            <pc:sldMk cId="3977523731" sldId="451"/>
            <ac:spMk id="89" creationId="{304FF024-2EB0-8EF2-C355-4964F17CDB68}"/>
          </ac:spMkLst>
        </pc:spChg>
        <pc:spChg chg="mod">
          <ac:chgData name="Sven Roman Reinhard" userId="d918b0b6bf9c9ab7" providerId="LiveId" clId="{1F175775-0BD2-4077-BD4B-6BB731F5FA58}" dt="2024-05-31T15:08:21.894" v="658" actId="27803"/>
          <ac:spMkLst>
            <pc:docMk/>
            <pc:sldMk cId="3977523731" sldId="451"/>
            <ac:spMk id="90" creationId="{57E74866-992B-3380-B85C-07EC66869C11}"/>
          </ac:spMkLst>
        </pc:spChg>
        <pc:spChg chg="mod">
          <ac:chgData name="Sven Roman Reinhard" userId="d918b0b6bf9c9ab7" providerId="LiveId" clId="{1F175775-0BD2-4077-BD4B-6BB731F5FA58}" dt="2024-05-31T15:08:21.894" v="658" actId="27803"/>
          <ac:spMkLst>
            <pc:docMk/>
            <pc:sldMk cId="3977523731" sldId="451"/>
            <ac:spMk id="92" creationId="{FFD5ACF8-E0EE-1D96-34A8-930309DD130A}"/>
          </ac:spMkLst>
        </pc:spChg>
        <pc:spChg chg="mod">
          <ac:chgData name="Sven Roman Reinhard" userId="d918b0b6bf9c9ab7" providerId="LiveId" clId="{1F175775-0BD2-4077-BD4B-6BB731F5FA58}" dt="2024-05-31T15:08:21.894" v="658" actId="27803"/>
          <ac:spMkLst>
            <pc:docMk/>
            <pc:sldMk cId="3977523731" sldId="451"/>
            <ac:spMk id="93" creationId="{ACF42B5D-7C9B-A6AC-AEE8-B9903DB096A4}"/>
          </ac:spMkLst>
        </pc:spChg>
        <pc:spChg chg="mod">
          <ac:chgData name="Sven Roman Reinhard" userId="d918b0b6bf9c9ab7" providerId="LiveId" clId="{1F175775-0BD2-4077-BD4B-6BB731F5FA58}" dt="2024-05-31T15:08:21.894" v="658" actId="27803"/>
          <ac:spMkLst>
            <pc:docMk/>
            <pc:sldMk cId="3977523731" sldId="451"/>
            <ac:spMk id="94" creationId="{ABFB5F91-C197-44D5-9DA6-1ABC003C67EE}"/>
          </ac:spMkLst>
        </pc:spChg>
        <pc:grpChg chg="del mod">
          <ac:chgData name="Sven Roman Reinhard" userId="d918b0b6bf9c9ab7" providerId="LiveId" clId="{1F175775-0BD2-4077-BD4B-6BB731F5FA58}" dt="2024-05-31T15:08:21.894" v="658" actId="27803"/>
          <ac:grpSpMkLst>
            <pc:docMk/>
            <pc:sldMk cId="3977523731" sldId="451"/>
            <ac:grpSpMk id="10" creationId="{91E32256-CB05-A6C6-1FD6-2BFD090880E8}"/>
          </ac:grpSpMkLst>
        </pc:grpChg>
        <pc:grpChg chg="mod">
          <ac:chgData name="Sven Roman Reinhard" userId="d918b0b6bf9c9ab7" providerId="LiveId" clId="{1F175775-0BD2-4077-BD4B-6BB731F5FA58}" dt="2024-05-31T15:08:21.894" v="658" actId="27803"/>
          <ac:grpSpMkLst>
            <pc:docMk/>
            <pc:sldMk cId="3977523731" sldId="451"/>
            <ac:grpSpMk id="12" creationId="{0FF7A041-C762-E691-A3BD-0C04932EDFCA}"/>
          </ac:grpSpMkLst>
        </pc:grpChg>
        <pc:grpChg chg="mod">
          <ac:chgData name="Sven Roman Reinhard" userId="d918b0b6bf9c9ab7" providerId="LiveId" clId="{1F175775-0BD2-4077-BD4B-6BB731F5FA58}" dt="2024-05-31T15:08:21.894" v="658" actId="27803"/>
          <ac:grpSpMkLst>
            <pc:docMk/>
            <pc:sldMk cId="3977523731" sldId="451"/>
            <ac:grpSpMk id="21" creationId="{E68974EC-1D71-6A59-2777-FC93136BEBE3}"/>
          </ac:grpSpMkLst>
        </pc:grpChg>
        <pc:grpChg chg="mod">
          <ac:chgData name="Sven Roman Reinhard" userId="d918b0b6bf9c9ab7" providerId="LiveId" clId="{1F175775-0BD2-4077-BD4B-6BB731F5FA58}" dt="2024-05-31T15:08:21.894" v="658" actId="27803"/>
          <ac:grpSpMkLst>
            <pc:docMk/>
            <pc:sldMk cId="3977523731" sldId="451"/>
            <ac:grpSpMk id="41" creationId="{ABE237FE-A4E7-1643-1C7E-F77CEECCC17F}"/>
          </ac:grpSpMkLst>
        </pc:grpChg>
        <pc:grpChg chg="mod">
          <ac:chgData name="Sven Roman Reinhard" userId="d918b0b6bf9c9ab7" providerId="LiveId" clId="{1F175775-0BD2-4077-BD4B-6BB731F5FA58}" dt="2024-05-31T15:08:21.894" v="658" actId="27803"/>
          <ac:grpSpMkLst>
            <pc:docMk/>
            <pc:sldMk cId="3977523731" sldId="451"/>
            <ac:grpSpMk id="45" creationId="{5FCEACE9-947B-B3B0-6086-3C57E7548643}"/>
          </ac:grpSpMkLst>
        </pc:grpChg>
        <pc:grpChg chg="mod">
          <ac:chgData name="Sven Roman Reinhard" userId="d918b0b6bf9c9ab7" providerId="LiveId" clId="{1F175775-0BD2-4077-BD4B-6BB731F5FA58}" dt="2024-05-31T15:08:21.894" v="658" actId="27803"/>
          <ac:grpSpMkLst>
            <pc:docMk/>
            <pc:sldMk cId="3977523731" sldId="451"/>
            <ac:grpSpMk id="83" creationId="{171A82E0-6693-8A29-E686-1EF4121F9CFF}"/>
          </ac:grpSpMkLst>
        </pc:grpChg>
        <pc:grpChg chg="mod">
          <ac:chgData name="Sven Roman Reinhard" userId="d918b0b6bf9c9ab7" providerId="LiveId" clId="{1F175775-0BD2-4077-BD4B-6BB731F5FA58}" dt="2024-05-31T15:08:21.894" v="658" actId="27803"/>
          <ac:grpSpMkLst>
            <pc:docMk/>
            <pc:sldMk cId="3977523731" sldId="451"/>
            <ac:grpSpMk id="87" creationId="{A0C19D60-BDEB-6DAA-33D1-C6EF88338A0E}"/>
          </ac:grpSpMkLst>
        </pc:grpChg>
        <pc:grpChg chg="mod">
          <ac:chgData name="Sven Roman Reinhard" userId="d918b0b6bf9c9ab7" providerId="LiveId" clId="{1F175775-0BD2-4077-BD4B-6BB731F5FA58}" dt="2024-05-31T15:08:21.894" v="658" actId="27803"/>
          <ac:grpSpMkLst>
            <pc:docMk/>
            <pc:sldMk cId="3977523731" sldId="451"/>
            <ac:grpSpMk id="91" creationId="{520ABA8E-C776-DA9F-ADC5-8820FA9DEF13}"/>
          </ac:grpSpMkLst>
        </pc:grpChg>
        <pc:picChg chg="del">
          <ac:chgData name="Sven Roman Reinhard" userId="d918b0b6bf9c9ab7" providerId="LiveId" clId="{1F175775-0BD2-4077-BD4B-6BB731F5FA58}" dt="2024-05-31T15:00:12.678" v="394" actId="478"/>
          <ac:picMkLst>
            <pc:docMk/>
            <pc:sldMk cId="3977523731" sldId="451"/>
            <ac:picMk id="6" creationId="{C8E40747-7002-ACA5-8F98-32B7B16CD6A3}"/>
          </ac:picMkLst>
        </pc:picChg>
        <pc:picChg chg="add del mod">
          <ac:chgData name="Sven Roman Reinhard" userId="d918b0b6bf9c9ab7" providerId="LiveId" clId="{1F175775-0BD2-4077-BD4B-6BB731F5FA58}" dt="2024-05-31T15:08:21.894" v="658" actId="27803"/>
          <ac:picMkLst>
            <pc:docMk/>
            <pc:sldMk cId="3977523731" sldId="451"/>
            <ac:picMk id="7" creationId="{9C9F2FA8-195D-90A9-0220-2A6EF8F7ADED}"/>
          </ac:picMkLst>
        </pc:picChg>
        <pc:picChg chg="mod">
          <ac:chgData name="Sven Roman Reinhard" userId="d918b0b6bf9c9ab7" providerId="LiveId" clId="{1F175775-0BD2-4077-BD4B-6BB731F5FA58}" dt="2024-05-31T15:08:21.894" v="658" actId="27803"/>
          <ac:picMkLst>
            <pc:docMk/>
            <pc:sldMk cId="3977523731" sldId="451"/>
            <ac:picMk id="14" creationId="{2BA3E080-3C46-9BA0-E933-002B8409D647}"/>
          </ac:picMkLst>
        </pc:picChg>
        <pc:picChg chg="mod">
          <ac:chgData name="Sven Roman Reinhard" userId="d918b0b6bf9c9ab7" providerId="LiveId" clId="{1F175775-0BD2-4077-BD4B-6BB731F5FA58}" dt="2024-05-31T15:08:21.894" v="658" actId="27803"/>
          <ac:picMkLst>
            <pc:docMk/>
            <pc:sldMk cId="3977523731" sldId="451"/>
            <ac:picMk id="16" creationId="{4E362761-2502-C234-71BB-05DF5BA43688}"/>
          </ac:picMkLst>
        </pc:picChg>
        <pc:picChg chg="mod modCrop">
          <ac:chgData name="Sven Roman Reinhard" userId="d918b0b6bf9c9ab7" providerId="LiveId" clId="{1F175775-0BD2-4077-BD4B-6BB731F5FA58}" dt="2024-05-31T15:09:41.739" v="674" actId="732"/>
          <ac:picMkLst>
            <pc:docMk/>
            <pc:sldMk cId="3977523731" sldId="451"/>
            <ac:picMk id="17" creationId="{FEC1797C-3511-6B96-D6EF-D8661FDA4B3F}"/>
          </ac:picMkLst>
        </pc:picChg>
        <pc:picChg chg="mod">
          <ac:chgData name="Sven Roman Reinhard" userId="d918b0b6bf9c9ab7" providerId="LiveId" clId="{1F175775-0BD2-4077-BD4B-6BB731F5FA58}" dt="2024-05-31T15:08:21.894" v="658" actId="27803"/>
          <ac:picMkLst>
            <pc:docMk/>
            <pc:sldMk cId="3977523731" sldId="451"/>
            <ac:picMk id="19" creationId="{F4FF6B07-289E-4D13-8352-0F3C68990C55}"/>
          </ac:picMkLst>
        </pc:picChg>
        <pc:picChg chg="mod modCrop">
          <ac:chgData name="Sven Roman Reinhard" userId="d918b0b6bf9c9ab7" providerId="LiveId" clId="{1F175775-0BD2-4077-BD4B-6BB731F5FA58}" dt="2024-05-31T15:09:02.062" v="665" actId="732"/>
          <ac:picMkLst>
            <pc:docMk/>
            <pc:sldMk cId="3977523731" sldId="451"/>
            <ac:picMk id="20" creationId="{6BF01080-6CE2-D9CD-BB17-A1B1F74DF528}"/>
          </ac:picMkLst>
        </pc:picChg>
        <pc:picChg chg="mod">
          <ac:chgData name="Sven Roman Reinhard" userId="d918b0b6bf9c9ab7" providerId="LiveId" clId="{1F175775-0BD2-4077-BD4B-6BB731F5FA58}" dt="2024-05-31T15:08:21.894" v="658" actId="27803"/>
          <ac:picMkLst>
            <pc:docMk/>
            <pc:sldMk cId="3977523731" sldId="451"/>
            <ac:picMk id="26" creationId="{67955674-BF0D-2DE6-9051-5710B23AC03C}"/>
          </ac:picMkLst>
        </pc:picChg>
        <pc:picChg chg="mod">
          <ac:chgData name="Sven Roman Reinhard" userId="d918b0b6bf9c9ab7" providerId="LiveId" clId="{1F175775-0BD2-4077-BD4B-6BB731F5FA58}" dt="2024-05-31T15:08:21.894" v="658" actId="27803"/>
          <ac:picMkLst>
            <pc:docMk/>
            <pc:sldMk cId="3977523731" sldId="451"/>
            <ac:picMk id="28" creationId="{42FE2B38-3B6D-19AF-2042-F9523FB1F3C1}"/>
          </ac:picMkLst>
        </pc:picChg>
        <pc:picChg chg="mod">
          <ac:chgData name="Sven Roman Reinhard" userId="d918b0b6bf9c9ab7" providerId="LiveId" clId="{1F175775-0BD2-4077-BD4B-6BB731F5FA58}" dt="2024-05-31T15:08:21.894" v="658" actId="27803"/>
          <ac:picMkLst>
            <pc:docMk/>
            <pc:sldMk cId="3977523731" sldId="451"/>
            <ac:picMk id="29" creationId="{136600C7-A901-6FEC-4F56-F358AD7C1E2E}"/>
          </ac:picMkLst>
        </pc:picChg>
        <pc:picChg chg="mod">
          <ac:chgData name="Sven Roman Reinhard" userId="d918b0b6bf9c9ab7" providerId="LiveId" clId="{1F175775-0BD2-4077-BD4B-6BB731F5FA58}" dt="2024-05-31T15:08:21.894" v="658" actId="27803"/>
          <ac:picMkLst>
            <pc:docMk/>
            <pc:sldMk cId="3977523731" sldId="451"/>
            <ac:picMk id="31" creationId="{8D876B3B-008E-289B-B41B-D8A74D969D2A}"/>
          </ac:picMkLst>
        </pc:picChg>
        <pc:picChg chg="mod">
          <ac:chgData name="Sven Roman Reinhard" userId="d918b0b6bf9c9ab7" providerId="LiveId" clId="{1F175775-0BD2-4077-BD4B-6BB731F5FA58}" dt="2024-05-31T15:08:21.894" v="658" actId="27803"/>
          <ac:picMkLst>
            <pc:docMk/>
            <pc:sldMk cId="3977523731" sldId="451"/>
            <ac:picMk id="33" creationId="{DCF45252-CFBF-D371-3B7D-D36505903CA6}"/>
          </ac:picMkLst>
        </pc:picChg>
        <pc:picChg chg="mod">
          <ac:chgData name="Sven Roman Reinhard" userId="d918b0b6bf9c9ab7" providerId="LiveId" clId="{1F175775-0BD2-4077-BD4B-6BB731F5FA58}" dt="2024-05-31T15:08:21.894" v="658" actId="27803"/>
          <ac:picMkLst>
            <pc:docMk/>
            <pc:sldMk cId="3977523731" sldId="451"/>
            <ac:picMk id="35" creationId="{A4E1EE5B-1A57-E0A9-8664-165BFA97E5FA}"/>
          </ac:picMkLst>
        </pc:picChg>
        <pc:picChg chg="mod">
          <ac:chgData name="Sven Roman Reinhard" userId="d918b0b6bf9c9ab7" providerId="LiveId" clId="{1F175775-0BD2-4077-BD4B-6BB731F5FA58}" dt="2024-05-31T15:08:21.894" v="658" actId="27803"/>
          <ac:picMkLst>
            <pc:docMk/>
            <pc:sldMk cId="3977523731" sldId="451"/>
            <ac:picMk id="36" creationId="{3A59A705-98F7-0110-3BD4-53D5BA87A8C0}"/>
          </ac:picMkLst>
        </pc:picChg>
        <pc:picChg chg="mod">
          <ac:chgData name="Sven Roman Reinhard" userId="d918b0b6bf9c9ab7" providerId="LiveId" clId="{1F175775-0BD2-4077-BD4B-6BB731F5FA58}" dt="2024-05-31T15:08:21.894" v="658" actId="27803"/>
          <ac:picMkLst>
            <pc:docMk/>
            <pc:sldMk cId="3977523731" sldId="451"/>
            <ac:picMk id="38" creationId="{EC9EE09D-DF25-B3A4-F89C-F21322EA426D}"/>
          </ac:picMkLst>
        </pc:picChg>
        <pc:picChg chg="mod">
          <ac:chgData name="Sven Roman Reinhard" userId="d918b0b6bf9c9ab7" providerId="LiveId" clId="{1F175775-0BD2-4077-BD4B-6BB731F5FA58}" dt="2024-05-31T15:08:21.894" v="658" actId="27803"/>
          <ac:picMkLst>
            <pc:docMk/>
            <pc:sldMk cId="3977523731" sldId="451"/>
            <ac:picMk id="40" creationId="{277F1600-B9FF-1A77-67E5-D79C96E99981}"/>
          </ac:picMkLst>
        </pc:picChg>
        <pc:picChg chg="mod">
          <ac:chgData name="Sven Roman Reinhard" userId="d918b0b6bf9c9ab7" providerId="LiveId" clId="{1F175775-0BD2-4077-BD4B-6BB731F5FA58}" dt="2024-05-31T15:08:21.894" v="658" actId="27803"/>
          <ac:picMkLst>
            <pc:docMk/>
            <pc:sldMk cId="3977523731" sldId="451"/>
            <ac:picMk id="49" creationId="{CC42B055-F9E2-7D9D-F910-A8BF7CB11EAD}"/>
          </ac:picMkLst>
        </pc:picChg>
        <pc:picChg chg="mod">
          <ac:chgData name="Sven Roman Reinhard" userId="d918b0b6bf9c9ab7" providerId="LiveId" clId="{1F175775-0BD2-4077-BD4B-6BB731F5FA58}" dt="2024-05-31T15:08:21.894" v="658" actId="27803"/>
          <ac:picMkLst>
            <pc:docMk/>
            <pc:sldMk cId="3977523731" sldId="451"/>
            <ac:picMk id="51" creationId="{C7687EF2-D5ED-161D-FA5F-9AA4B70455BD}"/>
          </ac:picMkLst>
        </pc:picChg>
        <pc:picChg chg="mod">
          <ac:chgData name="Sven Roman Reinhard" userId="d918b0b6bf9c9ab7" providerId="LiveId" clId="{1F175775-0BD2-4077-BD4B-6BB731F5FA58}" dt="2024-05-31T15:08:21.894" v="658" actId="27803"/>
          <ac:picMkLst>
            <pc:docMk/>
            <pc:sldMk cId="3977523731" sldId="451"/>
            <ac:picMk id="53" creationId="{1B6A14B6-73B9-5D42-CFDA-AF2B8A92CA0E}"/>
          </ac:picMkLst>
        </pc:picChg>
        <pc:picChg chg="mod">
          <ac:chgData name="Sven Roman Reinhard" userId="d918b0b6bf9c9ab7" providerId="LiveId" clId="{1F175775-0BD2-4077-BD4B-6BB731F5FA58}" dt="2024-05-31T15:08:21.894" v="658" actId="27803"/>
          <ac:picMkLst>
            <pc:docMk/>
            <pc:sldMk cId="3977523731" sldId="451"/>
            <ac:picMk id="55" creationId="{DBB26B02-2AE6-2562-87CA-F0E51137C1FD}"/>
          </ac:picMkLst>
        </pc:picChg>
        <pc:picChg chg="mod">
          <ac:chgData name="Sven Roman Reinhard" userId="d918b0b6bf9c9ab7" providerId="LiveId" clId="{1F175775-0BD2-4077-BD4B-6BB731F5FA58}" dt="2024-05-31T15:08:21.894" v="658" actId="27803"/>
          <ac:picMkLst>
            <pc:docMk/>
            <pc:sldMk cId="3977523731" sldId="451"/>
            <ac:picMk id="57" creationId="{8347E78A-295F-B611-D12D-2F3C0E123A57}"/>
          </ac:picMkLst>
        </pc:picChg>
        <pc:picChg chg="mod">
          <ac:chgData name="Sven Roman Reinhard" userId="d918b0b6bf9c9ab7" providerId="LiveId" clId="{1F175775-0BD2-4077-BD4B-6BB731F5FA58}" dt="2024-05-31T15:08:21.894" v="658" actId="27803"/>
          <ac:picMkLst>
            <pc:docMk/>
            <pc:sldMk cId="3977523731" sldId="451"/>
            <ac:picMk id="59" creationId="{341E93E4-120A-2872-407F-26CE1894DD07}"/>
          </ac:picMkLst>
        </pc:picChg>
        <pc:picChg chg="mod">
          <ac:chgData name="Sven Roman Reinhard" userId="d918b0b6bf9c9ab7" providerId="LiveId" clId="{1F175775-0BD2-4077-BD4B-6BB731F5FA58}" dt="2024-05-31T15:08:21.894" v="658" actId="27803"/>
          <ac:picMkLst>
            <pc:docMk/>
            <pc:sldMk cId="3977523731" sldId="451"/>
            <ac:picMk id="60" creationId="{C378CD43-F59F-815B-6631-A9907DADFCC4}"/>
          </ac:picMkLst>
        </pc:picChg>
        <pc:picChg chg="mod">
          <ac:chgData name="Sven Roman Reinhard" userId="d918b0b6bf9c9ab7" providerId="LiveId" clId="{1F175775-0BD2-4077-BD4B-6BB731F5FA58}" dt="2024-05-31T15:08:21.894" v="658" actId="27803"/>
          <ac:picMkLst>
            <pc:docMk/>
            <pc:sldMk cId="3977523731" sldId="451"/>
            <ac:picMk id="62" creationId="{DF3A52B5-2E3D-D400-64A9-DD475035227F}"/>
          </ac:picMkLst>
        </pc:picChg>
        <pc:picChg chg="mod">
          <ac:chgData name="Sven Roman Reinhard" userId="d918b0b6bf9c9ab7" providerId="LiveId" clId="{1F175775-0BD2-4077-BD4B-6BB731F5FA58}" dt="2024-05-31T15:08:21.894" v="658" actId="27803"/>
          <ac:picMkLst>
            <pc:docMk/>
            <pc:sldMk cId="3977523731" sldId="451"/>
            <ac:picMk id="64" creationId="{7CD9CBDD-8B12-DEEF-B585-BCE40CB66554}"/>
          </ac:picMkLst>
        </pc:picChg>
        <pc:picChg chg="mod">
          <ac:chgData name="Sven Roman Reinhard" userId="d918b0b6bf9c9ab7" providerId="LiveId" clId="{1F175775-0BD2-4077-BD4B-6BB731F5FA58}" dt="2024-05-31T15:08:21.894" v="658" actId="27803"/>
          <ac:picMkLst>
            <pc:docMk/>
            <pc:sldMk cId="3977523731" sldId="451"/>
            <ac:picMk id="66" creationId="{E2B7F0BD-8C1C-5D0C-A2CD-D96C1940B71F}"/>
          </ac:picMkLst>
        </pc:picChg>
        <pc:picChg chg="mod">
          <ac:chgData name="Sven Roman Reinhard" userId="d918b0b6bf9c9ab7" providerId="LiveId" clId="{1F175775-0BD2-4077-BD4B-6BB731F5FA58}" dt="2024-05-31T15:08:21.894" v="658" actId="27803"/>
          <ac:picMkLst>
            <pc:docMk/>
            <pc:sldMk cId="3977523731" sldId="451"/>
            <ac:picMk id="68" creationId="{F72731DB-67AE-EFBD-7B62-035E3B55D236}"/>
          </ac:picMkLst>
        </pc:picChg>
        <pc:picChg chg="mod">
          <ac:chgData name="Sven Roman Reinhard" userId="d918b0b6bf9c9ab7" providerId="LiveId" clId="{1F175775-0BD2-4077-BD4B-6BB731F5FA58}" dt="2024-05-31T15:08:21.894" v="658" actId="27803"/>
          <ac:picMkLst>
            <pc:docMk/>
            <pc:sldMk cId="3977523731" sldId="451"/>
            <ac:picMk id="69" creationId="{BB52EC76-E91A-D698-2493-5DA302669661}"/>
          </ac:picMkLst>
        </pc:picChg>
        <pc:picChg chg="mod">
          <ac:chgData name="Sven Roman Reinhard" userId="d918b0b6bf9c9ab7" providerId="LiveId" clId="{1F175775-0BD2-4077-BD4B-6BB731F5FA58}" dt="2024-05-31T15:08:21.894" v="658" actId="27803"/>
          <ac:picMkLst>
            <pc:docMk/>
            <pc:sldMk cId="3977523731" sldId="451"/>
            <ac:picMk id="71" creationId="{FFE0E37A-7BC2-7D7D-608F-988BF54E0712}"/>
          </ac:picMkLst>
        </pc:picChg>
        <pc:picChg chg="mod">
          <ac:chgData name="Sven Roman Reinhard" userId="d918b0b6bf9c9ab7" providerId="LiveId" clId="{1F175775-0BD2-4077-BD4B-6BB731F5FA58}" dt="2024-05-31T15:08:21.894" v="658" actId="27803"/>
          <ac:picMkLst>
            <pc:docMk/>
            <pc:sldMk cId="3977523731" sldId="451"/>
            <ac:picMk id="73" creationId="{93101BB1-5D2E-80D7-0AD7-68F92D843E76}"/>
          </ac:picMkLst>
        </pc:picChg>
        <pc:picChg chg="mod">
          <ac:chgData name="Sven Roman Reinhard" userId="d918b0b6bf9c9ab7" providerId="LiveId" clId="{1F175775-0BD2-4077-BD4B-6BB731F5FA58}" dt="2024-05-31T15:08:21.894" v="658" actId="27803"/>
          <ac:picMkLst>
            <pc:docMk/>
            <pc:sldMk cId="3977523731" sldId="451"/>
            <ac:picMk id="75" creationId="{9DE06F3D-05D5-6E9A-45C3-1FE79BB7A51E}"/>
          </ac:picMkLst>
        </pc:picChg>
        <pc:picChg chg="mod">
          <ac:chgData name="Sven Roman Reinhard" userId="d918b0b6bf9c9ab7" providerId="LiveId" clId="{1F175775-0BD2-4077-BD4B-6BB731F5FA58}" dt="2024-05-31T15:08:21.894" v="658" actId="27803"/>
          <ac:picMkLst>
            <pc:docMk/>
            <pc:sldMk cId="3977523731" sldId="451"/>
            <ac:picMk id="77" creationId="{C405CDC1-CEDE-3B2D-DAD1-E8D76C4B1950}"/>
          </ac:picMkLst>
        </pc:picChg>
        <pc:picChg chg="mod">
          <ac:chgData name="Sven Roman Reinhard" userId="d918b0b6bf9c9ab7" providerId="LiveId" clId="{1F175775-0BD2-4077-BD4B-6BB731F5FA58}" dt="2024-05-31T15:08:21.894" v="658" actId="27803"/>
          <ac:picMkLst>
            <pc:docMk/>
            <pc:sldMk cId="3977523731" sldId="451"/>
            <ac:picMk id="78" creationId="{94204E2D-D1EA-9FCE-19A6-A1B68A6DD065}"/>
          </ac:picMkLst>
        </pc:picChg>
        <pc:picChg chg="mod">
          <ac:chgData name="Sven Roman Reinhard" userId="d918b0b6bf9c9ab7" providerId="LiveId" clId="{1F175775-0BD2-4077-BD4B-6BB731F5FA58}" dt="2024-05-31T15:08:21.894" v="658" actId="27803"/>
          <ac:picMkLst>
            <pc:docMk/>
            <pc:sldMk cId="3977523731" sldId="451"/>
            <ac:picMk id="80" creationId="{B96FC311-87CC-8825-018F-B4FEEA1E2200}"/>
          </ac:picMkLst>
        </pc:picChg>
        <pc:picChg chg="mod">
          <ac:chgData name="Sven Roman Reinhard" userId="d918b0b6bf9c9ab7" providerId="LiveId" clId="{1F175775-0BD2-4077-BD4B-6BB731F5FA58}" dt="2024-05-31T15:08:21.894" v="658" actId="27803"/>
          <ac:picMkLst>
            <pc:docMk/>
            <pc:sldMk cId="3977523731" sldId="451"/>
            <ac:picMk id="82" creationId="{41DC64F4-11AB-52CF-70C5-87FA3B56A323}"/>
          </ac:picMkLst>
        </pc:picChg>
      </pc:sldChg>
      <pc:sldChg chg="add del">
        <pc:chgData name="Sven Roman Reinhard" userId="d918b0b6bf9c9ab7" providerId="LiveId" clId="{1F175775-0BD2-4077-BD4B-6BB731F5FA58}" dt="2024-05-31T15:00:43.350" v="397" actId="47"/>
        <pc:sldMkLst>
          <pc:docMk/>
          <pc:sldMk cId="615376817" sldId="452"/>
        </pc:sldMkLst>
      </pc:sldChg>
      <pc:sldChg chg="addSp delSp modSp add del mod">
        <pc:chgData name="Sven Roman Reinhard" userId="d918b0b6bf9c9ab7" providerId="LiveId" clId="{1F175775-0BD2-4077-BD4B-6BB731F5FA58}" dt="2024-05-31T14:43:52.553" v="313" actId="47"/>
        <pc:sldMkLst>
          <pc:docMk/>
          <pc:sldMk cId="1999112715" sldId="452"/>
        </pc:sldMkLst>
        <pc:spChg chg="add del mod">
          <ac:chgData name="Sven Roman Reinhard" userId="d918b0b6bf9c9ab7" providerId="LiveId" clId="{1F175775-0BD2-4077-BD4B-6BB731F5FA58}" dt="2024-05-31T14:35:37.700" v="182" actId="47"/>
          <ac:spMkLst>
            <pc:docMk/>
            <pc:sldMk cId="1999112715" sldId="452"/>
            <ac:spMk id="2" creationId="{65100FA6-0FF1-6ADF-0840-3FAF3C71FF1C}"/>
          </ac:spMkLst>
        </pc:spChg>
        <pc:spChg chg="add del mod">
          <ac:chgData name="Sven Roman Reinhard" userId="d918b0b6bf9c9ab7" providerId="LiveId" clId="{1F175775-0BD2-4077-BD4B-6BB731F5FA58}" dt="2024-05-31T14:37:33.555" v="309" actId="20577"/>
          <ac:spMkLst>
            <pc:docMk/>
            <pc:sldMk cId="1999112715" sldId="452"/>
            <ac:spMk id="3" creationId="{001D8E57-20F8-A2B9-9062-2275D5A56E03}"/>
          </ac:spMkLst>
        </pc:spChg>
        <pc:spChg chg="mod">
          <ac:chgData name="Sven Roman Reinhard" userId="d918b0b6bf9c9ab7" providerId="LiveId" clId="{1F175775-0BD2-4077-BD4B-6BB731F5FA58}" dt="2024-05-31T14:36:43.687" v="253" actId="20577"/>
          <ac:spMkLst>
            <pc:docMk/>
            <pc:sldMk cId="1999112715" sldId="452"/>
            <ac:spMk id="9" creationId="{294108E1-9F3D-5785-2D76-9A32D739AC6C}"/>
          </ac:spMkLst>
        </pc:spChg>
        <pc:spChg chg="del">
          <ac:chgData name="Sven Roman Reinhard" userId="d918b0b6bf9c9ab7" providerId="LiveId" clId="{1F175775-0BD2-4077-BD4B-6BB731F5FA58}" dt="2024-05-31T14:32:32.089" v="160" actId="478"/>
          <ac:spMkLst>
            <pc:docMk/>
            <pc:sldMk cId="1999112715" sldId="452"/>
            <ac:spMk id="26" creationId="{86F458FA-E8AA-7470-E709-CF9EEB51DB8E}"/>
          </ac:spMkLst>
        </pc:spChg>
        <pc:picChg chg="mod">
          <ac:chgData name="Sven Roman Reinhard" userId="d918b0b6bf9c9ab7" providerId="LiveId" clId="{1F175775-0BD2-4077-BD4B-6BB731F5FA58}" dt="2024-05-31T14:34:08.538" v="173" actId="14100"/>
          <ac:picMkLst>
            <pc:docMk/>
            <pc:sldMk cId="1999112715" sldId="452"/>
            <ac:picMk id="25" creationId="{7BF1535D-9391-6A1B-2FC9-1BB750A69B40}"/>
          </ac:picMkLst>
        </pc:picChg>
      </pc:sldChg>
      <pc:sldChg chg="addSp delSp modSp add mod">
        <pc:chgData name="Sven Roman Reinhard" userId="d918b0b6bf9c9ab7" providerId="LiveId" clId="{1F175775-0BD2-4077-BD4B-6BB731F5FA58}" dt="2024-05-31T15:11:24.089" v="687" actId="14100"/>
        <pc:sldMkLst>
          <pc:docMk/>
          <pc:sldMk cId="2312412276" sldId="452"/>
        </pc:sldMkLst>
        <pc:spChg chg="mod">
          <ac:chgData name="Sven Roman Reinhard" userId="d918b0b6bf9c9ab7" providerId="LiveId" clId="{1F175775-0BD2-4077-BD4B-6BB731F5FA58}" dt="2024-05-31T15:11:24.089" v="687" actId="14100"/>
          <ac:spMkLst>
            <pc:docMk/>
            <pc:sldMk cId="2312412276" sldId="452"/>
            <ac:spMk id="8" creationId="{EBAA35D0-C465-05F5-E04B-CEDC4798F063}"/>
          </ac:spMkLst>
        </pc:spChg>
        <pc:spChg chg="add del mod">
          <ac:chgData name="Sven Roman Reinhard" userId="d918b0b6bf9c9ab7" providerId="LiveId" clId="{1F175775-0BD2-4077-BD4B-6BB731F5FA58}" dt="2024-05-31T15:10:23.013" v="682" actId="14100"/>
          <ac:spMkLst>
            <pc:docMk/>
            <pc:sldMk cId="2312412276" sldId="452"/>
            <ac:spMk id="13" creationId="{A4DA422D-D813-85CE-2D32-4FAF0DC644D3}"/>
          </ac:spMkLst>
        </pc:spChg>
      </pc:sldChg>
      <pc:sldChg chg="modSp add del mod">
        <pc:chgData name="Sven Roman Reinhard" userId="d918b0b6bf9c9ab7" providerId="LiveId" clId="{1F175775-0BD2-4077-BD4B-6BB731F5FA58}" dt="2024-05-31T15:10:06.027" v="677" actId="47"/>
        <pc:sldMkLst>
          <pc:docMk/>
          <pc:sldMk cId="4070548784" sldId="452"/>
        </pc:sldMkLst>
        <pc:spChg chg="mod">
          <ac:chgData name="Sven Roman Reinhard" userId="d918b0b6bf9c9ab7" providerId="LiveId" clId="{1F175775-0BD2-4077-BD4B-6BB731F5FA58}" dt="2024-05-31T15:02:55.520" v="556"/>
          <ac:spMkLst>
            <pc:docMk/>
            <pc:sldMk cId="4070548784" sldId="452"/>
            <ac:spMk id="3" creationId="{5F963E77-247E-CF8B-A74E-9029FF0E743F}"/>
          </ac:spMkLst>
        </pc:spChg>
        <pc:spChg chg="mod">
          <ac:chgData name="Sven Roman Reinhard" userId="d918b0b6bf9c9ab7" providerId="LiveId" clId="{1F175775-0BD2-4077-BD4B-6BB731F5FA58}" dt="2024-05-31T15:02:17.178" v="536" actId="20577"/>
          <ac:spMkLst>
            <pc:docMk/>
            <pc:sldMk cId="4070548784" sldId="452"/>
            <ac:spMk id="8" creationId="{EBAA35D0-C465-05F5-E04B-CEDC4798F063}"/>
          </ac:spMkLst>
        </pc:spChg>
      </pc:sldChg>
      <pc:sldChg chg="addSp delSp modSp add del mod modClrScheme chgLayout">
        <pc:chgData name="Sven Roman Reinhard" userId="d918b0b6bf9c9ab7" providerId="LiveId" clId="{1F175775-0BD2-4077-BD4B-6BB731F5FA58}" dt="2024-05-31T15:10:08.516" v="678" actId="47"/>
        <pc:sldMkLst>
          <pc:docMk/>
          <pc:sldMk cId="3238328656" sldId="453"/>
        </pc:sldMkLst>
        <pc:spChg chg="add del mod ord">
          <ac:chgData name="Sven Roman Reinhard" userId="d918b0b6bf9c9ab7" providerId="LiveId" clId="{1F175775-0BD2-4077-BD4B-6BB731F5FA58}" dt="2024-05-31T15:05:48.930" v="643" actId="26606"/>
          <ac:spMkLst>
            <pc:docMk/>
            <pc:sldMk cId="3238328656" sldId="453"/>
            <ac:spMk id="2" creationId="{FDA47407-C862-E186-7E92-D3C3CCB48068}"/>
          </ac:spMkLst>
        </pc:spChg>
        <pc:spChg chg="mod ord">
          <ac:chgData name="Sven Roman Reinhard" userId="d918b0b6bf9c9ab7" providerId="LiveId" clId="{1F175775-0BD2-4077-BD4B-6BB731F5FA58}" dt="2024-05-31T15:05:48.930" v="643" actId="26606"/>
          <ac:spMkLst>
            <pc:docMk/>
            <pc:sldMk cId="3238328656" sldId="453"/>
            <ac:spMk id="3" creationId="{5F963E77-247E-CF8B-A74E-9029FF0E743F}"/>
          </ac:spMkLst>
        </pc:spChg>
        <pc:spChg chg="mod ord">
          <ac:chgData name="Sven Roman Reinhard" userId="d918b0b6bf9c9ab7" providerId="LiveId" clId="{1F175775-0BD2-4077-BD4B-6BB731F5FA58}" dt="2024-05-31T15:05:48.930" v="643" actId="26606"/>
          <ac:spMkLst>
            <pc:docMk/>
            <pc:sldMk cId="3238328656" sldId="453"/>
            <ac:spMk id="4" creationId="{4872ADE2-E6E1-5385-554D-306090F94EA7}"/>
          </ac:spMkLst>
        </pc:spChg>
        <pc:spChg chg="del">
          <ac:chgData name="Sven Roman Reinhard" userId="d918b0b6bf9c9ab7" providerId="LiveId" clId="{1F175775-0BD2-4077-BD4B-6BB731F5FA58}" dt="2024-05-31T15:03:18.514" v="558" actId="478"/>
          <ac:spMkLst>
            <pc:docMk/>
            <pc:sldMk cId="3238328656" sldId="453"/>
            <ac:spMk id="8" creationId="{EBAA35D0-C465-05F5-E04B-CEDC4798F063}"/>
          </ac:spMkLst>
        </pc:spChg>
        <pc:spChg chg="add mod">
          <ac:chgData name="Sven Roman Reinhard" userId="d918b0b6bf9c9ab7" providerId="LiveId" clId="{1F175775-0BD2-4077-BD4B-6BB731F5FA58}" dt="2024-05-31T15:08:05.941" v="657" actId="14100"/>
          <ac:spMkLst>
            <pc:docMk/>
            <pc:sldMk cId="3238328656" sldId="453"/>
            <ac:spMk id="12" creationId="{C51CCB55-0AB9-E931-D2C4-95BD4CC23579}"/>
          </ac:spMkLst>
        </pc:spChg>
        <pc:picChg chg="mod ord">
          <ac:chgData name="Sven Roman Reinhard" userId="d918b0b6bf9c9ab7" providerId="LiveId" clId="{1F175775-0BD2-4077-BD4B-6BB731F5FA58}" dt="2024-05-31T15:06:38.480" v="650" actId="732"/>
          <ac:picMkLst>
            <pc:docMk/>
            <pc:sldMk cId="3238328656" sldId="453"/>
            <ac:picMk id="7" creationId="{9C9F2FA8-195D-90A9-0220-2A6EF8F7ADED}"/>
          </ac:picMkLst>
        </pc:picChg>
      </pc:sldChg>
      <pc:sldChg chg="add">
        <pc:chgData name="Sven Roman Reinhard" userId="d918b0b6bf9c9ab7" providerId="LiveId" clId="{1F175775-0BD2-4077-BD4B-6BB731F5FA58}" dt="2024-05-31T15:11:11.451" v="686" actId="2890"/>
        <pc:sldMkLst>
          <pc:docMk/>
          <pc:sldMk cId="3818645638" sldId="453"/>
        </pc:sldMkLst>
      </pc:sldChg>
      <pc:sldChg chg="addSp delSp modSp add del mod">
        <pc:chgData name="Sven Roman Reinhard" userId="d918b0b6bf9c9ab7" providerId="LiveId" clId="{1F175775-0BD2-4077-BD4B-6BB731F5FA58}" dt="2024-05-31T15:15:01.736" v="732" actId="47"/>
        <pc:sldMkLst>
          <pc:docMk/>
          <pc:sldMk cId="3673277567" sldId="454"/>
        </pc:sldMkLst>
        <pc:spChg chg="mod">
          <ac:chgData name="Sven Roman Reinhard" userId="d918b0b6bf9c9ab7" providerId="LiveId" clId="{1F175775-0BD2-4077-BD4B-6BB731F5FA58}" dt="2024-05-31T15:14:42.139" v="730" actId="1076"/>
          <ac:spMkLst>
            <pc:docMk/>
            <pc:sldMk cId="3673277567" sldId="454"/>
            <ac:spMk id="3" creationId="{5F963E77-247E-CF8B-A74E-9029FF0E743F}"/>
          </ac:spMkLst>
        </pc:spChg>
        <pc:spChg chg="del">
          <ac:chgData name="Sven Roman Reinhard" userId="d918b0b6bf9c9ab7" providerId="LiveId" clId="{1F175775-0BD2-4077-BD4B-6BB731F5FA58}" dt="2024-05-31T15:12:02.295" v="694" actId="478"/>
          <ac:spMkLst>
            <pc:docMk/>
            <pc:sldMk cId="3673277567" sldId="454"/>
            <ac:spMk id="8" creationId="{EBAA35D0-C465-05F5-E04B-CEDC4798F063}"/>
          </ac:spMkLst>
        </pc:spChg>
        <pc:spChg chg="del mod">
          <ac:chgData name="Sven Roman Reinhard" userId="d918b0b6bf9c9ab7" providerId="LiveId" clId="{1F175775-0BD2-4077-BD4B-6BB731F5FA58}" dt="2024-05-31T15:14:37.707" v="728" actId="478"/>
          <ac:spMkLst>
            <pc:docMk/>
            <pc:sldMk cId="3673277567" sldId="454"/>
            <ac:spMk id="11" creationId="{FB0EACF7-D586-A83C-FF5C-C8129459A3C6}"/>
          </ac:spMkLst>
        </pc:spChg>
        <pc:spChg chg="del">
          <ac:chgData name="Sven Roman Reinhard" userId="d918b0b6bf9c9ab7" providerId="LiveId" clId="{1F175775-0BD2-4077-BD4B-6BB731F5FA58}" dt="2024-05-31T15:11:44.224" v="689" actId="478"/>
          <ac:spMkLst>
            <pc:docMk/>
            <pc:sldMk cId="3673277567" sldId="454"/>
            <ac:spMk id="13" creationId="{A4DA422D-D813-85CE-2D32-4FAF0DC644D3}"/>
          </ac:spMkLst>
        </pc:spChg>
        <pc:spChg chg="del">
          <ac:chgData name="Sven Roman Reinhard" userId="d918b0b6bf9c9ab7" providerId="LiveId" clId="{1F175775-0BD2-4077-BD4B-6BB731F5FA58}" dt="2024-05-31T15:13:35.359" v="713" actId="478"/>
          <ac:spMkLst>
            <pc:docMk/>
            <pc:sldMk cId="3673277567" sldId="454"/>
            <ac:spMk id="15" creationId="{7E7F3B24-1016-C964-1B23-8C6422D2F3D8}"/>
          </ac:spMkLst>
        </pc:spChg>
        <pc:spChg chg="del">
          <ac:chgData name="Sven Roman Reinhard" userId="d918b0b6bf9c9ab7" providerId="LiveId" clId="{1F175775-0BD2-4077-BD4B-6BB731F5FA58}" dt="2024-05-31T15:13:56.782" v="719" actId="478"/>
          <ac:spMkLst>
            <pc:docMk/>
            <pc:sldMk cId="3673277567" sldId="454"/>
            <ac:spMk id="18" creationId="{67F94D4A-AD17-D4AE-BCB1-04F7F447D544}"/>
          </ac:spMkLst>
        </pc:spChg>
        <pc:spChg chg="del mod">
          <ac:chgData name="Sven Roman Reinhard" userId="d918b0b6bf9c9ab7" providerId="LiveId" clId="{1F175775-0BD2-4077-BD4B-6BB731F5FA58}" dt="2024-05-31T15:14:17.405" v="725" actId="478"/>
          <ac:spMkLst>
            <pc:docMk/>
            <pc:sldMk cId="3673277567" sldId="454"/>
            <ac:spMk id="22" creationId="{2B60A521-5E1F-1302-64BD-9A1066934FA5}"/>
          </ac:spMkLst>
        </pc:spChg>
        <pc:spChg chg="del mod">
          <ac:chgData name="Sven Roman Reinhard" userId="d918b0b6bf9c9ab7" providerId="LiveId" clId="{1F175775-0BD2-4077-BD4B-6BB731F5FA58}" dt="2024-05-31T15:14:03.633" v="721" actId="478"/>
          <ac:spMkLst>
            <pc:docMk/>
            <pc:sldMk cId="3673277567" sldId="454"/>
            <ac:spMk id="23" creationId="{CAF6B167-75DE-DA04-7BE0-11E0E14D8AC6}"/>
          </ac:spMkLst>
        </pc:spChg>
        <pc:spChg chg="del mod">
          <ac:chgData name="Sven Roman Reinhard" userId="d918b0b6bf9c9ab7" providerId="LiveId" clId="{1F175775-0BD2-4077-BD4B-6BB731F5FA58}" dt="2024-05-31T15:14:08.664" v="723" actId="478"/>
          <ac:spMkLst>
            <pc:docMk/>
            <pc:sldMk cId="3673277567" sldId="454"/>
            <ac:spMk id="24" creationId="{7364EDC1-9C1B-3CA4-EE2B-7C89DFF50816}"/>
          </ac:spMkLst>
        </pc:spChg>
        <pc:spChg chg="del">
          <ac:chgData name="Sven Roman Reinhard" userId="d918b0b6bf9c9ab7" providerId="LiveId" clId="{1F175775-0BD2-4077-BD4B-6BB731F5FA58}" dt="2024-05-31T15:12:15.955" v="698" actId="478"/>
          <ac:spMkLst>
            <pc:docMk/>
            <pc:sldMk cId="3673277567" sldId="454"/>
            <ac:spMk id="27" creationId="{A37BA2E6-6C3E-2FEB-BB89-3F41F1CE83FB}"/>
          </ac:spMkLst>
        </pc:spChg>
        <pc:spChg chg="del">
          <ac:chgData name="Sven Roman Reinhard" userId="d918b0b6bf9c9ab7" providerId="LiveId" clId="{1F175775-0BD2-4077-BD4B-6BB731F5FA58}" dt="2024-05-31T15:12:27.110" v="700" actId="478"/>
          <ac:spMkLst>
            <pc:docMk/>
            <pc:sldMk cId="3673277567" sldId="454"/>
            <ac:spMk id="30" creationId="{029D61D2-7DEC-940D-1CCE-34BBECC591D4}"/>
          </ac:spMkLst>
        </pc:spChg>
        <pc:spChg chg="del">
          <ac:chgData name="Sven Roman Reinhard" userId="d918b0b6bf9c9ab7" providerId="LiveId" clId="{1F175775-0BD2-4077-BD4B-6BB731F5FA58}" dt="2024-05-31T15:12:44.252" v="703" actId="478"/>
          <ac:spMkLst>
            <pc:docMk/>
            <pc:sldMk cId="3673277567" sldId="454"/>
            <ac:spMk id="42" creationId="{64C82C1D-6A52-14AF-63D4-45E4038CB9C9}"/>
          </ac:spMkLst>
        </pc:spChg>
        <pc:spChg chg="del mod">
          <ac:chgData name="Sven Roman Reinhard" userId="d918b0b6bf9c9ab7" providerId="LiveId" clId="{1F175775-0BD2-4077-BD4B-6BB731F5FA58}" dt="2024-05-31T15:13:20.434" v="711" actId="478"/>
          <ac:spMkLst>
            <pc:docMk/>
            <pc:sldMk cId="3673277567" sldId="454"/>
            <ac:spMk id="43" creationId="{9A2A87D1-A951-EF10-ED54-108066A6DDB1}"/>
          </ac:spMkLst>
        </pc:spChg>
        <pc:spChg chg="del">
          <ac:chgData name="Sven Roman Reinhard" userId="d918b0b6bf9c9ab7" providerId="LiveId" clId="{1F175775-0BD2-4077-BD4B-6BB731F5FA58}" dt="2024-05-31T15:13:11.896" v="709" actId="478"/>
          <ac:spMkLst>
            <pc:docMk/>
            <pc:sldMk cId="3673277567" sldId="454"/>
            <ac:spMk id="44" creationId="{56BC764D-2B5C-0953-3E27-E77AD999FA12}"/>
          </ac:spMkLst>
        </pc:spChg>
        <pc:spChg chg="del">
          <ac:chgData name="Sven Roman Reinhard" userId="d918b0b6bf9c9ab7" providerId="LiveId" clId="{1F175775-0BD2-4077-BD4B-6BB731F5FA58}" dt="2024-05-31T15:12:08.428" v="696" actId="478"/>
          <ac:spMkLst>
            <pc:docMk/>
            <pc:sldMk cId="3673277567" sldId="454"/>
            <ac:spMk id="46" creationId="{83BF30F2-424D-773B-759A-4641E10DDF41}"/>
          </ac:spMkLst>
        </pc:spChg>
        <pc:spChg chg="del">
          <ac:chgData name="Sven Roman Reinhard" userId="d918b0b6bf9c9ab7" providerId="LiveId" clId="{1F175775-0BD2-4077-BD4B-6BB731F5FA58}" dt="2024-05-31T15:13:40.154" v="715" actId="478"/>
          <ac:spMkLst>
            <pc:docMk/>
            <pc:sldMk cId="3673277567" sldId="454"/>
            <ac:spMk id="47" creationId="{C5261D38-5F13-FF4C-CCA4-94A0B12A7882}"/>
          </ac:spMkLst>
        </pc:spChg>
        <pc:spChg chg="del">
          <ac:chgData name="Sven Roman Reinhard" userId="d918b0b6bf9c9ab7" providerId="LiveId" clId="{1F175775-0BD2-4077-BD4B-6BB731F5FA58}" dt="2024-05-31T15:12:32.981" v="702" actId="478"/>
          <ac:spMkLst>
            <pc:docMk/>
            <pc:sldMk cId="3673277567" sldId="454"/>
            <ac:spMk id="48" creationId="{88034F0E-8DA2-4D57-538F-FC3BD1F9F388}"/>
          </ac:spMkLst>
        </pc:spChg>
        <pc:grpChg chg="add del mod">
          <ac:chgData name="Sven Roman Reinhard" userId="d918b0b6bf9c9ab7" providerId="LiveId" clId="{1F175775-0BD2-4077-BD4B-6BB731F5FA58}" dt="2024-05-31T15:14:46.964" v="731" actId="1076"/>
          <ac:grpSpMkLst>
            <pc:docMk/>
            <pc:sldMk cId="3673277567" sldId="454"/>
            <ac:grpSpMk id="12" creationId="{0FF7A041-C762-E691-A3BD-0C04932EDFCA}"/>
          </ac:grpSpMkLst>
        </pc:grpChg>
        <pc:grpChg chg="del">
          <ac:chgData name="Sven Roman Reinhard" userId="d918b0b6bf9c9ab7" providerId="LiveId" clId="{1F175775-0BD2-4077-BD4B-6BB731F5FA58}" dt="2024-05-31T15:14:08.664" v="723" actId="478"/>
          <ac:grpSpMkLst>
            <pc:docMk/>
            <pc:sldMk cId="3673277567" sldId="454"/>
            <ac:grpSpMk id="21" creationId="{E68974EC-1D71-6A59-2777-FC93136BEBE3}"/>
          </ac:grpSpMkLst>
        </pc:grpChg>
        <pc:grpChg chg="del">
          <ac:chgData name="Sven Roman Reinhard" userId="d918b0b6bf9c9ab7" providerId="LiveId" clId="{1F175775-0BD2-4077-BD4B-6BB731F5FA58}" dt="2024-05-31T15:13:11.896" v="709" actId="478"/>
          <ac:grpSpMkLst>
            <pc:docMk/>
            <pc:sldMk cId="3673277567" sldId="454"/>
            <ac:grpSpMk id="41" creationId="{ABE237FE-A4E7-1643-1C7E-F77CEECCC17F}"/>
          </ac:grpSpMkLst>
        </pc:grpChg>
        <pc:grpChg chg="del">
          <ac:chgData name="Sven Roman Reinhard" userId="d918b0b6bf9c9ab7" providerId="LiveId" clId="{1F175775-0BD2-4077-BD4B-6BB731F5FA58}" dt="2024-05-31T15:12:32.981" v="702" actId="478"/>
          <ac:grpSpMkLst>
            <pc:docMk/>
            <pc:sldMk cId="3673277567" sldId="454"/>
            <ac:grpSpMk id="45" creationId="{5FCEACE9-947B-B3B0-6086-3C57E7548643}"/>
          </ac:grpSpMkLst>
        </pc:grpChg>
        <pc:picChg chg="del">
          <ac:chgData name="Sven Roman Reinhard" userId="d918b0b6bf9c9ab7" providerId="LiveId" clId="{1F175775-0BD2-4077-BD4B-6BB731F5FA58}" dt="2024-05-31T15:11:47.864" v="690" actId="478"/>
          <ac:picMkLst>
            <pc:docMk/>
            <pc:sldMk cId="3673277567" sldId="454"/>
            <ac:picMk id="14" creationId="{2BA3E080-3C46-9BA0-E933-002B8409D647}"/>
          </ac:picMkLst>
        </pc:picChg>
        <pc:picChg chg="del">
          <ac:chgData name="Sven Roman Reinhard" userId="d918b0b6bf9c9ab7" providerId="LiveId" clId="{1F175775-0BD2-4077-BD4B-6BB731F5FA58}" dt="2024-05-31T15:12:11.066" v="697" actId="478"/>
          <ac:picMkLst>
            <pc:docMk/>
            <pc:sldMk cId="3673277567" sldId="454"/>
            <ac:picMk id="16" creationId="{4E362761-2502-C234-71BB-05DF5BA43688}"/>
          </ac:picMkLst>
        </pc:picChg>
        <pc:picChg chg="del">
          <ac:chgData name="Sven Roman Reinhard" userId="d918b0b6bf9c9ab7" providerId="LiveId" clId="{1F175775-0BD2-4077-BD4B-6BB731F5FA58}" dt="2024-05-31T15:13:37.573" v="714" actId="478"/>
          <ac:picMkLst>
            <pc:docMk/>
            <pc:sldMk cId="3673277567" sldId="454"/>
            <ac:picMk id="17" creationId="{FEC1797C-3511-6B96-D6EF-D8661FDA4B3F}"/>
          </ac:picMkLst>
        </pc:picChg>
        <pc:picChg chg="del">
          <ac:chgData name="Sven Roman Reinhard" userId="d918b0b6bf9c9ab7" providerId="LiveId" clId="{1F175775-0BD2-4077-BD4B-6BB731F5FA58}" dt="2024-05-31T15:13:48.088" v="718" actId="478"/>
          <ac:picMkLst>
            <pc:docMk/>
            <pc:sldMk cId="3673277567" sldId="454"/>
            <ac:picMk id="19" creationId="{F4FF6B07-289E-4D13-8352-0F3C68990C55}"/>
          </ac:picMkLst>
        </pc:picChg>
        <pc:picChg chg="del">
          <ac:chgData name="Sven Roman Reinhard" userId="d918b0b6bf9c9ab7" providerId="LiveId" clId="{1F175775-0BD2-4077-BD4B-6BB731F5FA58}" dt="2024-05-31T15:13:25.940" v="712" actId="478"/>
          <ac:picMkLst>
            <pc:docMk/>
            <pc:sldMk cId="3673277567" sldId="454"/>
            <ac:picMk id="20" creationId="{6BF01080-6CE2-D9CD-BB17-A1B1F74DF528}"/>
          </ac:picMkLst>
        </pc:picChg>
        <pc:picChg chg="del">
          <ac:chgData name="Sven Roman Reinhard" userId="d918b0b6bf9c9ab7" providerId="LiveId" clId="{1F175775-0BD2-4077-BD4B-6BB731F5FA58}" dt="2024-05-31T15:12:05.105" v="695" actId="478"/>
          <ac:picMkLst>
            <pc:docMk/>
            <pc:sldMk cId="3673277567" sldId="454"/>
            <ac:picMk id="28" creationId="{42FE2B38-3B6D-19AF-2042-F9523FB1F3C1}"/>
          </ac:picMkLst>
        </pc:picChg>
        <pc:picChg chg="del">
          <ac:chgData name="Sven Roman Reinhard" userId="d918b0b6bf9c9ab7" providerId="LiveId" clId="{1F175775-0BD2-4077-BD4B-6BB731F5FA58}" dt="2024-05-31T15:12:29.572" v="701" actId="478"/>
          <ac:picMkLst>
            <pc:docMk/>
            <pc:sldMk cId="3673277567" sldId="454"/>
            <ac:picMk id="29" creationId="{136600C7-A901-6FEC-4F56-F358AD7C1E2E}"/>
          </ac:picMkLst>
        </pc:picChg>
        <pc:picChg chg="del">
          <ac:chgData name="Sven Roman Reinhard" userId="d918b0b6bf9c9ab7" providerId="LiveId" clId="{1F175775-0BD2-4077-BD4B-6BB731F5FA58}" dt="2024-05-31T15:12:24.457" v="699" actId="478"/>
          <ac:picMkLst>
            <pc:docMk/>
            <pc:sldMk cId="3673277567" sldId="454"/>
            <ac:picMk id="31" creationId="{8D876B3B-008E-289B-B41B-D8A74D969D2A}"/>
          </ac:picMkLst>
        </pc:picChg>
        <pc:picChg chg="del">
          <ac:chgData name="Sven Roman Reinhard" userId="d918b0b6bf9c9ab7" providerId="LiveId" clId="{1F175775-0BD2-4077-BD4B-6BB731F5FA58}" dt="2024-05-31T15:11:50.712" v="691" actId="478"/>
          <ac:picMkLst>
            <pc:docMk/>
            <pc:sldMk cId="3673277567" sldId="454"/>
            <ac:picMk id="49" creationId="{CC42B055-F9E2-7D9D-F910-A8BF7CB11EAD}"/>
          </ac:picMkLst>
        </pc:picChg>
        <pc:picChg chg="mod">
          <ac:chgData name="Sven Roman Reinhard" userId="d918b0b6bf9c9ab7" providerId="LiveId" clId="{1F175775-0BD2-4077-BD4B-6BB731F5FA58}" dt="2024-05-31T15:11:56.951" v="693" actId="1076"/>
          <ac:picMkLst>
            <pc:docMk/>
            <pc:sldMk cId="3673277567" sldId="454"/>
            <ac:picMk id="77" creationId="{C405CDC1-CEDE-3B2D-DAD1-E8D76C4B1950}"/>
          </ac:picMkLst>
        </pc:picChg>
      </pc:sldChg>
      <pc:sldChg chg="modSp add del mod">
        <pc:chgData name="Sven Roman Reinhard" userId="d918b0b6bf9c9ab7" providerId="LiveId" clId="{1F175775-0BD2-4077-BD4B-6BB731F5FA58}" dt="2024-05-31T15:10:06.027" v="677" actId="47"/>
        <pc:sldMkLst>
          <pc:docMk/>
          <pc:sldMk cId="3853768870" sldId="454"/>
        </pc:sldMkLst>
        <pc:spChg chg="mod">
          <ac:chgData name="Sven Roman Reinhard" userId="d918b0b6bf9c9ab7" providerId="LiveId" clId="{1F175775-0BD2-4077-BD4B-6BB731F5FA58}" dt="2024-05-31T15:07:31.544" v="656" actId="14100"/>
          <ac:spMkLst>
            <pc:docMk/>
            <pc:sldMk cId="3853768870" sldId="454"/>
            <ac:spMk id="8" creationId="{EBAA35D0-C465-05F5-E04B-CEDC4798F063}"/>
          </ac:spMkLst>
        </pc:spChg>
      </pc:sldChg>
      <pc:sldChg chg="addSp delSp modSp add del mod">
        <pc:chgData name="Sven Roman Reinhard" userId="d918b0b6bf9c9ab7" providerId="LiveId" clId="{1F175775-0BD2-4077-BD4B-6BB731F5FA58}" dt="2024-05-31T15:22:07.396" v="973" actId="47"/>
        <pc:sldMkLst>
          <pc:docMk/>
          <pc:sldMk cId="748009771" sldId="456"/>
        </pc:sldMkLst>
        <pc:spChg chg="mod">
          <ac:chgData name="Sven Roman Reinhard" userId="d918b0b6bf9c9ab7" providerId="LiveId" clId="{1F175775-0BD2-4077-BD4B-6BB731F5FA58}" dt="2024-05-31T15:20:17.353" v="916" actId="20577"/>
          <ac:spMkLst>
            <pc:docMk/>
            <pc:sldMk cId="748009771" sldId="456"/>
            <ac:spMk id="3" creationId="{5F963E77-247E-CF8B-A74E-9029FF0E743F}"/>
          </ac:spMkLst>
        </pc:spChg>
        <pc:spChg chg="add mod">
          <ac:chgData name="Sven Roman Reinhard" userId="d918b0b6bf9c9ab7" providerId="LiveId" clId="{1F175775-0BD2-4077-BD4B-6BB731F5FA58}" dt="2024-05-31T15:20:03.375" v="875" actId="20577"/>
          <ac:spMkLst>
            <pc:docMk/>
            <pc:sldMk cId="748009771" sldId="456"/>
            <ac:spMk id="5" creationId="{41A31112-942F-0BDE-959F-C3BC3300DFAD}"/>
          </ac:spMkLst>
        </pc:spChg>
        <pc:spChg chg="del">
          <ac:chgData name="Sven Roman Reinhard" userId="d918b0b6bf9c9ab7" providerId="LiveId" clId="{1F175775-0BD2-4077-BD4B-6BB731F5FA58}" dt="2024-05-31T15:15:18.773" v="736" actId="478"/>
          <ac:spMkLst>
            <pc:docMk/>
            <pc:sldMk cId="748009771" sldId="456"/>
            <ac:spMk id="8" creationId="{EBAA35D0-C465-05F5-E04B-CEDC4798F063}"/>
          </ac:spMkLst>
        </pc:spChg>
        <pc:spChg chg="del mod">
          <ac:chgData name="Sven Roman Reinhard" userId="d918b0b6bf9c9ab7" providerId="LiveId" clId="{1F175775-0BD2-4077-BD4B-6BB731F5FA58}" dt="2024-05-31T15:15:14.718" v="735" actId="478"/>
          <ac:spMkLst>
            <pc:docMk/>
            <pc:sldMk cId="748009771" sldId="456"/>
            <ac:spMk id="11" creationId="{FB0EACF7-D586-A83C-FF5C-C8129459A3C6}"/>
          </ac:spMkLst>
        </pc:spChg>
        <pc:spChg chg="del">
          <ac:chgData name="Sven Roman Reinhard" userId="d918b0b6bf9c9ab7" providerId="LiveId" clId="{1F175775-0BD2-4077-BD4B-6BB731F5FA58}" dt="2024-05-31T15:15:22.818" v="737" actId="478"/>
          <ac:spMkLst>
            <pc:docMk/>
            <pc:sldMk cId="748009771" sldId="456"/>
            <ac:spMk id="13" creationId="{A4DA422D-D813-85CE-2D32-4FAF0DC644D3}"/>
          </ac:spMkLst>
        </pc:spChg>
        <pc:spChg chg="del">
          <ac:chgData name="Sven Roman Reinhard" userId="d918b0b6bf9c9ab7" providerId="LiveId" clId="{1F175775-0BD2-4077-BD4B-6BB731F5FA58}" dt="2024-05-31T15:15:46.504" v="741" actId="478"/>
          <ac:spMkLst>
            <pc:docMk/>
            <pc:sldMk cId="748009771" sldId="456"/>
            <ac:spMk id="15" creationId="{7E7F3B24-1016-C964-1B23-8C6422D2F3D8}"/>
          </ac:spMkLst>
        </pc:spChg>
        <pc:spChg chg="del">
          <ac:chgData name="Sven Roman Reinhard" userId="d918b0b6bf9c9ab7" providerId="LiveId" clId="{1F175775-0BD2-4077-BD4B-6BB731F5FA58}" dt="2024-05-31T15:15:46.504" v="741" actId="478"/>
          <ac:spMkLst>
            <pc:docMk/>
            <pc:sldMk cId="748009771" sldId="456"/>
            <ac:spMk id="18" creationId="{67F94D4A-AD17-D4AE-BCB1-04F7F447D544}"/>
          </ac:spMkLst>
        </pc:spChg>
        <pc:spChg chg="del">
          <ac:chgData name="Sven Roman Reinhard" userId="d918b0b6bf9c9ab7" providerId="LiveId" clId="{1F175775-0BD2-4077-BD4B-6BB731F5FA58}" dt="2024-05-31T15:15:58.459" v="742" actId="478"/>
          <ac:spMkLst>
            <pc:docMk/>
            <pc:sldMk cId="748009771" sldId="456"/>
            <ac:spMk id="22" creationId="{2B60A521-5E1F-1302-64BD-9A1066934FA5}"/>
          </ac:spMkLst>
        </pc:spChg>
        <pc:spChg chg="del">
          <ac:chgData name="Sven Roman Reinhard" userId="d918b0b6bf9c9ab7" providerId="LiveId" clId="{1F175775-0BD2-4077-BD4B-6BB731F5FA58}" dt="2024-05-31T15:15:58.459" v="742" actId="478"/>
          <ac:spMkLst>
            <pc:docMk/>
            <pc:sldMk cId="748009771" sldId="456"/>
            <ac:spMk id="23" creationId="{CAF6B167-75DE-DA04-7BE0-11E0E14D8AC6}"/>
          </ac:spMkLst>
        </pc:spChg>
        <pc:spChg chg="del">
          <ac:chgData name="Sven Roman Reinhard" userId="d918b0b6bf9c9ab7" providerId="LiveId" clId="{1F175775-0BD2-4077-BD4B-6BB731F5FA58}" dt="2024-05-31T15:15:58.459" v="742" actId="478"/>
          <ac:spMkLst>
            <pc:docMk/>
            <pc:sldMk cId="748009771" sldId="456"/>
            <ac:spMk id="24" creationId="{7364EDC1-9C1B-3CA4-EE2B-7C89DFF50816}"/>
          </ac:spMkLst>
        </pc:spChg>
        <pc:spChg chg="del">
          <ac:chgData name="Sven Roman Reinhard" userId="d918b0b6bf9c9ab7" providerId="LiveId" clId="{1F175775-0BD2-4077-BD4B-6BB731F5FA58}" dt="2024-05-31T15:15:29.748" v="740" actId="478"/>
          <ac:spMkLst>
            <pc:docMk/>
            <pc:sldMk cId="748009771" sldId="456"/>
            <ac:spMk id="27" creationId="{A37BA2E6-6C3E-2FEB-BB89-3F41F1CE83FB}"/>
          </ac:spMkLst>
        </pc:spChg>
        <pc:spChg chg="del">
          <ac:chgData name="Sven Roman Reinhard" userId="d918b0b6bf9c9ab7" providerId="LiveId" clId="{1F175775-0BD2-4077-BD4B-6BB731F5FA58}" dt="2024-05-31T15:15:58.459" v="742" actId="478"/>
          <ac:spMkLst>
            <pc:docMk/>
            <pc:sldMk cId="748009771" sldId="456"/>
            <ac:spMk id="30" creationId="{029D61D2-7DEC-940D-1CCE-34BBECC591D4}"/>
          </ac:spMkLst>
        </pc:spChg>
        <pc:spChg chg="del">
          <ac:chgData name="Sven Roman Reinhard" userId="d918b0b6bf9c9ab7" providerId="LiveId" clId="{1F175775-0BD2-4077-BD4B-6BB731F5FA58}" dt="2024-05-31T15:15:46.504" v="741" actId="478"/>
          <ac:spMkLst>
            <pc:docMk/>
            <pc:sldMk cId="748009771" sldId="456"/>
            <ac:spMk id="42" creationId="{64C82C1D-6A52-14AF-63D4-45E4038CB9C9}"/>
          </ac:spMkLst>
        </pc:spChg>
        <pc:spChg chg="del">
          <ac:chgData name="Sven Roman Reinhard" userId="d918b0b6bf9c9ab7" providerId="LiveId" clId="{1F175775-0BD2-4077-BD4B-6BB731F5FA58}" dt="2024-05-31T15:15:58.459" v="742" actId="478"/>
          <ac:spMkLst>
            <pc:docMk/>
            <pc:sldMk cId="748009771" sldId="456"/>
            <ac:spMk id="43" creationId="{9A2A87D1-A951-EF10-ED54-108066A6DDB1}"/>
          </ac:spMkLst>
        </pc:spChg>
        <pc:spChg chg="del">
          <ac:chgData name="Sven Roman Reinhard" userId="d918b0b6bf9c9ab7" providerId="LiveId" clId="{1F175775-0BD2-4077-BD4B-6BB731F5FA58}" dt="2024-05-31T15:15:46.504" v="741" actId="478"/>
          <ac:spMkLst>
            <pc:docMk/>
            <pc:sldMk cId="748009771" sldId="456"/>
            <ac:spMk id="44" creationId="{56BC764D-2B5C-0953-3E27-E77AD999FA12}"/>
          </ac:spMkLst>
        </pc:spChg>
        <pc:spChg chg="del">
          <ac:chgData name="Sven Roman Reinhard" userId="d918b0b6bf9c9ab7" providerId="LiveId" clId="{1F175775-0BD2-4077-BD4B-6BB731F5FA58}" dt="2024-05-31T15:15:46.504" v="741" actId="478"/>
          <ac:spMkLst>
            <pc:docMk/>
            <pc:sldMk cId="748009771" sldId="456"/>
            <ac:spMk id="46" creationId="{83BF30F2-424D-773B-759A-4641E10DDF41}"/>
          </ac:spMkLst>
        </pc:spChg>
        <pc:spChg chg="del">
          <ac:chgData name="Sven Roman Reinhard" userId="d918b0b6bf9c9ab7" providerId="LiveId" clId="{1F175775-0BD2-4077-BD4B-6BB731F5FA58}" dt="2024-05-31T15:15:58.459" v="742" actId="478"/>
          <ac:spMkLst>
            <pc:docMk/>
            <pc:sldMk cId="748009771" sldId="456"/>
            <ac:spMk id="47" creationId="{C5261D38-5F13-FF4C-CCA4-94A0B12A7882}"/>
          </ac:spMkLst>
        </pc:spChg>
        <pc:spChg chg="del">
          <ac:chgData name="Sven Roman Reinhard" userId="d918b0b6bf9c9ab7" providerId="LiveId" clId="{1F175775-0BD2-4077-BD4B-6BB731F5FA58}" dt="2024-05-31T15:15:58.459" v="742" actId="478"/>
          <ac:spMkLst>
            <pc:docMk/>
            <pc:sldMk cId="748009771" sldId="456"/>
            <ac:spMk id="48" creationId="{88034F0E-8DA2-4D57-538F-FC3BD1F9F388}"/>
          </ac:spMkLst>
        </pc:spChg>
        <pc:grpChg chg="add del mod">
          <ac:chgData name="Sven Roman Reinhard" userId="d918b0b6bf9c9ab7" providerId="LiveId" clId="{1F175775-0BD2-4077-BD4B-6BB731F5FA58}" dt="2024-05-31T15:17:33.504" v="753" actId="21"/>
          <ac:grpSpMkLst>
            <pc:docMk/>
            <pc:sldMk cId="748009771" sldId="456"/>
            <ac:grpSpMk id="12" creationId="{0FF7A041-C762-E691-A3BD-0C04932EDFCA}"/>
          </ac:grpSpMkLst>
        </pc:grpChg>
        <pc:grpChg chg="del">
          <ac:chgData name="Sven Roman Reinhard" userId="d918b0b6bf9c9ab7" providerId="LiveId" clId="{1F175775-0BD2-4077-BD4B-6BB731F5FA58}" dt="2024-05-31T15:15:58.459" v="742" actId="478"/>
          <ac:grpSpMkLst>
            <pc:docMk/>
            <pc:sldMk cId="748009771" sldId="456"/>
            <ac:grpSpMk id="21" creationId="{E68974EC-1D71-6A59-2777-FC93136BEBE3}"/>
          </ac:grpSpMkLst>
        </pc:grpChg>
        <pc:grpChg chg="del">
          <ac:chgData name="Sven Roman Reinhard" userId="d918b0b6bf9c9ab7" providerId="LiveId" clId="{1F175775-0BD2-4077-BD4B-6BB731F5FA58}" dt="2024-05-31T15:15:46.504" v="741" actId="478"/>
          <ac:grpSpMkLst>
            <pc:docMk/>
            <pc:sldMk cId="748009771" sldId="456"/>
            <ac:grpSpMk id="41" creationId="{ABE237FE-A4E7-1643-1C7E-F77CEECCC17F}"/>
          </ac:grpSpMkLst>
        </pc:grpChg>
        <pc:grpChg chg="del">
          <ac:chgData name="Sven Roman Reinhard" userId="d918b0b6bf9c9ab7" providerId="LiveId" clId="{1F175775-0BD2-4077-BD4B-6BB731F5FA58}" dt="2024-05-31T15:15:58.459" v="742" actId="478"/>
          <ac:grpSpMkLst>
            <pc:docMk/>
            <pc:sldMk cId="748009771" sldId="456"/>
            <ac:grpSpMk id="45" creationId="{5FCEACE9-947B-B3B0-6086-3C57E7548643}"/>
          </ac:grpSpMkLst>
        </pc:grpChg>
        <pc:picChg chg="add mod">
          <ac:chgData name="Sven Roman Reinhard" userId="d918b0b6bf9c9ab7" providerId="LiveId" clId="{1F175775-0BD2-4077-BD4B-6BB731F5FA58}" dt="2024-05-31T15:17:30.834" v="752" actId="1076"/>
          <ac:picMkLst>
            <pc:docMk/>
            <pc:sldMk cId="748009771" sldId="456"/>
            <ac:picMk id="2" creationId="{CB2524BD-2B86-3B74-430F-F1DF40DB63C9}"/>
          </ac:picMkLst>
        </pc:picChg>
        <pc:picChg chg="del">
          <ac:chgData name="Sven Roman Reinhard" userId="d918b0b6bf9c9ab7" providerId="LiveId" clId="{1F175775-0BD2-4077-BD4B-6BB731F5FA58}" dt="2024-05-31T15:16:05.539" v="743" actId="478"/>
          <ac:picMkLst>
            <pc:docMk/>
            <pc:sldMk cId="748009771" sldId="456"/>
            <ac:picMk id="14" creationId="{2BA3E080-3C46-9BA0-E933-002B8409D647}"/>
          </ac:picMkLst>
        </pc:picChg>
        <pc:picChg chg="del">
          <ac:chgData name="Sven Roman Reinhard" userId="d918b0b6bf9c9ab7" providerId="LiveId" clId="{1F175775-0BD2-4077-BD4B-6BB731F5FA58}" dt="2024-05-31T15:15:46.504" v="741" actId="478"/>
          <ac:picMkLst>
            <pc:docMk/>
            <pc:sldMk cId="748009771" sldId="456"/>
            <ac:picMk id="16" creationId="{4E362761-2502-C234-71BB-05DF5BA43688}"/>
          </ac:picMkLst>
        </pc:picChg>
        <pc:picChg chg="del">
          <ac:chgData name="Sven Roman Reinhard" userId="d918b0b6bf9c9ab7" providerId="LiveId" clId="{1F175775-0BD2-4077-BD4B-6BB731F5FA58}" dt="2024-05-31T15:15:46.504" v="741" actId="478"/>
          <ac:picMkLst>
            <pc:docMk/>
            <pc:sldMk cId="748009771" sldId="456"/>
            <ac:picMk id="17" creationId="{FEC1797C-3511-6B96-D6EF-D8661FDA4B3F}"/>
          </ac:picMkLst>
        </pc:picChg>
        <pc:picChg chg="del">
          <ac:chgData name="Sven Roman Reinhard" userId="d918b0b6bf9c9ab7" providerId="LiveId" clId="{1F175775-0BD2-4077-BD4B-6BB731F5FA58}" dt="2024-05-31T15:15:46.504" v="741" actId="478"/>
          <ac:picMkLst>
            <pc:docMk/>
            <pc:sldMk cId="748009771" sldId="456"/>
            <ac:picMk id="19" creationId="{F4FF6B07-289E-4D13-8352-0F3C68990C55}"/>
          </ac:picMkLst>
        </pc:picChg>
        <pc:picChg chg="del">
          <ac:chgData name="Sven Roman Reinhard" userId="d918b0b6bf9c9ab7" providerId="LiveId" clId="{1F175775-0BD2-4077-BD4B-6BB731F5FA58}" dt="2024-05-31T15:15:46.504" v="741" actId="478"/>
          <ac:picMkLst>
            <pc:docMk/>
            <pc:sldMk cId="748009771" sldId="456"/>
            <ac:picMk id="20" creationId="{6BF01080-6CE2-D9CD-BB17-A1B1F74DF528}"/>
          </ac:picMkLst>
        </pc:picChg>
        <pc:picChg chg="mod">
          <ac:chgData name="Sven Roman Reinhard" userId="d918b0b6bf9c9ab7" providerId="LiveId" clId="{1F175775-0BD2-4077-BD4B-6BB731F5FA58}" dt="2024-05-31T15:17:14.137" v="748" actId="22711"/>
          <ac:picMkLst>
            <pc:docMk/>
            <pc:sldMk cId="748009771" sldId="456"/>
            <ac:picMk id="26" creationId="{67955674-BF0D-2DE6-9051-5710B23AC03C}"/>
          </ac:picMkLst>
        </pc:picChg>
        <pc:picChg chg="del">
          <ac:chgData name="Sven Roman Reinhard" userId="d918b0b6bf9c9ab7" providerId="LiveId" clId="{1F175775-0BD2-4077-BD4B-6BB731F5FA58}" dt="2024-05-31T15:15:46.504" v="741" actId="478"/>
          <ac:picMkLst>
            <pc:docMk/>
            <pc:sldMk cId="748009771" sldId="456"/>
            <ac:picMk id="28" creationId="{42FE2B38-3B6D-19AF-2042-F9523FB1F3C1}"/>
          </ac:picMkLst>
        </pc:picChg>
        <pc:picChg chg="del">
          <ac:chgData name="Sven Roman Reinhard" userId="d918b0b6bf9c9ab7" providerId="LiveId" clId="{1F175775-0BD2-4077-BD4B-6BB731F5FA58}" dt="2024-05-31T15:15:46.504" v="741" actId="478"/>
          <ac:picMkLst>
            <pc:docMk/>
            <pc:sldMk cId="748009771" sldId="456"/>
            <ac:picMk id="29" creationId="{136600C7-A901-6FEC-4F56-F358AD7C1E2E}"/>
          </ac:picMkLst>
        </pc:picChg>
        <pc:picChg chg="del">
          <ac:chgData name="Sven Roman Reinhard" userId="d918b0b6bf9c9ab7" providerId="LiveId" clId="{1F175775-0BD2-4077-BD4B-6BB731F5FA58}" dt="2024-05-31T15:15:46.504" v="741" actId="478"/>
          <ac:picMkLst>
            <pc:docMk/>
            <pc:sldMk cId="748009771" sldId="456"/>
            <ac:picMk id="31" creationId="{8D876B3B-008E-289B-B41B-D8A74D969D2A}"/>
          </ac:picMkLst>
        </pc:picChg>
        <pc:picChg chg="mod">
          <ac:chgData name="Sven Roman Reinhard" userId="d918b0b6bf9c9ab7" providerId="LiveId" clId="{1F175775-0BD2-4077-BD4B-6BB731F5FA58}" dt="2024-05-31T15:17:14.137" v="748" actId="22711"/>
          <ac:picMkLst>
            <pc:docMk/>
            <pc:sldMk cId="748009771" sldId="456"/>
            <ac:picMk id="33" creationId="{DCF45252-CFBF-D371-3B7D-D36505903CA6}"/>
          </ac:picMkLst>
        </pc:picChg>
        <pc:picChg chg="mod">
          <ac:chgData name="Sven Roman Reinhard" userId="d918b0b6bf9c9ab7" providerId="LiveId" clId="{1F175775-0BD2-4077-BD4B-6BB731F5FA58}" dt="2024-05-31T15:17:14.137" v="748" actId="22711"/>
          <ac:picMkLst>
            <pc:docMk/>
            <pc:sldMk cId="748009771" sldId="456"/>
            <ac:picMk id="35" creationId="{A4E1EE5B-1A57-E0A9-8664-165BFA97E5FA}"/>
          </ac:picMkLst>
        </pc:picChg>
        <pc:picChg chg="mod">
          <ac:chgData name="Sven Roman Reinhard" userId="d918b0b6bf9c9ab7" providerId="LiveId" clId="{1F175775-0BD2-4077-BD4B-6BB731F5FA58}" dt="2024-05-31T15:17:14.137" v="748" actId="22711"/>
          <ac:picMkLst>
            <pc:docMk/>
            <pc:sldMk cId="748009771" sldId="456"/>
            <ac:picMk id="36" creationId="{3A59A705-98F7-0110-3BD4-53D5BA87A8C0}"/>
          </ac:picMkLst>
        </pc:picChg>
        <pc:picChg chg="mod">
          <ac:chgData name="Sven Roman Reinhard" userId="d918b0b6bf9c9ab7" providerId="LiveId" clId="{1F175775-0BD2-4077-BD4B-6BB731F5FA58}" dt="2024-05-31T15:17:14.137" v="748" actId="22711"/>
          <ac:picMkLst>
            <pc:docMk/>
            <pc:sldMk cId="748009771" sldId="456"/>
            <ac:picMk id="38" creationId="{EC9EE09D-DF25-B3A4-F89C-F21322EA426D}"/>
          </ac:picMkLst>
        </pc:picChg>
        <pc:picChg chg="mod">
          <ac:chgData name="Sven Roman Reinhard" userId="d918b0b6bf9c9ab7" providerId="LiveId" clId="{1F175775-0BD2-4077-BD4B-6BB731F5FA58}" dt="2024-05-31T15:17:14.137" v="748" actId="22711"/>
          <ac:picMkLst>
            <pc:docMk/>
            <pc:sldMk cId="748009771" sldId="456"/>
            <ac:picMk id="40" creationId="{277F1600-B9FF-1A77-67E5-D79C96E99981}"/>
          </ac:picMkLst>
        </pc:picChg>
        <pc:picChg chg="del">
          <ac:chgData name="Sven Roman Reinhard" userId="d918b0b6bf9c9ab7" providerId="LiveId" clId="{1F175775-0BD2-4077-BD4B-6BB731F5FA58}" dt="2024-05-31T15:16:05.539" v="743" actId="478"/>
          <ac:picMkLst>
            <pc:docMk/>
            <pc:sldMk cId="748009771" sldId="456"/>
            <ac:picMk id="49" creationId="{CC42B055-F9E2-7D9D-F910-A8BF7CB11EAD}"/>
          </ac:picMkLst>
        </pc:picChg>
        <pc:picChg chg="mod">
          <ac:chgData name="Sven Roman Reinhard" userId="d918b0b6bf9c9ab7" providerId="LiveId" clId="{1F175775-0BD2-4077-BD4B-6BB731F5FA58}" dt="2024-05-31T15:17:14.137" v="748" actId="22711"/>
          <ac:picMkLst>
            <pc:docMk/>
            <pc:sldMk cId="748009771" sldId="456"/>
            <ac:picMk id="51" creationId="{C7687EF2-D5ED-161D-FA5F-9AA4B70455BD}"/>
          </ac:picMkLst>
        </pc:picChg>
        <pc:picChg chg="mod">
          <ac:chgData name="Sven Roman Reinhard" userId="d918b0b6bf9c9ab7" providerId="LiveId" clId="{1F175775-0BD2-4077-BD4B-6BB731F5FA58}" dt="2024-05-31T15:17:14.137" v="748" actId="22711"/>
          <ac:picMkLst>
            <pc:docMk/>
            <pc:sldMk cId="748009771" sldId="456"/>
            <ac:picMk id="53" creationId="{1B6A14B6-73B9-5D42-CFDA-AF2B8A92CA0E}"/>
          </ac:picMkLst>
        </pc:picChg>
        <pc:picChg chg="mod">
          <ac:chgData name="Sven Roman Reinhard" userId="d918b0b6bf9c9ab7" providerId="LiveId" clId="{1F175775-0BD2-4077-BD4B-6BB731F5FA58}" dt="2024-05-31T15:17:14.137" v="748" actId="22711"/>
          <ac:picMkLst>
            <pc:docMk/>
            <pc:sldMk cId="748009771" sldId="456"/>
            <ac:picMk id="55" creationId="{DBB26B02-2AE6-2562-87CA-F0E51137C1FD}"/>
          </ac:picMkLst>
        </pc:picChg>
        <pc:picChg chg="mod">
          <ac:chgData name="Sven Roman Reinhard" userId="d918b0b6bf9c9ab7" providerId="LiveId" clId="{1F175775-0BD2-4077-BD4B-6BB731F5FA58}" dt="2024-05-31T15:17:14.137" v="748" actId="22711"/>
          <ac:picMkLst>
            <pc:docMk/>
            <pc:sldMk cId="748009771" sldId="456"/>
            <ac:picMk id="57" creationId="{8347E78A-295F-B611-D12D-2F3C0E123A57}"/>
          </ac:picMkLst>
        </pc:picChg>
        <pc:picChg chg="mod">
          <ac:chgData name="Sven Roman Reinhard" userId="d918b0b6bf9c9ab7" providerId="LiveId" clId="{1F175775-0BD2-4077-BD4B-6BB731F5FA58}" dt="2024-05-31T15:17:14.137" v="748" actId="22711"/>
          <ac:picMkLst>
            <pc:docMk/>
            <pc:sldMk cId="748009771" sldId="456"/>
            <ac:picMk id="59" creationId="{341E93E4-120A-2872-407F-26CE1894DD07}"/>
          </ac:picMkLst>
        </pc:picChg>
        <pc:picChg chg="mod">
          <ac:chgData name="Sven Roman Reinhard" userId="d918b0b6bf9c9ab7" providerId="LiveId" clId="{1F175775-0BD2-4077-BD4B-6BB731F5FA58}" dt="2024-05-31T15:17:14.137" v="748" actId="22711"/>
          <ac:picMkLst>
            <pc:docMk/>
            <pc:sldMk cId="748009771" sldId="456"/>
            <ac:picMk id="60" creationId="{C378CD43-F59F-815B-6631-A9907DADFCC4}"/>
          </ac:picMkLst>
        </pc:picChg>
        <pc:picChg chg="mod">
          <ac:chgData name="Sven Roman Reinhard" userId="d918b0b6bf9c9ab7" providerId="LiveId" clId="{1F175775-0BD2-4077-BD4B-6BB731F5FA58}" dt="2024-05-31T15:17:14.137" v="748" actId="22711"/>
          <ac:picMkLst>
            <pc:docMk/>
            <pc:sldMk cId="748009771" sldId="456"/>
            <ac:picMk id="62" creationId="{DF3A52B5-2E3D-D400-64A9-DD475035227F}"/>
          </ac:picMkLst>
        </pc:picChg>
        <pc:picChg chg="mod">
          <ac:chgData name="Sven Roman Reinhard" userId="d918b0b6bf9c9ab7" providerId="LiveId" clId="{1F175775-0BD2-4077-BD4B-6BB731F5FA58}" dt="2024-05-31T15:17:14.137" v="748" actId="22711"/>
          <ac:picMkLst>
            <pc:docMk/>
            <pc:sldMk cId="748009771" sldId="456"/>
            <ac:picMk id="64" creationId="{7CD9CBDD-8B12-DEEF-B585-BCE40CB66554}"/>
          </ac:picMkLst>
        </pc:picChg>
        <pc:picChg chg="mod">
          <ac:chgData name="Sven Roman Reinhard" userId="d918b0b6bf9c9ab7" providerId="LiveId" clId="{1F175775-0BD2-4077-BD4B-6BB731F5FA58}" dt="2024-05-31T15:17:14.137" v="748" actId="22711"/>
          <ac:picMkLst>
            <pc:docMk/>
            <pc:sldMk cId="748009771" sldId="456"/>
            <ac:picMk id="66" creationId="{E2B7F0BD-8C1C-5D0C-A2CD-D96C1940B71F}"/>
          </ac:picMkLst>
        </pc:picChg>
        <pc:picChg chg="mod">
          <ac:chgData name="Sven Roman Reinhard" userId="d918b0b6bf9c9ab7" providerId="LiveId" clId="{1F175775-0BD2-4077-BD4B-6BB731F5FA58}" dt="2024-05-31T15:17:14.137" v="748" actId="22711"/>
          <ac:picMkLst>
            <pc:docMk/>
            <pc:sldMk cId="748009771" sldId="456"/>
            <ac:picMk id="68" creationId="{F72731DB-67AE-EFBD-7B62-035E3B55D236}"/>
          </ac:picMkLst>
        </pc:picChg>
        <pc:picChg chg="mod">
          <ac:chgData name="Sven Roman Reinhard" userId="d918b0b6bf9c9ab7" providerId="LiveId" clId="{1F175775-0BD2-4077-BD4B-6BB731F5FA58}" dt="2024-05-31T15:17:14.137" v="748" actId="22711"/>
          <ac:picMkLst>
            <pc:docMk/>
            <pc:sldMk cId="748009771" sldId="456"/>
            <ac:picMk id="69" creationId="{BB52EC76-E91A-D698-2493-5DA302669661}"/>
          </ac:picMkLst>
        </pc:picChg>
        <pc:picChg chg="mod">
          <ac:chgData name="Sven Roman Reinhard" userId="d918b0b6bf9c9ab7" providerId="LiveId" clId="{1F175775-0BD2-4077-BD4B-6BB731F5FA58}" dt="2024-05-31T15:17:14.137" v="748" actId="22711"/>
          <ac:picMkLst>
            <pc:docMk/>
            <pc:sldMk cId="748009771" sldId="456"/>
            <ac:picMk id="71" creationId="{FFE0E37A-7BC2-7D7D-608F-988BF54E0712}"/>
          </ac:picMkLst>
        </pc:picChg>
        <pc:picChg chg="mod">
          <ac:chgData name="Sven Roman Reinhard" userId="d918b0b6bf9c9ab7" providerId="LiveId" clId="{1F175775-0BD2-4077-BD4B-6BB731F5FA58}" dt="2024-05-31T15:17:14.137" v="748" actId="22711"/>
          <ac:picMkLst>
            <pc:docMk/>
            <pc:sldMk cId="748009771" sldId="456"/>
            <ac:picMk id="73" creationId="{93101BB1-5D2E-80D7-0AD7-68F92D843E76}"/>
          </ac:picMkLst>
        </pc:picChg>
        <pc:picChg chg="mod">
          <ac:chgData name="Sven Roman Reinhard" userId="d918b0b6bf9c9ab7" providerId="LiveId" clId="{1F175775-0BD2-4077-BD4B-6BB731F5FA58}" dt="2024-05-31T15:17:14.137" v="748" actId="22711"/>
          <ac:picMkLst>
            <pc:docMk/>
            <pc:sldMk cId="748009771" sldId="456"/>
            <ac:picMk id="75" creationId="{9DE06F3D-05D5-6E9A-45C3-1FE79BB7A51E}"/>
          </ac:picMkLst>
        </pc:picChg>
        <pc:picChg chg="mod">
          <ac:chgData name="Sven Roman Reinhard" userId="d918b0b6bf9c9ab7" providerId="LiveId" clId="{1F175775-0BD2-4077-BD4B-6BB731F5FA58}" dt="2024-05-31T15:17:14.137" v="748" actId="22711"/>
          <ac:picMkLst>
            <pc:docMk/>
            <pc:sldMk cId="748009771" sldId="456"/>
            <ac:picMk id="77" creationId="{C405CDC1-CEDE-3B2D-DAD1-E8D76C4B1950}"/>
          </ac:picMkLst>
        </pc:picChg>
        <pc:picChg chg="mod">
          <ac:chgData name="Sven Roman Reinhard" userId="d918b0b6bf9c9ab7" providerId="LiveId" clId="{1F175775-0BD2-4077-BD4B-6BB731F5FA58}" dt="2024-05-31T15:17:14.137" v="748" actId="22711"/>
          <ac:picMkLst>
            <pc:docMk/>
            <pc:sldMk cId="748009771" sldId="456"/>
            <ac:picMk id="78" creationId="{94204E2D-D1EA-9FCE-19A6-A1B68A6DD065}"/>
          </ac:picMkLst>
        </pc:picChg>
        <pc:picChg chg="mod">
          <ac:chgData name="Sven Roman Reinhard" userId="d918b0b6bf9c9ab7" providerId="LiveId" clId="{1F175775-0BD2-4077-BD4B-6BB731F5FA58}" dt="2024-05-31T15:17:14.137" v="748" actId="22711"/>
          <ac:picMkLst>
            <pc:docMk/>
            <pc:sldMk cId="748009771" sldId="456"/>
            <ac:picMk id="80" creationId="{B96FC311-87CC-8825-018F-B4FEEA1E2200}"/>
          </ac:picMkLst>
        </pc:picChg>
        <pc:picChg chg="mod">
          <ac:chgData name="Sven Roman Reinhard" userId="d918b0b6bf9c9ab7" providerId="LiveId" clId="{1F175775-0BD2-4077-BD4B-6BB731F5FA58}" dt="2024-05-31T15:17:14.137" v="748" actId="22711"/>
          <ac:picMkLst>
            <pc:docMk/>
            <pc:sldMk cId="748009771" sldId="456"/>
            <ac:picMk id="82" creationId="{41DC64F4-11AB-52CF-70C5-87FA3B56A323}"/>
          </ac:picMkLst>
        </pc:picChg>
      </pc:sldChg>
      <pc:sldChg chg="addSp delSp modSp add mod modShow">
        <pc:chgData name="Sven Roman Reinhard" userId="d918b0b6bf9c9ab7" providerId="LiveId" clId="{1F175775-0BD2-4077-BD4B-6BB731F5FA58}" dt="2024-06-05T11:05:42.174" v="1605" actId="115"/>
        <pc:sldMkLst>
          <pc:docMk/>
          <pc:sldMk cId="1287828998" sldId="457"/>
        </pc:sldMkLst>
        <pc:spChg chg="mod">
          <ac:chgData name="Sven Roman Reinhard" userId="d918b0b6bf9c9ab7" providerId="LiveId" clId="{1F175775-0BD2-4077-BD4B-6BB731F5FA58}" dt="2024-06-05T11:05:39.087" v="1604" actId="403"/>
          <ac:spMkLst>
            <pc:docMk/>
            <pc:sldMk cId="1287828998" sldId="457"/>
            <ac:spMk id="3" creationId="{5F963E77-247E-CF8B-A74E-9029FF0E743F}"/>
          </ac:spMkLst>
        </pc:spChg>
        <pc:spChg chg="del mod">
          <ac:chgData name="Sven Roman Reinhard" userId="d918b0b6bf9c9ab7" providerId="LiveId" clId="{1F175775-0BD2-4077-BD4B-6BB731F5FA58}" dt="2024-05-31T15:39:41.848" v="1435" actId="478"/>
          <ac:spMkLst>
            <pc:docMk/>
            <pc:sldMk cId="1287828998" sldId="457"/>
            <ac:spMk id="5" creationId="{41A31112-942F-0BDE-959F-C3BC3300DFAD}"/>
          </ac:spMkLst>
        </pc:spChg>
        <pc:spChg chg="add del mod">
          <ac:chgData name="Sven Roman Reinhard" userId="d918b0b6bf9c9ab7" providerId="LiveId" clId="{1F175775-0BD2-4077-BD4B-6BB731F5FA58}" dt="2024-06-05T11:05:20.924" v="1601" actId="478"/>
          <ac:spMkLst>
            <pc:docMk/>
            <pc:sldMk cId="1287828998" sldId="457"/>
            <ac:spMk id="7" creationId="{EAF96BF3-7B8C-25C4-85ED-418F88B4FCD8}"/>
          </ac:spMkLst>
        </pc:spChg>
        <pc:spChg chg="mod topLvl">
          <ac:chgData name="Sven Roman Reinhard" userId="d918b0b6bf9c9ab7" providerId="LiveId" clId="{1F175775-0BD2-4077-BD4B-6BB731F5FA58}" dt="2024-05-31T15:21:19.241" v="928" actId="164"/>
          <ac:spMkLst>
            <pc:docMk/>
            <pc:sldMk cId="1287828998" sldId="457"/>
            <ac:spMk id="25" creationId="{10CE249D-F2BE-E2D8-F92D-2366D607C791}"/>
          </ac:spMkLst>
        </pc:spChg>
        <pc:spChg chg="mod topLvl">
          <ac:chgData name="Sven Roman Reinhard" userId="d918b0b6bf9c9ab7" providerId="LiveId" clId="{1F175775-0BD2-4077-BD4B-6BB731F5FA58}" dt="2024-05-31T15:21:19.241" v="928" actId="164"/>
          <ac:spMkLst>
            <pc:docMk/>
            <pc:sldMk cId="1287828998" sldId="457"/>
            <ac:spMk id="32" creationId="{35A3C8A2-C0E8-7D5D-7BDF-8AEC88630744}"/>
          </ac:spMkLst>
        </pc:spChg>
        <pc:spChg chg="mod topLvl">
          <ac:chgData name="Sven Roman Reinhard" userId="d918b0b6bf9c9ab7" providerId="LiveId" clId="{1F175775-0BD2-4077-BD4B-6BB731F5FA58}" dt="2024-05-31T15:21:19.241" v="928" actId="164"/>
          <ac:spMkLst>
            <pc:docMk/>
            <pc:sldMk cId="1287828998" sldId="457"/>
            <ac:spMk id="34" creationId="{60203BF1-3046-414B-C6A8-C8DF4C8540EC}"/>
          </ac:spMkLst>
        </pc:spChg>
        <pc:spChg chg="mod topLvl">
          <ac:chgData name="Sven Roman Reinhard" userId="d918b0b6bf9c9ab7" providerId="LiveId" clId="{1F175775-0BD2-4077-BD4B-6BB731F5FA58}" dt="2024-05-31T15:21:19.241" v="928" actId="164"/>
          <ac:spMkLst>
            <pc:docMk/>
            <pc:sldMk cId="1287828998" sldId="457"/>
            <ac:spMk id="37" creationId="{885635BC-5610-46CD-B133-C5D8596F489A}"/>
          </ac:spMkLst>
        </pc:spChg>
        <pc:spChg chg="mod topLvl">
          <ac:chgData name="Sven Roman Reinhard" userId="d918b0b6bf9c9ab7" providerId="LiveId" clId="{1F175775-0BD2-4077-BD4B-6BB731F5FA58}" dt="2024-05-31T15:21:19.241" v="928" actId="164"/>
          <ac:spMkLst>
            <pc:docMk/>
            <pc:sldMk cId="1287828998" sldId="457"/>
            <ac:spMk id="39" creationId="{D328E1D6-E76D-B329-41D4-ACBF85B0785E}"/>
          </ac:spMkLst>
        </pc:spChg>
        <pc:spChg chg="mod topLvl">
          <ac:chgData name="Sven Roman Reinhard" userId="d918b0b6bf9c9ab7" providerId="LiveId" clId="{1F175775-0BD2-4077-BD4B-6BB731F5FA58}" dt="2024-05-31T15:21:19.241" v="928" actId="164"/>
          <ac:spMkLst>
            <pc:docMk/>
            <pc:sldMk cId="1287828998" sldId="457"/>
            <ac:spMk id="50" creationId="{58F1AB70-B7C9-C2A2-1513-41777FA961EC}"/>
          </ac:spMkLst>
        </pc:spChg>
        <pc:spChg chg="mod topLvl">
          <ac:chgData name="Sven Roman Reinhard" userId="d918b0b6bf9c9ab7" providerId="LiveId" clId="{1F175775-0BD2-4077-BD4B-6BB731F5FA58}" dt="2024-05-31T15:21:19.241" v="928" actId="164"/>
          <ac:spMkLst>
            <pc:docMk/>
            <pc:sldMk cId="1287828998" sldId="457"/>
            <ac:spMk id="52" creationId="{458A17FF-70C0-F2F1-59F2-754E6469A63E}"/>
          </ac:spMkLst>
        </pc:spChg>
        <pc:spChg chg="mod topLvl">
          <ac:chgData name="Sven Roman Reinhard" userId="d918b0b6bf9c9ab7" providerId="LiveId" clId="{1F175775-0BD2-4077-BD4B-6BB731F5FA58}" dt="2024-05-31T15:21:19.241" v="928" actId="164"/>
          <ac:spMkLst>
            <pc:docMk/>
            <pc:sldMk cId="1287828998" sldId="457"/>
            <ac:spMk id="54" creationId="{CA6F65C2-D2AF-DA64-4E2B-5EF42BFC77F8}"/>
          </ac:spMkLst>
        </pc:spChg>
        <pc:spChg chg="mod topLvl">
          <ac:chgData name="Sven Roman Reinhard" userId="d918b0b6bf9c9ab7" providerId="LiveId" clId="{1F175775-0BD2-4077-BD4B-6BB731F5FA58}" dt="2024-05-31T15:21:19.241" v="928" actId="164"/>
          <ac:spMkLst>
            <pc:docMk/>
            <pc:sldMk cId="1287828998" sldId="457"/>
            <ac:spMk id="56" creationId="{93E0802F-7992-A727-17F3-BD5905851C7B}"/>
          </ac:spMkLst>
        </pc:spChg>
        <pc:spChg chg="mod topLvl">
          <ac:chgData name="Sven Roman Reinhard" userId="d918b0b6bf9c9ab7" providerId="LiveId" clId="{1F175775-0BD2-4077-BD4B-6BB731F5FA58}" dt="2024-05-31T15:21:19.241" v="928" actId="164"/>
          <ac:spMkLst>
            <pc:docMk/>
            <pc:sldMk cId="1287828998" sldId="457"/>
            <ac:spMk id="58" creationId="{99B6D087-939D-A613-85C9-E8764AA841DC}"/>
          </ac:spMkLst>
        </pc:spChg>
        <pc:spChg chg="mod topLvl">
          <ac:chgData name="Sven Roman Reinhard" userId="d918b0b6bf9c9ab7" providerId="LiveId" clId="{1F175775-0BD2-4077-BD4B-6BB731F5FA58}" dt="2024-05-31T15:21:19.241" v="928" actId="164"/>
          <ac:spMkLst>
            <pc:docMk/>
            <pc:sldMk cId="1287828998" sldId="457"/>
            <ac:spMk id="61" creationId="{EF5FC6C1-625A-6FED-A943-FE4A65B69977}"/>
          </ac:spMkLst>
        </pc:spChg>
        <pc:spChg chg="mod topLvl">
          <ac:chgData name="Sven Roman Reinhard" userId="d918b0b6bf9c9ab7" providerId="LiveId" clId="{1F175775-0BD2-4077-BD4B-6BB731F5FA58}" dt="2024-05-31T15:21:19.241" v="928" actId="164"/>
          <ac:spMkLst>
            <pc:docMk/>
            <pc:sldMk cId="1287828998" sldId="457"/>
            <ac:spMk id="63" creationId="{D5468150-21D9-4C4E-1E67-2EEC2127AAFB}"/>
          </ac:spMkLst>
        </pc:spChg>
        <pc:spChg chg="mod topLvl">
          <ac:chgData name="Sven Roman Reinhard" userId="d918b0b6bf9c9ab7" providerId="LiveId" clId="{1F175775-0BD2-4077-BD4B-6BB731F5FA58}" dt="2024-05-31T15:21:19.241" v="928" actId="164"/>
          <ac:spMkLst>
            <pc:docMk/>
            <pc:sldMk cId="1287828998" sldId="457"/>
            <ac:spMk id="65" creationId="{F05C29F4-3077-6CE8-F6DE-F29542A24500}"/>
          </ac:spMkLst>
        </pc:spChg>
        <pc:spChg chg="mod topLvl">
          <ac:chgData name="Sven Roman Reinhard" userId="d918b0b6bf9c9ab7" providerId="LiveId" clId="{1F175775-0BD2-4077-BD4B-6BB731F5FA58}" dt="2024-05-31T15:21:19.241" v="928" actId="164"/>
          <ac:spMkLst>
            <pc:docMk/>
            <pc:sldMk cId="1287828998" sldId="457"/>
            <ac:spMk id="67" creationId="{B9B0280C-C226-544C-7CA8-C1C3F800E1AE}"/>
          </ac:spMkLst>
        </pc:spChg>
        <pc:spChg chg="mod topLvl">
          <ac:chgData name="Sven Roman Reinhard" userId="d918b0b6bf9c9ab7" providerId="LiveId" clId="{1F175775-0BD2-4077-BD4B-6BB731F5FA58}" dt="2024-05-31T15:21:19.241" v="928" actId="164"/>
          <ac:spMkLst>
            <pc:docMk/>
            <pc:sldMk cId="1287828998" sldId="457"/>
            <ac:spMk id="70" creationId="{39FC4E62-85D2-007C-338A-EE80B4ADFA75}"/>
          </ac:spMkLst>
        </pc:spChg>
        <pc:spChg chg="mod topLvl">
          <ac:chgData name="Sven Roman Reinhard" userId="d918b0b6bf9c9ab7" providerId="LiveId" clId="{1F175775-0BD2-4077-BD4B-6BB731F5FA58}" dt="2024-05-31T15:21:19.241" v="928" actId="164"/>
          <ac:spMkLst>
            <pc:docMk/>
            <pc:sldMk cId="1287828998" sldId="457"/>
            <ac:spMk id="72" creationId="{FB70A4B8-4272-419A-2B6B-731D7E6D1F6D}"/>
          </ac:spMkLst>
        </pc:spChg>
        <pc:spChg chg="mod topLvl">
          <ac:chgData name="Sven Roman Reinhard" userId="d918b0b6bf9c9ab7" providerId="LiveId" clId="{1F175775-0BD2-4077-BD4B-6BB731F5FA58}" dt="2024-05-31T15:21:19.241" v="928" actId="164"/>
          <ac:spMkLst>
            <pc:docMk/>
            <pc:sldMk cId="1287828998" sldId="457"/>
            <ac:spMk id="74" creationId="{3A512019-2161-19F6-E114-AEA4D77F33FC}"/>
          </ac:spMkLst>
        </pc:spChg>
        <pc:spChg chg="mod topLvl">
          <ac:chgData name="Sven Roman Reinhard" userId="d918b0b6bf9c9ab7" providerId="LiveId" clId="{1F175775-0BD2-4077-BD4B-6BB731F5FA58}" dt="2024-05-31T15:21:19.241" v="928" actId="164"/>
          <ac:spMkLst>
            <pc:docMk/>
            <pc:sldMk cId="1287828998" sldId="457"/>
            <ac:spMk id="76" creationId="{7E98C649-01FA-048C-E0FD-83916217F3BA}"/>
          </ac:spMkLst>
        </pc:spChg>
        <pc:spChg chg="mod topLvl">
          <ac:chgData name="Sven Roman Reinhard" userId="d918b0b6bf9c9ab7" providerId="LiveId" clId="{1F175775-0BD2-4077-BD4B-6BB731F5FA58}" dt="2024-05-31T15:21:19.241" v="928" actId="164"/>
          <ac:spMkLst>
            <pc:docMk/>
            <pc:sldMk cId="1287828998" sldId="457"/>
            <ac:spMk id="79" creationId="{D1FEE45B-69F7-D570-0EA7-59437599C9FF}"/>
          </ac:spMkLst>
        </pc:spChg>
        <pc:spChg chg="mod topLvl">
          <ac:chgData name="Sven Roman Reinhard" userId="d918b0b6bf9c9ab7" providerId="LiveId" clId="{1F175775-0BD2-4077-BD4B-6BB731F5FA58}" dt="2024-05-31T15:21:19.241" v="928" actId="164"/>
          <ac:spMkLst>
            <pc:docMk/>
            <pc:sldMk cId="1287828998" sldId="457"/>
            <ac:spMk id="81" creationId="{BB11EBC0-04F4-D0E0-8AFF-82369D668B84}"/>
          </ac:spMkLst>
        </pc:spChg>
        <pc:spChg chg="mod">
          <ac:chgData name="Sven Roman Reinhard" userId="d918b0b6bf9c9ab7" providerId="LiveId" clId="{1F175775-0BD2-4077-BD4B-6BB731F5FA58}" dt="2024-05-31T15:21:14.971" v="927" actId="165"/>
          <ac:spMkLst>
            <pc:docMk/>
            <pc:sldMk cId="1287828998" sldId="457"/>
            <ac:spMk id="84" creationId="{A3C47DBA-F7B7-C6E6-8373-E0D5694DEA9A}"/>
          </ac:spMkLst>
        </pc:spChg>
        <pc:spChg chg="mod">
          <ac:chgData name="Sven Roman Reinhard" userId="d918b0b6bf9c9ab7" providerId="LiveId" clId="{1F175775-0BD2-4077-BD4B-6BB731F5FA58}" dt="2024-05-31T15:21:14.971" v="927" actId="165"/>
          <ac:spMkLst>
            <pc:docMk/>
            <pc:sldMk cId="1287828998" sldId="457"/>
            <ac:spMk id="85" creationId="{BC5DDA39-C352-ADC9-D56E-AA66635C7076}"/>
          </ac:spMkLst>
        </pc:spChg>
        <pc:spChg chg="mod">
          <ac:chgData name="Sven Roman Reinhard" userId="d918b0b6bf9c9ab7" providerId="LiveId" clId="{1F175775-0BD2-4077-BD4B-6BB731F5FA58}" dt="2024-05-31T15:21:14.971" v="927" actId="165"/>
          <ac:spMkLst>
            <pc:docMk/>
            <pc:sldMk cId="1287828998" sldId="457"/>
            <ac:spMk id="86" creationId="{BDB827C3-9451-5A48-CA7D-45346DECE75B}"/>
          </ac:spMkLst>
        </pc:spChg>
        <pc:spChg chg="mod">
          <ac:chgData name="Sven Roman Reinhard" userId="d918b0b6bf9c9ab7" providerId="LiveId" clId="{1F175775-0BD2-4077-BD4B-6BB731F5FA58}" dt="2024-05-31T15:21:14.971" v="927" actId="165"/>
          <ac:spMkLst>
            <pc:docMk/>
            <pc:sldMk cId="1287828998" sldId="457"/>
            <ac:spMk id="88" creationId="{DABB3409-E07F-2CFD-C794-179FCB1446B8}"/>
          </ac:spMkLst>
        </pc:spChg>
        <pc:spChg chg="mod">
          <ac:chgData name="Sven Roman Reinhard" userId="d918b0b6bf9c9ab7" providerId="LiveId" clId="{1F175775-0BD2-4077-BD4B-6BB731F5FA58}" dt="2024-05-31T15:21:14.971" v="927" actId="165"/>
          <ac:spMkLst>
            <pc:docMk/>
            <pc:sldMk cId="1287828998" sldId="457"/>
            <ac:spMk id="89" creationId="{304FF024-2EB0-8EF2-C355-4964F17CDB68}"/>
          </ac:spMkLst>
        </pc:spChg>
        <pc:spChg chg="mod">
          <ac:chgData name="Sven Roman Reinhard" userId="d918b0b6bf9c9ab7" providerId="LiveId" clId="{1F175775-0BD2-4077-BD4B-6BB731F5FA58}" dt="2024-05-31T15:21:14.971" v="927" actId="165"/>
          <ac:spMkLst>
            <pc:docMk/>
            <pc:sldMk cId="1287828998" sldId="457"/>
            <ac:spMk id="90" creationId="{57E74866-992B-3380-B85C-07EC66869C11}"/>
          </ac:spMkLst>
        </pc:spChg>
        <pc:spChg chg="mod">
          <ac:chgData name="Sven Roman Reinhard" userId="d918b0b6bf9c9ab7" providerId="LiveId" clId="{1F175775-0BD2-4077-BD4B-6BB731F5FA58}" dt="2024-05-31T15:21:14.971" v="927" actId="165"/>
          <ac:spMkLst>
            <pc:docMk/>
            <pc:sldMk cId="1287828998" sldId="457"/>
            <ac:spMk id="92" creationId="{FFD5ACF8-E0EE-1D96-34A8-930309DD130A}"/>
          </ac:spMkLst>
        </pc:spChg>
        <pc:spChg chg="mod">
          <ac:chgData name="Sven Roman Reinhard" userId="d918b0b6bf9c9ab7" providerId="LiveId" clId="{1F175775-0BD2-4077-BD4B-6BB731F5FA58}" dt="2024-05-31T15:21:14.971" v="927" actId="165"/>
          <ac:spMkLst>
            <pc:docMk/>
            <pc:sldMk cId="1287828998" sldId="457"/>
            <ac:spMk id="93" creationId="{ACF42B5D-7C9B-A6AC-AEE8-B9903DB096A4}"/>
          </ac:spMkLst>
        </pc:spChg>
        <pc:spChg chg="mod">
          <ac:chgData name="Sven Roman Reinhard" userId="d918b0b6bf9c9ab7" providerId="LiveId" clId="{1F175775-0BD2-4077-BD4B-6BB731F5FA58}" dt="2024-05-31T15:21:14.971" v="927" actId="165"/>
          <ac:spMkLst>
            <pc:docMk/>
            <pc:sldMk cId="1287828998" sldId="457"/>
            <ac:spMk id="94" creationId="{ABFB5F91-C197-44D5-9DA6-1ABC003C67EE}"/>
          </ac:spMkLst>
        </pc:spChg>
        <pc:spChg chg="add mod">
          <ac:chgData name="Sven Roman Reinhard" userId="d918b0b6bf9c9ab7" providerId="LiveId" clId="{1F175775-0BD2-4077-BD4B-6BB731F5FA58}" dt="2024-06-05T11:05:42.174" v="1605" actId="115"/>
          <ac:spMkLst>
            <pc:docMk/>
            <pc:sldMk cId="1287828998" sldId="457"/>
            <ac:spMk id="119" creationId="{C4E6CF58-0A19-EAD8-8C87-477C23D9848C}"/>
          </ac:spMkLst>
        </pc:spChg>
        <pc:grpChg chg="add del mod">
          <ac:chgData name="Sven Roman Reinhard" userId="d918b0b6bf9c9ab7" providerId="LiveId" clId="{1F175775-0BD2-4077-BD4B-6BB731F5FA58}" dt="2024-05-31T15:26:12.475" v="1027" actId="478"/>
          <ac:grpSpMkLst>
            <pc:docMk/>
            <pc:sldMk cId="1287828998" sldId="457"/>
            <ac:grpSpMk id="2" creationId="{E72053E0-F19E-930F-B18C-880036303FDF}"/>
          </ac:grpSpMkLst>
        </pc:grpChg>
        <pc:grpChg chg="del">
          <ac:chgData name="Sven Roman Reinhard" userId="d918b0b6bf9c9ab7" providerId="LiveId" clId="{1F175775-0BD2-4077-BD4B-6BB731F5FA58}" dt="2024-05-31T15:21:14.971" v="927" actId="165"/>
          <ac:grpSpMkLst>
            <pc:docMk/>
            <pc:sldMk cId="1287828998" sldId="457"/>
            <ac:grpSpMk id="12" creationId="{0FF7A041-C762-E691-A3BD-0C04932EDFCA}"/>
          </ac:grpSpMkLst>
        </pc:grpChg>
        <pc:grpChg chg="mod topLvl">
          <ac:chgData name="Sven Roman Reinhard" userId="d918b0b6bf9c9ab7" providerId="LiveId" clId="{1F175775-0BD2-4077-BD4B-6BB731F5FA58}" dt="2024-05-31T15:21:19.241" v="928" actId="164"/>
          <ac:grpSpMkLst>
            <pc:docMk/>
            <pc:sldMk cId="1287828998" sldId="457"/>
            <ac:grpSpMk id="83" creationId="{171A82E0-6693-8A29-E686-1EF4121F9CFF}"/>
          </ac:grpSpMkLst>
        </pc:grpChg>
        <pc:grpChg chg="mod topLvl">
          <ac:chgData name="Sven Roman Reinhard" userId="d918b0b6bf9c9ab7" providerId="LiveId" clId="{1F175775-0BD2-4077-BD4B-6BB731F5FA58}" dt="2024-05-31T15:21:19.241" v="928" actId="164"/>
          <ac:grpSpMkLst>
            <pc:docMk/>
            <pc:sldMk cId="1287828998" sldId="457"/>
            <ac:grpSpMk id="87" creationId="{A0C19D60-BDEB-6DAA-33D1-C6EF88338A0E}"/>
          </ac:grpSpMkLst>
        </pc:grpChg>
        <pc:grpChg chg="mod topLvl">
          <ac:chgData name="Sven Roman Reinhard" userId="d918b0b6bf9c9ab7" providerId="LiveId" clId="{1F175775-0BD2-4077-BD4B-6BB731F5FA58}" dt="2024-05-31T15:21:19.241" v="928" actId="164"/>
          <ac:grpSpMkLst>
            <pc:docMk/>
            <pc:sldMk cId="1287828998" sldId="457"/>
            <ac:grpSpMk id="91" creationId="{520ABA8E-C776-DA9F-ADC5-8820FA9DEF13}"/>
          </ac:grpSpMkLst>
        </pc:grpChg>
        <pc:picChg chg="add mod">
          <ac:chgData name="Sven Roman Reinhard" userId="d918b0b6bf9c9ab7" providerId="LiveId" clId="{1F175775-0BD2-4077-BD4B-6BB731F5FA58}" dt="2024-05-31T15:24:51.058" v="1018"/>
          <ac:picMkLst>
            <pc:docMk/>
            <pc:sldMk cId="1287828998" sldId="457"/>
            <ac:picMk id="6" creationId="{BF3CB29F-B426-E629-B2B1-AE53178F561E}"/>
          </ac:picMkLst>
        </pc:picChg>
        <pc:picChg chg="mod topLvl">
          <ac:chgData name="Sven Roman Reinhard" userId="d918b0b6bf9c9ab7" providerId="LiveId" clId="{1F175775-0BD2-4077-BD4B-6BB731F5FA58}" dt="2024-05-31T15:21:19.241" v="928" actId="164"/>
          <ac:picMkLst>
            <pc:docMk/>
            <pc:sldMk cId="1287828998" sldId="457"/>
            <ac:picMk id="26" creationId="{67955674-BF0D-2DE6-9051-5710B23AC03C}"/>
          </ac:picMkLst>
        </pc:picChg>
        <pc:picChg chg="mod topLvl">
          <ac:chgData name="Sven Roman Reinhard" userId="d918b0b6bf9c9ab7" providerId="LiveId" clId="{1F175775-0BD2-4077-BD4B-6BB731F5FA58}" dt="2024-05-31T15:21:19.241" v="928" actId="164"/>
          <ac:picMkLst>
            <pc:docMk/>
            <pc:sldMk cId="1287828998" sldId="457"/>
            <ac:picMk id="33" creationId="{DCF45252-CFBF-D371-3B7D-D36505903CA6}"/>
          </ac:picMkLst>
        </pc:picChg>
        <pc:picChg chg="mod topLvl">
          <ac:chgData name="Sven Roman Reinhard" userId="d918b0b6bf9c9ab7" providerId="LiveId" clId="{1F175775-0BD2-4077-BD4B-6BB731F5FA58}" dt="2024-05-31T15:21:19.241" v="928" actId="164"/>
          <ac:picMkLst>
            <pc:docMk/>
            <pc:sldMk cId="1287828998" sldId="457"/>
            <ac:picMk id="35" creationId="{A4E1EE5B-1A57-E0A9-8664-165BFA97E5FA}"/>
          </ac:picMkLst>
        </pc:picChg>
        <pc:picChg chg="mod topLvl">
          <ac:chgData name="Sven Roman Reinhard" userId="d918b0b6bf9c9ab7" providerId="LiveId" clId="{1F175775-0BD2-4077-BD4B-6BB731F5FA58}" dt="2024-05-31T15:21:19.241" v="928" actId="164"/>
          <ac:picMkLst>
            <pc:docMk/>
            <pc:sldMk cId="1287828998" sldId="457"/>
            <ac:picMk id="36" creationId="{3A59A705-98F7-0110-3BD4-53D5BA87A8C0}"/>
          </ac:picMkLst>
        </pc:picChg>
        <pc:picChg chg="mod topLvl">
          <ac:chgData name="Sven Roman Reinhard" userId="d918b0b6bf9c9ab7" providerId="LiveId" clId="{1F175775-0BD2-4077-BD4B-6BB731F5FA58}" dt="2024-05-31T15:21:19.241" v="928" actId="164"/>
          <ac:picMkLst>
            <pc:docMk/>
            <pc:sldMk cId="1287828998" sldId="457"/>
            <ac:picMk id="38" creationId="{EC9EE09D-DF25-B3A4-F89C-F21322EA426D}"/>
          </ac:picMkLst>
        </pc:picChg>
        <pc:picChg chg="mod topLvl">
          <ac:chgData name="Sven Roman Reinhard" userId="d918b0b6bf9c9ab7" providerId="LiveId" clId="{1F175775-0BD2-4077-BD4B-6BB731F5FA58}" dt="2024-05-31T15:21:19.241" v="928" actId="164"/>
          <ac:picMkLst>
            <pc:docMk/>
            <pc:sldMk cId="1287828998" sldId="457"/>
            <ac:picMk id="40" creationId="{277F1600-B9FF-1A77-67E5-D79C96E99981}"/>
          </ac:picMkLst>
        </pc:picChg>
        <pc:picChg chg="mod topLvl">
          <ac:chgData name="Sven Roman Reinhard" userId="d918b0b6bf9c9ab7" providerId="LiveId" clId="{1F175775-0BD2-4077-BD4B-6BB731F5FA58}" dt="2024-05-31T15:21:19.241" v="928" actId="164"/>
          <ac:picMkLst>
            <pc:docMk/>
            <pc:sldMk cId="1287828998" sldId="457"/>
            <ac:picMk id="51" creationId="{C7687EF2-D5ED-161D-FA5F-9AA4B70455BD}"/>
          </ac:picMkLst>
        </pc:picChg>
        <pc:picChg chg="mod topLvl">
          <ac:chgData name="Sven Roman Reinhard" userId="d918b0b6bf9c9ab7" providerId="LiveId" clId="{1F175775-0BD2-4077-BD4B-6BB731F5FA58}" dt="2024-05-31T15:21:19.241" v="928" actId="164"/>
          <ac:picMkLst>
            <pc:docMk/>
            <pc:sldMk cId="1287828998" sldId="457"/>
            <ac:picMk id="53" creationId="{1B6A14B6-73B9-5D42-CFDA-AF2B8A92CA0E}"/>
          </ac:picMkLst>
        </pc:picChg>
        <pc:picChg chg="mod topLvl">
          <ac:chgData name="Sven Roman Reinhard" userId="d918b0b6bf9c9ab7" providerId="LiveId" clId="{1F175775-0BD2-4077-BD4B-6BB731F5FA58}" dt="2024-05-31T15:21:19.241" v="928" actId="164"/>
          <ac:picMkLst>
            <pc:docMk/>
            <pc:sldMk cId="1287828998" sldId="457"/>
            <ac:picMk id="55" creationId="{DBB26B02-2AE6-2562-87CA-F0E51137C1FD}"/>
          </ac:picMkLst>
        </pc:picChg>
        <pc:picChg chg="mod topLvl">
          <ac:chgData name="Sven Roman Reinhard" userId="d918b0b6bf9c9ab7" providerId="LiveId" clId="{1F175775-0BD2-4077-BD4B-6BB731F5FA58}" dt="2024-05-31T15:21:19.241" v="928" actId="164"/>
          <ac:picMkLst>
            <pc:docMk/>
            <pc:sldMk cId="1287828998" sldId="457"/>
            <ac:picMk id="57" creationId="{8347E78A-295F-B611-D12D-2F3C0E123A57}"/>
          </ac:picMkLst>
        </pc:picChg>
        <pc:picChg chg="mod topLvl">
          <ac:chgData name="Sven Roman Reinhard" userId="d918b0b6bf9c9ab7" providerId="LiveId" clId="{1F175775-0BD2-4077-BD4B-6BB731F5FA58}" dt="2024-05-31T15:21:19.241" v="928" actId="164"/>
          <ac:picMkLst>
            <pc:docMk/>
            <pc:sldMk cId="1287828998" sldId="457"/>
            <ac:picMk id="59" creationId="{341E93E4-120A-2872-407F-26CE1894DD07}"/>
          </ac:picMkLst>
        </pc:picChg>
        <pc:picChg chg="mod topLvl">
          <ac:chgData name="Sven Roman Reinhard" userId="d918b0b6bf9c9ab7" providerId="LiveId" clId="{1F175775-0BD2-4077-BD4B-6BB731F5FA58}" dt="2024-05-31T15:21:19.241" v="928" actId="164"/>
          <ac:picMkLst>
            <pc:docMk/>
            <pc:sldMk cId="1287828998" sldId="457"/>
            <ac:picMk id="60" creationId="{C378CD43-F59F-815B-6631-A9907DADFCC4}"/>
          </ac:picMkLst>
        </pc:picChg>
        <pc:picChg chg="mod topLvl">
          <ac:chgData name="Sven Roman Reinhard" userId="d918b0b6bf9c9ab7" providerId="LiveId" clId="{1F175775-0BD2-4077-BD4B-6BB731F5FA58}" dt="2024-05-31T15:21:19.241" v="928" actId="164"/>
          <ac:picMkLst>
            <pc:docMk/>
            <pc:sldMk cId="1287828998" sldId="457"/>
            <ac:picMk id="62" creationId="{DF3A52B5-2E3D-D400-64A9-DD475035227F}"/>
          </ac:picMkLst>
        </pc:picChg>
        <pc:picChg chg="mod topLvl">
          <ac:chgData name="Sven Roman Reinhard" userId="d918b0b6bf9c9ab7" providerId="LiveId" clId="{1F175775-0BD2-4077-BD4B-6BB731F5FA58}" dt="2024-05-31T15:21:19.241" v="928" actId="164"/>
          <ac:picMkLst>
            <pc:docMk/>
            <pc:sldMk cId="1287828998" sldId="457"/>
            <ac:picMk id="64" creationId="{7CD9CBDD-8B12-DEEF-B585-BCE40CB66554}"/>
          </ac:picMkLst>
        </pc:picChg>
        <pc:picChg chg="mod topLvl">
          <ac:chgData name="Sven Roman Reinhard" userId="d918b0b6bf9c9ab7" providerId="LiveId" clId="{1F175775-0BD2-4077-BD4B-6BB731F5FA58}" dt="2024-05-31T15:21:19.241" v="928" actId="164"/>
          <ac:picMkLst>
            <pc:docMk/>
            <pc:sldMk cId="1287828998" sldId="457"/>
            <ac:picMk id="66" creationId="{E2B7F0BD-8C1C-5D0C-A2CD-D96C1940B71F}"/>
          </ac:picMkLst>
        </pc:picChg>
        <pc:picChg chg="mod topLvl">
          <ac:chgData name="Sven Roman Reinhard" userId="d918b0b6bf9c9ab7" providerId="LiveId" clId="{1F175775-0BD2-4077-BD4B-6BB731F5FA58}" dt="2024-05-31T15:21:19.241" v="928" actId="164"/>
          <ac:picMkLst>
            <pc:docMk/>
            <pc:sldMk cId="1287828998" sldId="457"/>
            <ac:picMk id="68" creationId="{F72731DB-67AE-EFBD-7B62-035E3B55D236}"/>
          </ac:picMkLst>
        </pc:picChg>
        <pc:picChg chg="mod topLvl">
          <ac:chgData name="Sven Roman Reinhard" userId="d918b0b6bf9c9ab7" providerId="LiveId" clId="{1F175775-0BD2-4077-BD4B-6BB731F5FA58}" dt="2024-05-31T15:21:19.241" v="928" actId="164"/>
          <ac:picMkLst>
            <pc:docMk/>
            <pc:sldMk cId="1287828998" sldId="457"/>
            <ac:picMk id="69" creationId="{BB52EC76-E91A-D698-2493-5DA302669661}"/>
          </ac:picMkLst>
        </pc:picChg>
        <pc:picChg chg="mod topLvl">
          <ac:chgData name="Sven Roman Reinhard" userId="d918b0b6bf9c9ab7" providerId="LiveId" clId="{1F175775-0BD2-4077-BD4B-6BB731F5FA58}" dt="2024-05-31T15:21:19.241" v="928" actId="164"/>
          <ac:picMkLst>
            <pc:docMk/>
            <pc:sldMk cId="1287828998" sldId="457"/>
            <ac:picMk id="71" creationId="{FFE0E37A-7BC2-7D7D-608F-988BF54E0712}"/>
          </ac:picMkLst>
        </pc:picChg>
        <pc:picChg chg="mod topLvl">
          <ac:chgData name="Sven Roman Reinhard" userId="d918b0b6bf9c9ab7" providerId="LiveId" clId="{1F175775-0BD2-4077-BD4B-6BB731F5FA58}" dt="2024-05-31T15:21:19.241" v="928" actId="164"/>
          <ac:picMkLst>
            <pc:docMk/>
            <pc:sldMk cId="1287828998" sldId="457"/>
            <ac:picMk id="73" creationId="{93101BB1-5D2E-80D7-0AD7-68F92D843E76}"/>
          </ac:picMkLst>
        </pc:picChg>
        <pc:picChg chg="mod topLvl">
          <ac:chgData name="Sven Roman Reinhard" userId="d918b0b6bf9c9ab7" providerId="LiveId" clId="{1F175775-0BD2-4077-BD4B-6BB731F5FA58}" dt="2024-05-31T15:21:19.241" v="928" actId="164"/>
          <ac:picMkLst>
            <pc:docMk/>
            <pc:sldMk cId="1287828998" sldId="457"/>
            <ac:picMk id="75" creationId="{9DE06F3D-05D5-6E9A-45C3-1FE79BB7A51E}"/>
          </ac:picMkLst>
        </pc:picChg>
        <pc:picChg chg="mod topLvl">
          <ac:chgData name="Sven Roman Reinhard" userId="d918b0b6bf9c9ab7" providerId="LiveId" clId="{1F175775-0BD2-4077-BD4B-6BB731F5FA58}" dt="2024-05-31T15:21:19.241" v="928" actId="164"/>
          <ac:picMkLst>
            <pc:docMk/>
            <pc:sldMk cId="1287828998" sldId="457"/>
            <ac:picMk id="77" creationId="{C405CDC1-CEDE-3B2D-DAD1-E8D76C4B1950}"/>
          </ac:picMkLst>
        </pc:picChg>
        <pc:picChg chg="mod topLvl">
          <ac:chgData name="Sven Roman Reinhard" userId="d918b0b6bf9c9ab7" providerId="LiveId" clId="{1F175775-0BD2-4077-BD4B-6BB731F5FA58}" dt="2024-05-31T15:21:19.241" v="928" actId="164"/>
          <ac:picMkLst>
            <pc:docMk/>
            <pc:sldMk cId="1287828998" sldId="457"/>
            <ac:picMk id="78" creationId="{94204E2D-D1EA-9FCE-19A6-A1B68A6DD065}"/>
          </ac:picMkLst>
        </pc:picChg>
        <pc:picChg chg="mod topLvl">
          <ac:chgData name="Sven Roman Reinhard" userId="d918b0b6bf9c9ab7" providerId="LiveId" clId="{1F175775-0BD2-4077-BD4B-6BB731F5FA58}" dt="2024-05-31T15:21:19.241" v="928" actId="164"/>
          <ac:picMkLst>
            <pc:docMk/>
            <pc:sldMk cId="1287828998" sldId="457"/>
            <ac:picMk id="80" creationId="{B96FC311-87CC-8825-018F-B4FEEA1E2200}"/>
          </ac:picMkLst>
        </pc:picChg>
        <pc:picChg chg="mod topLvl">
          <ac:chgData name="Sven Roman Reinhard" userId="d918b0b6bf9c9ab7" providerId="LiveId" clId="{1F175775-0BD2-4077-BD4B-6BB731F5FA58}" dt="2024-05-31T15:21:19.241" v="928" actId="164"/>
          <ac:picMkLst>
            <pc:docMk/>
            <pc:sldMk cId="1287828998" sldId="457"/>
            <ac:picMk id="82" creationId="{41DC64F4-11AB-52CF-70C5-87FA3B56A323}"/>
          </ac:picMkLst>
        </pc:picChg>
        <pc:picChg chg="add mod">
          <ac:chgData name="Sven Roman Reinhard" userId="d918b0b6bf9c9ab7" providerId="LiveId" clId="{1F175775-0BD2-4077-BD4B-6BB731F5FA58}" dt="2024-06-05T11:05:30.467" v="1603"/>
          <ac:picMkLst>
            <pc:docMk/>
            <pc:sldMk cId="1287828998" sldId="457"/>
            <ac:picMk id="120" creationId="{32F3F752-8E39-6D73-CF28-0A731B052E47}"/>
          </ac:picMkLst>
        </pc:picChg>
      </pc:sldChg>
      <pc:sldChg chg="addSp delSp modSp add mod">
        <pc:chgData name="Sven Roman Reinhard" userId="d918b0b6bf9c9ab7" providerId="LiveId" clId="{1F175775-0BD2-4077-BD4B-6BB731F5FA58}" dt="2024-05-31T15:40:27.624" v="1438" actId="115"/>
        <pc:sldMkLst>
          <pc:docMk/>
          <pc:sldMk cId="1355719211" sldId="458"/>
        </pc:sldMkLst>
        <pc:spChg chg="del mod">
          <ac:chgData name="Sven Roman Reinhard" userId="d918b0b6bf9c9ab7" providerId="LiveId" clId="{1F175775-0BD2-4077-BD4B-6BB731F5FA58}" dt="2024-05-31T15:37:53.431" v="1431" actId="478"/>
          <ac:spMkLst>
            <pc:docMk/>
            <pc:sldMk cId="1355719211" sldId="458"/>
            <ac:spMk id="5" creationId="{41A31112-942F-0BDE-959F-C3BC3300DFAD}"/>
          </ac:spMkLst>
        </pc:spChg>
        <pc:spChg chg="mod">
          <ac:chgData name="Sven Roman Reinhard" userId="d918b0b6bf9c9ab7" providerId="LiveId" clId="{1F175775-0BD2-4077-BD4B-6BB731F5FA58}" dt="2024-05-31T15:23:30.592" v="1005"/>
          <ac:spMkLst>
            <pc:docMk/>
            <pc:sldMk cId="1355719211" sldId="458"/>
            <ac:spMk id="7" creationId="{10CE249D-F2BE-E2D8-F92D-2366D607C791}"/>
          </ac:spMkLst>
        </pc:spChg>
        <pc:spChg chg="mod">
          <ac:chgData name="Sven Roman Reinhard" userId="d918b0b6bf9c9ab7" providerId="LiveId" clId="{1F175775-0BD2-4077-BD4B-6BB731F5FA58}" dt="2024-05-31T15:23:30.592" v="1005"/>
          <ac:spMkLst>
            <pc:docMk/>
            <pc:sldMk cId="1355719211" sldId="458"/>
            <ac:spMk id="9" creationId="{35A3C8A2-C0E8-7D5D-7BDF-8AEC88630744}"/>
          </ac:spMkLst>
        </pc:spChg>
        <pc:spChg chg="mod">
          <ac:chgData name="Sven Roman Reinhard" userId="d918b0b6bf9c9ab7" providerId="LiveId" clId="{1F175775-0BD2-4077-BD4B-6BB731F5FA58}" dt="2024-05-31T15:23:30.592" v="1005"/>
          <ac:spMkLst>
            <pc:docMk/>
            <pc:sldMk cId="1355719211" sldId="458"/>
            <ac:spMk id="11" creationId="{60203BF1-3046-414B-C6A8-C8DF4C8540EC}"/>
          </ac:spMkLst>
        </pc:spChg>
        <pc:spChg chg="mod">
          <ac:chgData name="Sven Roman Reinhard" userId="d918b0b6bf9c9ab7" providerId="LiveId" clId="{1F175775-0BD2-4077-BD4B-6BB731F5FA58}" dt="2024-05-31T15:23:30.592" v="1005"/>
          <ac:spMkLst>
            <pc:docMk/>
            <pc:sldMk cId="1355719211" sldId="458"/>
            <ac:spMk id="14" creationId="{885635BC-5610-46CD-B133-C5D8596F489A}"/>
          </ac:spMkLst>
        </pc:spChg>
        <pc:spChg chg="mod">
          <ac:chgData name="Sven Roman Reinhard" userId="d918b0b6bf9c9ab7" providerId="LiveId" clId="{1F175775-0BD2-4077-BD4B-6BB731F5FA58}" dt="2024-05-31T15:23:30.592" v="1005"/>
          <ac:spMkLst>
            <pc:docMk/>
            <pc:sldMk cId="1355719211" sldId="458"/>
            <ac:spMk id="16" creationId="{D328E1D6-E76D-B329-41D4-ACBF85B0785E}"/>
          </ac:spMkLst>
        </pc:spChg>
        <pc:spChg chg="mod">
          <ac:chgData name="Sven Roman Reinhard" userId="d918b0b6bf9c9ab7" providerId="LiveId" clId="{1F175775-0BD2-4077-BD4B-6BB731F5FA58}" dt="2024-05-31T15:23:30.592" v="1005"/>
          <ac:spMkLst>
            <pc:docMk/>
            <pc:sldMk cId="1355719211" sldId="458"/>
            <ac:spMk id="18" creationId="{58F1AB70-B7C9-C2A2-1513-41777FA961EC}"/>
          </ac:spMkLst>
        </pc:spChg>
        <pc:spChg chg="mod">
          <ac:chgData name="Sven Roman Reinhard" userId="d918b0b6bf9c9ab7" providerId="LiveId" clId="{1F175775-0BD2-4077-BD4B-6BB731F5FA58}" dt="2024-05-31T15:23:30.592" v="1005"/>
          <ac:spMkLst>
            <pc:docMk/>
            <pc:sldMk cId="1355719211" sldId="458"/>
            <ac:spMk id="20" creationId="{458A17FF-70C0-F2F1-59F2-754E6469A63E}"/>
          </ac:spMkLst>
        </pc:spChg>
        <pc:spChg chg="mod">
          <ac:chgData name="Sven Roman Reinhard" userId="d918b0b6bf9c9ab7" providerId="LiveId" clId="{1F175775-0BD2-4077-BD4B-6BB731F5FA58}" dt="2024-05-31T15:23:30.592" v="1005"/>
          <ac:spMkLst>
            <pc:docMk/>
            <pc:sldMk cId="1355719211" sldId="458"/>
            <ac:spMk id="22" creationId="{CA6F65C2-D2AF-DA64-4E2B-5EF42BFC77F8}"/>
          </ac:spMkLst>
        </pc:spChg>
        <pc:spChg chg="mod">
          <ac:chgData name="Sven Roman Reinhard" userId="d918b0b6bf9c9ab7" providerId="LiveId" clId="{1F175775-0BD2-4077-BD4B-6BB731F5FA58}" dt="2024-05-31T15:23:30.592" v="1005"/>
          <ac:spMkLst>
            <pc:docMk/>
            <pc:sldMk cId="1355719211" sldId="458"/>
            <ac:spMk id="24" creationId="{93E0802F-7992-A727-17F3-BD5905851C7B}"/>
          </ac:spMkLst>
        </pc:spChg>
        <pc:spChg chg="mod">
          <ac:chgData name="Sven Roman Reinhard" userId="d918b0b6bf9c9ab7" providerId="LiveId" clId="{1F175775-0BD2-4077-BD4B-6BB731F5FA58}" dt="2024-05-31T15:23:30.592" v="1005"/>
          <ac:spMkLst>
            <pc:docMk/>
            <pc:sldMk cId="1355719211" sldId="458"/>
            <ac:spMk id="28" creationId="{99B6D087-939D-A613-85C9-E8764AA841DC}"/>
          </ac:spMkLst>
        </pc:spChg>
        <pc:spChg chg="mod">
          <ac:chgData name="Sven Roman Reinhard" userId="d918b0b6bf9c9ab7" providerId="LiveId" clId="{1F175775-0BD2-4077-BD4B-6BB731F5FA58}" dt="2024-05-31T15:23:30.592" v="1005"/>
          <ac:spMkLst>
            <pc:docMk/>
            <pc:sldMk cId="1355719211" sldId="458"/>
            <ac:spMk id="31" creationId="{EF5FC6C1-625A-6FED-A943-FE4A65B69977}"/>
          </ac:spMkLst>
        </pc:spChg>
        <pc:spChg chg="mod">
          <ac:chgData name="Sven Roman Reinhard" userId="d918b0b6bf9c9ab7" providerId="LiveId" clId="{1F175775-0BD2-4077-BD4B-6BB731F5FA58}" dt="2024-05-31T15:23:30.592" v="1005"/>
          <ac:spMkLst>
            <pc:docMk/>
            <pc:sldMk cId="1355719211" sldId="458"/>
            <ac:spMk id="42" creationId="{D5468150-21D9-4C4E-1E67-2EEC2127AAFB}"/>
          </ac:spMkLst>
        </pc:spChg>
        <pc:spChg chg="mod">
          <ac:chgData name="Sven Roman Reinhard" userId="d918b0b6bf9c9ab7" providerId="LiveId" clId="{1F175775-0BD2-4077-BD4B-6BB731F5FA58}" dt="2024-05-31T15:23:30.592" v="1005"/>
          <ac:spMkLst>
            <pc:docMk/>
            <pc:sldMk cId="1355719211" sldId="458"/>
            <ac:spMk id="44" creationId="{F05C29F4-3077-6CE8-F6DE-F29542A24500}"/>
          </ac:spMkLst>
        </pc:spChg>
        <pc:spChg chg="mod">
          <ac:chgData name="Sven Roman Reinhard" userId="d918b0b6bf9c9ab7" providerId="LiveId" clId="{1F175775-0BD2-4077-BD4B-6BB731F5FA58}" dt="2024-05-31T15:23:30.592" v="1005"/>
          <ac:spMkLst>
            <pc:docMk/>
            <pc:sldMk cId="1355719211" sldId="458"/>
            <ac:spMk id="46" creationId="{B9B0280C-C226-544C-7CA8-C1C3F800E1AE}"/>
          </ac:spMkLst>
        </pc:spChg>
        <pc:spChg chg="mod">
          <ac:chgData name="Sven Roman Reinhard" userId="d918b0b6bf9c9ab7" providerId="LiveId" clId="{1F175775-0BD2-4077-BD4B-6BB731F5FA58}" dt="2024-05-31T15:23:30.592" v="1005"/>
          <ac:spMkLst>
            <pc:docMk/>
            <pc:sldMk cId="1355719211" sldId="458"/>
            <ac:spMk id="49" creationId="{39FC4E62-85D2-007C-338A-EE80B4ADFA75}"/>
          </ac:spMkLst>
        </pc:spChg>
        <pc:spChg chg="mod">
          <ac:chgData name="Sven Roman Reinhard" userId="d918b0b6bf9c9ab7" providerId="LiveId" clId="{1F175775-0BD2-4077-BD4B-6BB731F5FA58}" dt="2024-05-31T15:23:30.592" v="1005"/>
          <ac:spMkLst>
            <pc:docMk/>
            <pc:sldMk cId="1355719211" sldId="458"/>
            <ac:spMk id="96" creationId="{FB70A4B8-4272-419A-2B6B-731D7E6D1F6D}"/>
          </ac:spMkLst>
        </pc:spChg>
        <pc:spChg chg="mod">
          <ac:chgData name="Sven Roman Reinhard" userId="d918b0b6bf9c9ab7" providerId="LiveId" clId="{1F175775-0BD2-4077-BD4B-6BB731F5FA58}" dt="2024-05-31T15:23:30.592" v="1005"/>
          <ac:spMkLst>
            <pc:docMk/>
            <pc:sldMk cId="1355719211" sldId="458"/>
            <ac:spMk id="98" creationId="{3A512019-2161-19F6-E114-AEA4D77F33FC}"/>
          </ac:spMkLst>
        </pc:spChg>
        <pc:spChg chg="mod">
          <ac:chgData name="Sven Roman Reinhard" userId="d918b0b6bf9c9ab7" providerId="LiveId" clId="{1F175775-0BD2-4077-BD4B-6BB731F5FA58}" dt="2024-05-31T15:23:30.592" v="1005"/>
          <ac:spMkLst>
            <pc:docMk/>
            <pc:sldMk cId="1355719211" sldId="458"/>
            <ac:spMk id="100" creationId="{7E98C649-01FA-048C-E0FD-83916217F3BA}"/>
          </ac:spMkLst>
        </pc:spChg>
        <pc:spChg chg="mod">
          <ac:chgData name="Sven Roman Reinhard" userId="d918b0b6bf9c9ab7" providerId="LiveId" clId="{1F175775-0BD2-4077-BD4B-6BB731F5FA58}" dt="2024-05-31T15:23:30.592" v="1005"/>
          <ac:spMkLst>
            <pc:docMk/>
            <pc:sldMk cId="1355719211" sldId="458"/>
            <ac:spMk id="103" creationId="{D1FEE45B-69F7-D570-0EA7-59437599C9FF}"/>
          </ac:spMkLst>
        </pc:spChg>
        <pc:spChg chg="mod">
          <ac:chgData name="Sven Roman Reinhard" userId="d918b0b6bf9c9ab7" providerId="LiveId" clId="{1F175775-0BD2-4077-BD4B-6BB731F5FA58}" dt="2024-05-31T15:23:30.592" v="1005"/>
          <ac:spMkLst>
            <pc:docMk/>
            <pc:sldMk cId="1355719211" sldId="458"/>
            <ac:spMk id="105" creationId="{BB11EBC0-04F4-D0E0-8AFF-82369D668B84}"/>
          </ac:spMkLst>
        </pc:spChg>
        <pc:spChg chg="mod">
          <ac:chgData name="Sven Roman Reinhard" userId="d918b0b6bf9c9ab7" providerId="LiveId" clId="{1F175775-0BD2-4077-BD4B-6BB731F5FA58}" dt="2024-05-31T15:23:30.592" v="1005"/>
          <ac:spMkLst>
            <pc:docMk/>
            <pc:sldMk cId="1355719211" sldId="458"/>
            <ac:spMk id="110" creationId="{FFD5ACF8-E0EE-1D96-34A8-930309DD130A}"/>
          </ac:spMkLst>
        </pc:spChg>
        <pc:spChg chg="mod">
          <ac:chgData name="Sven Roman Reinhard" userId="d918b0b6bf9c9ab7" providerId="LiveId" clId="{1F175775-0BD2-4077-BD4B-6BB731F5FA58}" dt="2024-05-31T15:23:30.592" v="1005"/>
          <ac:spMkLst>
            <pc:docMk/>
            <pc:sldMk cId="1355719211" sldId="458"/>
            <ac:spMk id="111" creationId="{ACF42B5D-7C9B-A6AC-AEE8-B9903DB096A4}"/>
          </ac:spMkLst>
        </pc:spChg>
        <pc:spChg chg="mod">
          <ac:chgData name="Sven Roman Reinhard" userId="d918b0b6bf9c9ab7" providerId="LiveId" clId="{1F175775-0BD2-4077-BD4B-6BB731F5FA58}" dt="2024-05-31T15:23:30.592" v="1005"/>
          <ac:spMkLst>
            <pc:docMk/>
            <pc:sldMk cId="1355719211" sldId="458"/>
            <ac:spMk id="112" creationId="{ABFB5F91-C197-44D5-9DA6-1ABC003C67EE}"/>
          </ac:spMkLst>
        </pc:spChg>
        <pc:spChg chg="mod">
          <ac:chgData name="Sven Roman Reinhard" userId="d918b0b6bf9c9ab7" providerId="LiveId" clId="{1F175775-0BD2-4077-BD4B-6BB731F5FA58}" dt="2024-05-31T15:23:30.592" v="1005"/>
          <ac:spMkLst>
            <pc:docMk/>
            <pc:sldMk cId="1355719211" sldId="458"/>
            <ac:spMk id="113" creationId="{DABB3409-E07F-2CFD-C794-179FCB1446B8}"/>
          </ac:spMkLst>
        </pc:spChg>
        <pc:spChg chg="mod">
          <ac:chgData name="Sven Roman Reinhard" userId="d918b0b6bf9c9ab7" providerId="LiveId" clId="{1F175775-0BD2-4077-BD4B-6BB731F5FA58}" dt="2024-05-31T15:23:30.592" v="1005"/>
          <ac:spMkLst>
            <pc:docMk/>
            <pc:sldMk cId="1355719211" sldId="458"/>
            <ac:spMk id="114" creationId="{304FF024-2EB0-8EF2-C355-4964F17CDB68}"/>
          </ac:spMkLst>
        </pc:spChg>
        <pc:spChg chg="mod">
          <ac:chgData name="Sven Roman Reinhard" userId="d918b0b6bf9c9ab7" providerId="LiveId" clId="{1F175775-0BD2-4077-BD4B-6BB731F5FA58}" dt="2024-05-31T15:23:30.592" v="1005"/>
          <ac:spMkLst>
            <pc:docMk/>
            <pc:sldMk cId="1355719211" sldId="458"/>
            <ac:spMk id="115" creationId="{57E74866-992B-3380-B85C-07EC66869C11}"/>
          </ac:spMkLst>
        </pc:spChg>
        <pc:spChg chg="mod">
          <ac:chgData name="Sven Roman Reinhard" userId="d918b0b6bf9c9ab7" providerId="LiveId" clId="{1F175775-0BD2-4077-BD4B-6BB731F5FA58}" dt="2024-05-31T15:23:30.592" v="1005"/>
          <ac:spMkLst>
            <pc:docMk/>
            <pc:sldMk cId="1355719211" sldId="458"/>
            <ac:spMk id="116" creationId="{A3C47DBA-F7B7-C6E6-8373-E0D5694DEA9A}"/>
          </ac:spMkLst>
        </pc:spChg>
        <pc:spChg chg="mod">
          <ac:chgData name="Sven Roman Reinhard" userId="d918b0b6bf9c9ab7" providerId="LiveId" clId="{1F175775-0BD2-4077-BD4B-6BB731F5FA58}" dt="2024-05-31T15:23:30.592" v="1005"/>
          <ac:spMkLst>
            <pc:docMk/>
            <pc:sldMk cId="1355719211" sldId="458"/>
            <ac:spMk id="117" creationId="{BC5DDA39-C352-ADC9-D56E-AA66635C7076}"/>
          </ac:spMkLst>
        </pc:spChg>
        <pc:spChg chg="mod">
          <ac:chgData name="Sven Roman Reinhard" userId="d918b0b6bf9c9ab7" providerId="LiveId" clId="{1F175775-0BD2-4077-BD4B-6BB731F5FA58}" dt="2024-05-31T15:23:30.592" v="1005"/>
          <ac:spMkLst>
            <pc:docMk/>
            <pc:sldMk cId="1355719211" sldId="458"/>
            <ac:spMk id="118" creationId="{BDB827C3-9451-5A48-CA7D-45346DECE75B}"/>
          </ac:spMkLst>
        </pc:spChg>
        <pc:spChg chg="mod">
          <ac:chgData name="Sven Roman Reinhard" userId="d918b0b6bf9c9ab7" providerId="LiveId" clId="{1F175775-0BD2-4077-BD4B-6BB731F5FA58}" dt="2024-05-31T15:24:07.084" v="1010"/>
          <ac:spMkLst>
            <pc:docMk/>
            <pc:sldMk cId="1355719211" sldId="458"/>
            <ac:spMk id="121" creationId="{6A0F9046-2F23-F3E9-6CD0-1C26673CEB84}"/>
          </ac:spMkLst>
        </pc:spChg>
        <pc:spChg chg="mod">
          <ac:chgData name="Sven Roman Reinhard" userId="d918b0b6bf9c9ab7" providerId="LiveId" clId="{1F175775-0BD2-4077-BD4B-6BB731F5FA58}" dt="2024-05-31T15:24:07.084" v="1010"/>
          <ac:spMkLst>
            <pc:docMk/>
            <pc:sldMk cId="1355719211" sldId="458"/>
            <ac:spMk id="123" creationId="{E47A277A-796C-D33D-C627-971A1C9F839A}"/>
          </ac:spMkLst>
        </pc:spChg>
        <pc:spChg chg="mod">
          <ac:chgData name="Sven Roman Reinhard" userId="d918b0b6bf9c9ab7" providerId="LiveId" clId="{1F175775-0BD2-4077-BD4B-6BB731F5FA58}" dt="2024-05-31T15:24:07.084" v="1010"/>
          <ac:spMkLst>
            <pc:docMk/>
            <pc:sldMk cId="1355719211" sldId="458"/>
            <ac:spMk id="125" creationId="{B3F95E57-E6A8-38D6-3FBB-38D601B30A66}"/>
          </ac:spMkLst>
        </pc:spChg>
        <pc:spChg chg="mod">
          <ac:chgData name="Sven Roman Reinhard" userId="d918b0b6bf9c9ab7" providerId="LiveId" clId="{1F175775-0BD2-4077-BD4B-6BB731F5FA58}" dt="2024-05-31T15:24:07.084" v="1010"/>
          <ac:spMkLst>
            <pc:docMk/>
            <pc:sldMk cId="1355719211" sldId="458"/>
            <ac:spMk id="128" creationId="{2B54A5D2-C6D2-0FF1-4F71-F8B14D603D45}"/>
          </ac:spMkLst>
        </pc:spChg>
        <pc:spChg chg="mod">
          <ac:chgData name="Sven Roman Reinhard" userId="d918b0b6bf9c9ab7" providerId="LiveId" clId="{1F175775-0BD2-4077-BD4B-6BB731F5FA58}" dt="2024-05-31T15:24:07.084" v="1010"/>
          <ac:spMkLst>
            <pc:docMk/>
            <pc:sldMk cId="1355719211" sldId="458"/>
            <ac:spMk id="130" creationId="{13FB9249-98B3-9CAE-CC16-B062D763505B}"/>
          </ac:spMkLst>
        </pc:spChg>
        <pc:spChg chg="mod">
          <ac:chgData name="Sven Roman Reinhard" userId="d918b0b6bf9c9ab7" providerId="LiveId" clId="{1F175775-0BD2-4077-BD4B-6BB731F5FA58}" dt="2024-05-31T15:24:07.084" v="1010"/>
          <ac:spMkLst>
            <pc:docMk/>
            <pc:sldMk cId="1355719211" sldId="458"/>
            <ac:spMk id="132" creationId="{E567510D-1FE7-7846-977B-1A6D65F23DE6}"/>
          </ac:spMkLst>
        </pc:spChg>
        <pc:spChg chg="mod">
          <ac:chgData name="Sven Roman Reinhard" userId="d918b0b6bf9c9ab7" providerId="LiveId" clId="{1F175775-0BD2-4077-BD4B-6BB731F5FA58}" dt="2024-05-31T15:24:07.084" v="1010"/>
          <ac:spMkLst>
            <pc:docMk/>
            <pc:sldMk cId="1355719211" sldId="458"/>
            <ac:spMk id="134" creationId="{65AC01DE-AD66-E889-5DD7-9E797CF15B16}"/>
          </ac:spMkLst>
        </pc:spChg>
        <pc:spChg chg="mod">
          <ac:chgData name="Sven Roman Reinhard" userId="d918b0b6bf9c9ab7" providerId="LiveId" clId="{1F175775-0BD2-4077-BD4B-6BB731F5FA58}" dt="2024-05-31T15:24:07.084" v="1010"/>
          <ac:spMkLst>
            <pc:docMk/>
            <pc:sldMk cId="1355719211" sldId="458"/>
            <ac:spMk id="136" creationId="{CD96BC7B-65B1-0671-BF65-515B48CAAE94}"/>
          </ac:spMkLst>
        </pc:spChg>
        <pc:spChg chg="mod">
          <ac:chgData name="Sven Roman Reinhard" userId="d918b0b6bf9c9ab7" providerId="LiveId" clId="{1F175775-0BD2-4077-BD4B-6BB731F5FA58}" dt="2024-05-31T15:24:07.084" v="1010"/>
          <ac:spMkLst>
            <pc:docMk/>
            <pc:sldMk cId="1355719211" sldId="458"/>
            <ac:spMk id="138" creationId="{25BC70FB-9B00-0A61-DF09-ECFD42873E4C}"/>
          </ac:spMkLst>
        </pc:spChg>
        <pc:spChg chg="mod">
          <ac:chgData name="Sven Roman Reinhard" userId="d918b0b6bf9c9ab7" providerId="LiveId" clId="{1F175775-0BD2-4077-BD4B-6BB731F5FA58}" dt="2024-05-31T15:24:07.084" v="1010"/>
          <ac:spMkLst>
            <pc:docMk/>
            <pc:sldMk cId="1355719211" sldId="458"/>
            <ac:spMk id="140" creationId="{5386A199-2683-B8CC-DB68-7684AC5C4B8F}"/>
          </ac:spMkLst>
        </pc:spChg>
        <pc:spChg chg="mod">
          <ac:chgData name="Sven Roman Reinhard" userId="d918b0b6bf9c9ab7" providerId="LiveId" clId="{1F175775-0BD2-4077-BD4B-6BB731F5FA58}" dt="2024-05-31T15:24:07.084" v="1010"/>
          <ac:spMkLst>
            <pc:docMk/>
            <pc:sldMk cId="1355719211" sldId="458"/>
            <ac:spMk id="143" creationId="{97F522A0-BD5D-F8D6-256F-ACB7364F3329}"/>
          </ac:spMkLst>
        </pc:spChg>
        <pc:spChg chg="mod">
          <ac:chgData name="Sven Roman Reinhard" userId="d918b0b6bf9c9ab7" providerId="LiveId" clId="{1F175775-0BD2-4077-BD4B-6BB731F5FA58}" dt="2024-05-31T15:24:07.084" v="1010"/>
          <ac:spMkLst>
            <pc:docMk/>
            <pc:sldMk cId="1355719211" sldId="458"/>
            <ac:spMk id="145" creationId="{B4411D1D-C2B9-6C41-37AA-F644D04F33B8}"/>
          </ac:spMkLst>
        </pc:spChg>
        <pc:spChg chg="mod">
          <ac:chgData name="Sven Roman Reinhard" userId="d918b0b6bf9c9ab7" providerId="LiveId" clId="{1F175775-0BD2-4077-BD4B-6BB731F5FA58}" dt="2024-05-31T15:24:07.084" v="1010"/>
          <ac:spMkLst>
            <pc:docMk/>
            <pc:sldMk cId="1355719211" sldId="458"/>
            <ac:spMk id="147" creationId="{9F3EC60A-A964-AC0A-F0C4-11F7AFB24D96}"/>
          </ac:spMkLst>
        </pc:spChg>
        <pc:spChg chg="mod">
          <ac:chgData name="Sven Roman Reinhard" userId="d918b0b6bf9c9ab7" providerId="LiveId" clId="{1F175775-0BD2-4077-BD4B-6BB731F5FA58}" dt="2024-05-31T15:24:07.084" v="1010"/>
          <ac:spMkLst>
            <pc:docMk/>
            <pc:sldMk cId="1355719211" sldId="458"/>
            <ac:spMk id="149" creationId="{3C059135-E524-FAC3-5079-BC263B670D81}"/>
          </ac:spMkLst>
        </pc:spChg>
        <pc:spChg chg="mod">
          <ac:chgData name="Sven Roman Reinhard" userId="d918b0b6bf9c9ab7" providerId="LiveId" clId="{1F175775-0BD2-4077-BD4B-6BB731F5FA58}" dt="2024-05-31T15:24:07.084" v="1010"/>
          <ac:spMkLst>
            <pc:docMk/>
            <pc:sldMk cId="1355719211" sldId="458"/>
            <ac:spMk id="152" creationId="{7FF91BD5-B00E-7ACC-9A47-9AAEC13D0464}"/>
          </ac:spMkLst>
        </pc:spChg>
        <pc:spChg chg="mod">
          <ac:chgData name="Sven Roman Reinhard" userId="d918b0b6bf9c9ab7" providerId="LiveId" clId="{1F175775-0BD2-4077-BD4B-6BB731F5FA58}" dt="2024-05-31T15:24:07.084" v="1010"/>
          <ac:spMkLst>
            <pc:docMk/>
            <pc:sldMk cId="1355719211" sldId="458"/>
            <ac:spMk id="154" creationId="{A2EC0417-3FC1-BF08-E585-D3462B04AC53}"/>
          </ac:spMkLst>
        </pc:spChg>
        <pc:spChg chg="mod">
          <ac:chgData name="Sven Roman Reinhard" userId="d918b0b6bf9c9ab7" providerId="LiveId" clId="{1F175775-0BD2-4077-BD4B-6BB731F5FA58}" dt="2024-05-31T15:24:07.084" v="1010"/>
          <ac:spMkLst>
            <pc:docMk/>
            <pc:sldMk cId="1355719211" sldId="458"/>
            <ac:spMk id="156" creationId="{D9260511-E506-0EBD-AA0A-B5BF2581FF9E}"/>
          </ac:spMkLst>
        </pc:spChg>
        <pc:spChg chg="mod">
          <ac:chgData name="Sven Roman Reinhard" userId="d918b0b6bf9c9ab7" providerId="LiveId" clId="{1F175775-0BD2-4077-BD4B-6BB731F5FA58}" dt="2024-05-31T15:24:07.084" v="1010"/>
          <ac:spMkLst>
            <pc:docMk/>
            <pc:sldMk cId="1355719211" sldId="458"/>
            <ac:spMk id="158" creationId="{3D6A6860-695D-6B6B-2825-F72BD2948A2A}"/>
          </ac:spMkLst>
        </pc:spChg>
        <pc:spChg chg="mod">
          <ac:chgData name="Sven Roman Reinhard" userId="d918b0b6bf9c9ab7" providerId="LiveId" clId="{1F175775-0BD2-4077-BD4B-6BB731F5FA58}" dt="2024-05-31T15:24:07.084" v="1010"/>
          <ac:spMkLst>
            <pc:docMk/>
            <pc:sldMk cId="1355719211" sldId="458"/>
            <ac:spMk id="161" creationId="{175C652E-D2CF-F411-DDE8-35821EE3E021}"/>
          </ac:spMkLst>
        </pc:spChg>
        <pc:spChg chg="mod">
          <ac:chgData name="Sven Roman Reinhard" userId="d918b0b6bf9c9ab7" providerId="LiveId" clId="{1F175775-0BD2-4077-BD4B-6BB731F5FA58}" dt="2024-05-31T15:24:07.084" v="1010"/>
          <ac:spMkLst>
            <pc:docMk/>
            <pc:sldMk cId="1355719211" sldId="458"/>
            <ac:spMk id="163" creationId="{842DF81F-A968-60E1-1760-501752234051}"/>
          </ac:spMkLst>
        </pc:spChg>
        <pc:spChg chg="mod">
          <ac:chgData name="Sven Roman Reinhard" userId="d918b0b6bf9c9ab7" providerId="LiveId" clId="{1F175775-0BD2-4077-BD4B-6BB731F5FA58}" dt="2024-05-31T15:24:07.084" v="1010"/>
          <ac:spMkLst>
            <pc:docMk/>
            <pc:sldMk cId="1355719211" sldId="458"/>
            <ac:spMk id="168" creationId="{79B264C4-A065-E810-FACE-2E16165167DE}"/>
          </ac:spMkLst>
        </pc:spChg>
        <pc:spChg chg="mod">
          <ac:chgData name="Sven Roman Reinhard" userId="d918b0b6bf9c9ab7" providerId="LiveId" clId="{1F175775-0BD2-4077-BD4B-6BB731F5FA58}" dt="2024-05-31T15:24:07.084" v="1010"/>
          <ac:spMkLst>
            <pc:docMk/>
            <pc:sldMk cId="1355719211" sldId="458"/>
            <ac:spMk id="169" creationId="{989B67EF-8A08-8FD7-38BA-B9CDE26ED54E}"/>
          </ac:spMkLst>
        </pc:spChg>
        <pc:spChg chg="mod">
          <ac:chgData name="Sven Roman Reinhard" userId="d918b0b6bf9c9ab7" providerId="LiveId" clId="{1F175775-0BD2-4077-BD4B-6BB731F5FA58}" dt="2024-05-31T15:24:07.084" v="1010"/>
          <ac:spMkLst>
            <pc:docMk/>
            <pc:sldMk cId="1355719211" sldId="458"/>
            <ac:spMk id="170" creationId="{C2F020EC-39F3-23F7-C79B-86AB6CEBE6AF}"/>
          </ac:spMkLst>
        </pc:spChg>
        <pc:spChg chg="mod">
          <ac:chgData name="Sven Roman Reinhard" userId="d918b0b6bf9c9ab7" providerId="LiveId" clId="{1F175775-0BD2-4077-BD4B-6BB731F5FA58}" dt="2024-05-31T15:24:07.084" v="1010"/>
          <ac:spMkLst>
            <pc:docMk/>
            <pc:sldMk cId="1355719211" sldId="458"/>
            <ac:spMk id="171" creationId="{7282E6DA-D372-AEF9-8E9E-17D4A09B1364}"/>
          </ac:spMkLst>
        </pc:spChg>
        <pc:spChg chg="mod">
          <ac:chgData name="Sven Roman Reinhard" userId="d918b0b6bf9c9ab7" providerId="LiveId" clId="{1F175775-0BD2-4077-BD4B-6BB731F5FA58}" dt="2024-05-31T15:24:07.084" v="1010"/>
          <ac:spMkLst>
            <pc:docMk/>
            <pc:sldMk cId="1355719211" sldId="458"/>
            <ac:spMk id="172" creationId="{41858EEF-EA5F-09E6-E8D9-7F90D535231C}"/>
          </ac:spMkLst>
        </pc:spChg>
        <pc:spChg chg="mod">
          <ac:chgData name="Sven Roman Reinhard" userId="d918b0b6bf9c9ab7" providerId="LiveId" clId="{1F175775-0BD2-4077-BD4B-6BB731F5FA58}" dt="2024-05-31T15:24:07.084" v="1010"/>
          <ac:spMkLst>
            <pc:docMk/>
            <pc:sldMk cId="1355719211" sldId="458"/>
            <ac:spMk id="173" creationId="{B8A1CA7C-8019-9045-52EC-162A5B46E179}"/>
          </ac:spMkLst>
        </pc:spChg>
        <pc:spChg chg="mod">
          <ac:chgData name="Sven Roman Reinhard" userId="d918b0b6bf9c9ab7" providerId="LiveId" clId="{1F175775-0BD2-4077-BD4B-6BB731F5FA58}" dt="2024-05-31T15:24:07.084" v="1010"/>
          <ac:spMkLst>
            <pc:docMk/>
            <pc:sldMk cId="1355719211" sldId="458"/>
            <ac:spMk id="174" creationId="{F1183133-B11B-3C74-DCD0-127D71FD505A}"/>
          </ac:spMkLst>
        </pc:spChg>
        <pc:spChg chg="mod">
          <ac:chgData name="Sven Roman Reinhard" userId="d918b0b6bf9c9ab7" providerId="LiveId" clId="{1F175775-0BD2-4077-BD4B-6BB731F5FA58}" dt="2024-05-31T15:24:07.084" v="1010"/>
          <ac:spMkLst>
            <pc:docMk/>
            <pc:sldMk cId="1355719211" sldId="458"/>
            <ac:spMk id="175" creationId="{CA2AE737-F51D-FF9A-8ADD-5AB85FF23D46}"/>
          </ac:spMkLst>
        </pc:spChg>
        <pc:spChg chg="mod">
          <ac:chgData name="Sven Roman Reinhard" userId="d918b0b6bf9c9ab7" providerId="LiveId" clId="{1F175775-0BD2-4077-BD4B-6BB731F5FA58}" dt="2024-05-31T15:24:07.084" v="1010"/>
          <ac:spMkLst>
            <pc:docMk/>
            <pc:sldMk cId="1355719211" sldId="458"/>
            <ac:spMk id="176" creationId="{90CE1C9E-D00E-8956-AC34-76AD34B09568}"/>
          </ac:spMkLst>
        </pc:spChg>
        <pc:spChg chg="mod">
          <ac:chgData name="Sven Roman Reinhard" userId="d918b0b6bf9c9ab7" providerId="LiveId" clId="{1F175775-0BD2-4077-BD4B-6BB731F5FA58}" dt="2024-05-31T15:26:40.843" v="1036"/>
          <ac:spMkLst>
            <pc:docMk/>
            <pc:sldMk cId="1355719211" sldId="458"/>
            <ac:spMk id="180" creationId="{30251877-9734-8611-EDFE-2686D2CDC7AD}"/>
          </ac:spMkLst>
        </pc:spChg>
        <pc:spChg chg="mod">
          <ac:chgData name="Sven Roman Reinhard" userId="d918b0b6bf9c9ab7" providerId="LiveId" clId="{1F175775-0BD2-4077-BD4B-6BB731F5FA58}" dt="2024-05-31T15:26:40.843" v="1036"/>
          <ac:spMkLst>
            <pc:docMk/>
            <pc:sldMk cId="1355719211" sldId="458"/>
            <ac:spMk id="182" creationId="{4DD5D60B-9C06-930F-1DD2-5E9333EC6EA5}"/>
          </ac:spMkLst>
        </pc:spChg>
        <pc:spChg chg="mod">
          <ac:chgData name="Sven Roman Reinhard" userId="d918b0b6bf9c9ab7" providerId="LiveId" clId="{1F175775-0BD2-4077-BD4B-6BB731F5FA58}" dt="2024-05-31T15:26:40.843" v="1036"/>
          <ac:spMkLst>
            <pc:docMk/>
            <pc:sldMk cId="1355719211" sldId="458"/>
            <ac:spMk id="184" creationId="{0759ACB7-50ED-81EA-2DCD-F242AC90CCD7}"/>
          </ac:spMkLst>
        </pc:spChg>
        <pc:spChg chg="mod">
          <ac:chgData name="Sven Roman Reinhard" userId="d918b0b6bf9c9ab7" providerId="LiveId" clId="{1F175775-0BD2-4077-BD4B-6BB731F5FA58}" dt="2024-05-31T15:26:40.843" v="1036"/>
          <ac:spMkLst>
            <pc:docMk/>
            <pc:sldMk cId="1355719211" sldId="458"/>
            <ac:spMk id="187" creationId="{FA5D2D91-8F0E-B08A-1DAB-794F1733A274}"/>
          </ac:spMkLst>
        </pc:spChg>
        <pc:spChg chg="mod">
          <ac:chgData name="Sven Roman Reinhard" userId="d918b0b6bf9c9ab7" providerId="LiveId" clId="{1F175775-0BD2-4077-BD4B-6BB731F5FA58}" dt="2024-05-31T15:26:40.843" v="1036"/>
          <ac:spMkLst>
            <pc:docMk/>
            <pc:sldMk cId="1355719211" sldId="458"/>
            <ac:spMk id="189" creationId="{F3DFA529-37C2-D934-B40C-41DC10A787CC}"/>
          </ac:spMkLst>
        </pc:spChg>
        <pc:spChg chg="mod">
          <ac:chgData name="Sven Roman Reinhard" userId="d918b0b6bf9c9ab7" providerId="LiveId" clId="{1F175775-0BD2-4077-BD4B-6BB731F5FA58}" dt="2024-05-31T15:26:40.843" v="1036"/>
          <ac:spMkLst>
            <pc:docMk/>
            <pc:sldMk cId="1355719211" sldId="458"/>
            <ac:spMk id="191" creationId="{051BC3DB-82DB-8276-F1A4-76C55AD4A807}"/>
          </ac:spMkLst>
        </pc:spChg>
        <pc:spChg chg="mod">
          <ac:chgData name="Sven Roman Reinhard" userId="d918b0b6bf9c9ab7" providerId="LiveId" clId="{1F175775-0BD2-4077-BD4B-6BB731F5FA58}" dt="2024-05-31T15:26:40.843" v="1036"/>
          <ac:spMkLst>
            <pc:docMk/>
            <pc:sldMk cId="1355719211" sldId="458"/>
            <ac:spMk id="193" creationId="{E10E5520-C0CD-4D73-EEE3-AC28431A25FD}"/>
          </ac:spMkLst>
        </pc:spChg>
        <pc:spChg chg="mod">
          <ac:chgData name="Sven Roman Reinhard" userId="d918b0b6bf9c9ab7" providerId="LiveId" clId="{1F175775-0BD2-4077-BD4B-6BB731F5FA58}" dt="2024-05-31T15:26:40.843" v="1036"/>
          <ac:spMkLst>
            <pc:docMk/>
            <pc:sldMk cId="1355719211" sldId="458"/>
            <ac:spMk id="195" creationId="{FBBAB276-0A35-5B38-8C39-2180E0C5E41F}"/>
          </ac:spMkLst>
        </pc:spChg>
        <pc:spChg chg="mod">
          <ac:chgData name="Sven Roman Reinhard" userId="d918b0b6bf9c9ab7" providerId="LiveId" clId="{1F175775-0BD2-4077-BD4B-6BB731F5FA58}" dt="2024-05-31T15:26:40.843" v="1036"/>
          <ac:spMkLst>
            <pc:docMk/>
            <pc:sldMk cId="1355719211" sldId="458"/>
            <ac:spMk id="197" creationId="{7813C482-9522-8EAE-6680-1E00746EFDE9}"/>
          </ac:spMkLst>
        </pc:spChg>
        <pc:spChg chg="mod">
          <ac:chgData name="Sven Roman Reinhard" userId="d918b0b6bf9c9ab7" providerId="LiveId" clId="{1F175775-0BD2-4077-BD4B-6BB731F5FA58}" dt="2024-05-31T15:26:40.843" v="1036"/>
          <ac:spMkLst>
            <pc:docMk/>
            <pc:sldMk cId="1355719211" sldId="458"/>
            <ac:spMk id="199" creationId="{0EA20B35-5528-9C53-9DFE-8EAA10BD172F}"/>
          </ac:spMkLst>
        </pc:spChg>
        <pc:spChg chg="mod">
          <ac:chgData name="Sven Roman Reinhard" userId="d918b0b6bf9c9ab7" providerId="LiveId" clId="{1F175775-0BD2-4077-BD4B-6BB731F5FA58}" dt="2024-05-31T15:26:40.843" v="1036"/>
          <ac:spMkLst>
            <pc:docMk/>
            <pc:sldMk cId="1355719211" sldId="458"/>
            <ac:spMk id="202" creationId="{DEF080AB-D527-532A-5AFD-DC28A7D8F08E}"/>
          </ac:spMkLst>
        </pc:spChg>
        <pc:spChg chg="mod">
          <ac:chgData name="Sven Roman Reinhard" userId="d918b0b6bf9c9ab7" providerId="LiveId" clId="{1F175775-0BD2-4077-BD4B-6BB731F5FA58}" dt="2024-05-31T15:26:40.843" v="1036"/>
          <ac:spMkLst>
            <pc:docMk/>
            <pc:sldMk cId="1355719211" sldId="458"/>
            <ac:spMk id="204" creationId="{4C969CDF-9E59-31A4-10DA-27544C61B7E4}"/>
          </ac:spMkLst>
        </pc:spChg>
        <pc:spChg chg="mod">
          <ac:chgData name="Sven Roman Reinhard" userId="d918b0b6bf9c9ab7" providerId="LiveId" clId="{1F175775-0BD2-4077-BD4B-6BB731F5FA58}" dt="2024-05-31T15:26:40.843" v="1036"/>
          <ac:spMkLst>
            <pc:docMk/>
            <pc:sldMk cId="1355719211" sldId="458"/>
            <ac:spMk id="206" creationId="{F8DADC3A-52B7-1B67-AE6C-0A8E13435F3E}"/>
          </ac:spMkLst>
        </pc:spChg>
        <pc:spChg chg="mod">
          <ac:chgData name="Sven Roman Reinhard" userId="d918b0b6bf9c9ab7" providerId="LiveId" clId="{1F175775-0BD2-4077-BD4B-6BB731F5FA58}" dt="2024-05-31T15:26:40.843" v="1036"/>
          <ac:spMkLst>
            <pc:docMk/>
            <pc:sldMk cId="1355719211" sldId="458"/>
            <ac:spMk id="208" creationId="{7F82C4FB-9964-5198-1CFF-EA9776F942F7}"/>
          </ac:spMkLst>
        </pc:spChg>
        <pc:spChg chg="mod">
          <ac:chgData name="Sven Roman Reinhard" userId="d918b0b6bf9c9ab7" providerId="LiveId" clId="{1F175775-0BD2-4077-BD4B-6BB731F5FA58}" dt="2024-05-31T15:26:40.843" v="1036"/>
          <ac:spMkLst>
            <pc:docMk/>
            <pc:sldMk cId="1355719211" sldId="458"/>
            <ac:spMk id="211" creationId="{9B6F1540-E5C4-5C3A-86C0-70B2BC939CC3}"/>
          </ac:spMkLst>
        </pc:spChg>
        <pc:spChg chg="mod">
          <ac:chgData name="Sven Roman Reinhard" userId="d918b0b6bf9c9ab7" providerId="LiveId" clId="{1F175775-0BD2-4077-BD4B-6BB731F5FA58}" dt="2024-05-31T15:26:40.843" v="1036"/>
          <ac:spMkLst>
            <pc:docMk/>
            <pc:sldMk cId="1355719211" sldId="458"/>
            <ac:spMk id="213" creationId="{91D0A7AD-2E95-1107-1C24-126582E07C10}"/>
          </ac:spMkLst>
        </pc:spChg>
        <pc:spChg chg="mod">
          <ac:chgData name="Sven Roman Reinhard" userId="d918b0b6bf9c9ab7" providerId="LiveId" clId="{1F175775-0BD2-4077-BD4B-6BB731F5FA58}" dt="2024-05-31T15:26:40.843" v="1036"/>
          <ac:spMkLst>
            <pc:docMk/>
            <pc:sldMk cId="1355719211" sldId="458"/>
            <ac:spMk id="215" creationId="{ED39A09D-9D39-9DA3-87E4-5489A560E197}"/>
          </ac:spMkLst>
        </pc:spChg>
        <pc:spChg chg="mod">
          <ac:chgData name="Sven Roman Reinhard" userId="d918b0b6bf9c9ab7" providerId="LiveId" clId="{1F175775-0BD2-4077-BD4B-6BB731F5FA58}" dt="2024-05-31T15:26:40.843" v="1036"/>
          <ac:spMkLst>
            <pc:docMk/>
            <pc:sldMk cId="1355719211" sldId="458"/>
            <ac:spMk id="217" creationId="{F8BFBCD4-D0CF-FA04-F05A-3E021DFC52C0}"/>
          </ac:spMkLst>
        </pc:spChg>
        <pc:spChg chg="mod">
          <ac:chgData name="Sven Roman Reinhard" userId="d918b0b6bf9c9ab7" providerId="LiveId" clId="{1F175775-0BD2-4077-BD4B-6BB731F5FA58}" dt="2024-05-31T15:26:40.843" v="1036"/>
          <ac:spMkLst>
            <pc:docMk/>
            <pc:sldMk cId="1355719211" sldId="458"/>
            <ac:spMk id="220" creationId="{1D958006-0C5A-B452-6C04-177BEBCD05D3}"/>
          </ac:spMkLst>
        </pc:spChg>
        <pc:spChg chg="mod">
          <ac:chgData name="Sven Roman Reinhard" userId="d918b0b6bf9c9ab7" providerId="LiveId" clId="{1F175775-0BD2-4077-BD4B-6BB731F5FA58}" dt="2024-05-31T15:26:40.843" v="1036"/>
          <ac:spMkLst>
            <pc:docMk/>
            <pc:sldMk cId="1355719211" sldId="458"/>
            <ac:spMk id="222" creationId="{B8240704-E4CF-FC2E-0EC1-CA443B638DEE}"/>
          </ac:spMkLst>
        </pc:spChg>
        <pc:spChg chg="mod">
          <ac:chgData name="Sven Roman Reinhard" userId="d918b0b6bf9c9ab7" providerId="LiveId" clId="{1F175775-0BD2-4077-BD4B-6BB731F5FA58}" dt="2024-05-31T15:26:40.843" v="1036"/>
          <ac:spMkLst>
            <pc:docMk/>
            <pc:sldMk cId="1355719211" sldId="458"/>
            <ac:spMk id="227" creationId="{12D89B47-C592-C50C-D384-5C17116AA64E}"/>
          </ac:spMkLst>
        </pc:spChg>
        <pc:spChg chg="mod">
          <ac:chgData name="Sven Roman Reinhard" userId="d918b0b6bf9c9ab7" providerId="LiveId" clId="{1F175775-0BD2-4077-BD4B-6BB731F5FA58}" dt="2024-05-31T15:26:40.843" v="1036"/>
          <ac:spMkLst>
            <pc:docMk/>
            <pc:sldMk cId="1355719211" sldId="458"/>
            <ac:spMk id="228" creationId="{C0F04E05-728F-062E-4C0A-0DD2272B8ED9}"/>
          </ac:spMkLst>
        </pc:spChg>
        <pc:spChg chg="mod">
          <ac:chgData name="Sven Roman Reinhard" userId="d918b0b6bf9c9ab7" providerId="LiveId" clId="{1F175775-0BD2-4077-BD4B-6BB731F5FA58}" dt="2024-05-31T15:26:40.843" v="1036"/>
          <ac:spMkLst>
            <pc:docMk/>
            <pc:sldMk cId="1355719211" sldId="458"/>
            <ac:spMk id="229" creationId="{B8A7C6E3-DDAE-5801-C776-DFEDA9B285DD}"/>
          </ac:spMkLst>
        </pc:spChg>
        <pc:spChg chg="mod">
          <ac:chgData name="Sven Roman Reinhard" userId="d918b0b6bf9c9ab7" providerId="LiveId" clId="{1F175775-0BD2-4077-BD4B-6BB731F5FA58}" dt="2024-05-31T15:26:40.843" v="1036"/>
          <ac:spMkLst>
            <pc:docMk/>
            <pc:sldMk cId="1355719211" sldId="458"/>
            <ac:spMk id="230" creationId="{32E02C49-8137-DB1C-16DD-64B35B7C7B20}"/>
          </ac:spMkLst>
        </pc:spChg>
        <pc:spChg chg="mod">
          <ac:chgData name="Sven Roman Reinhard" userId="d918b0b6bf9c9ab7" providerId="LiveId" clId="{1F175775-0BD2-4077-BD4B-6BB731F5FA58}" dt="2024-05-31T15:26:40.843" v="1036"/>
          <ac:spMkLst>
            <pc:docMk/>
            <pc:sldMk cId="1355719211" sldId="458"/>
            <ac:spMk id="231" creationId="{D0925AC9-56DD-0AB1-1B9A-9D2FE8033679}"/>
          </ac:spMkLst>
        </pc:spChg>
        <pc:spChg chg="mod">
          <ac:chgData name="Sven Roman Reinhard" userId="d918b0b6bf9c9ab7" providerId="LiveId" clId="{1F175775-0BD2-4077-BD4B-6BB731F5FA58}" dt="2024-05-31T15:26:40.843" v="1036"/>
          <ac:spMkLst>
            <pc:docMk/>
            <pc:sldMk cId="1355719211" sldId="458"/>
            <ac:spMk id="232" creationId="{3DED3C16-E335-8275-E898-5F842EDE7E47}"/>
          </ac:spMkLst>
        </pc:spChg>
        <pc:spChg chg="mod">
          <ac:chgData name="Sven Roman Reinhard" userId="d918b0b6bf9c9ab7" providerId="LiveId" clId="{1F175775-0BD2-4077-BD4B-6BB731F5FA58}" dt="2024-05-31T15:26:40.843" v="1036"/>
          <ac:spMkLst>
            <pc:docMk/>
            <pc:sldMk cId="1355719211" sldId="458"/>
            <ac:spMk id="233" creationId="{97F108C4-3F19-0B13-4695-BD02DB55FF3B}"/>
          </ac:spMkLst>
        </pc:spChg>
        <pc:spChg chg="mod">
          <ac:chgData name="Sven Roman Reinhard" userId="d918b0b6bf9c9ab7" providerId="LiveId" clId="{1F175775-0BD2-4077-BD4B-6BB731F5FA58}" dt="2024-05-31T15:26:40.843" v="1036"/>
          <ac:spMkLst>
            <pc:docMk/>
            <pc:sldMk cId="1355719211" sldId="458"/>
            <ac:spMk id="234" creationId="{DB057933-289A-5018-930D-69534ABCADAB}"/>
          </ac:spMkLst>
        </pc:spChg>
        <pc:spChg chg="mod">
          <ac:chgData name="Sven Roman Reinhard" userId="d918b0b6bf9c9ab7" providerId="LiveId" clId="{1F175775-0BD2-4077-BD4B-6BB731F5FA58}" dt="2024-05-31T15:26:40.843" v="1036"/>
          <ac:spMkLst>
            <pc:docMk/>
            <pc:sldMk cId="1355719211" sldId="458"/>
            <ac:spMk id="235" creationId="{71B74514-03B6-BA5C-509F-B83BB8ABD5EE}"/>
          </ac:spMkLst>
        </pc:spChg>
        <pc:spChg chg="add mod">
          <ac:chgData name="Sven Roman Reinhard" userId="d918b0b6bf9c9ab7" providerId="LiveId" clId="{1F175775-0BD2-4077-BD4B-6BB731F5FA58}" dt="2024-05-31T15:40:27.624" v="1438" actId="115"/>
          <ac:spMkLst>
            <pc:docMk/>
            <pc:sldMk cId="1355719211" sldId="458"/>
            <ac:spMk id="236" creationId="{0A776ED6-5F5E-2B21-8602-430E0DF63C70}"/>
          </ac:spMkLst>
        </pc:spChg>
        <pc:grpChg chg="del mod">
          <ac:chgData name="Sven Roman Reinhard" userId="d918b0b6bf9c9ab7" providerId="LiveId" clId="{1F175775-0BD2-4077-BD4B-6BB731F5FA58}" dt="2024-05-31T15:23:26.245" v="1004" actId="21"/>
          <ac:grpSpMkLst>
            <pc:docMk/>
            <pc:sldMk cId="1355719211" sldId="458"/>
            <ac:grpSpMk id="2" creationId="{E72053E0-F19E-930F-B18C-880036303FDF}"/>
          </ac:grpSpMkLst>
        </pc:grpChg>
        <pc:grpChg chg="add mod">
          <ac:chgData name="Sven Roman Reinhard" userId="d918b0b6bf9c9ab7" providerId="LiveId" clId="{1F175775-0BD2-4077-BD4B-6BB731F5FA58}" dt="2024-05-31T15:23:30.592" v="1005"/>
          <ac:grpSpMkLst>
            <pc:docMk/>
            <pc:sldMk cId="1355719211" sldId="458"/>
            <ac:grpSpMk id="6" creationId="{E72053E0-F19E-930F-B18C-880036303FDF}"/>
          </ac:grpSpMkLst>
        </pc:grpChg>
        <pc:grpChg chg="mod">
          <ac:chgData name="Sven Roman Reinhard" userId="d918b0b6bf9c9ab7" providerId="LiveId" clId="{1F175775-0BD2-4077-BD4B-6BB731F5FA58}" dt="2024-05-31T15:23:30.592" v="1005"/>
          <ac:grpSpMkLst>
            <pc:docMk/>
            <pc:sldMk cId="1355719211" sldId="458"/>
            <ac:grpSpMk id="107" creationId="{171A82E0-6693-8A29-E686-1EF4121F9CFF}"/>
          </ac:grpSpMkLst>
        </pc:grpChg>
        <pc:grpChg chg="mod">
          <ac:chgData name="Sven Roman Reinhard" userId="d918b0b6bf9c9ab7" providerId="LiveId" clId="{1F175775-0BD2-4077-BD4B-6BB731F5FA58}" dt="2024-05-31T15:23:30.592" v="1005"/>
          <ac:grpSpMkLst>
            <pc:docMk/>
            <pc:sldMk cId="1355719211" sldId="458"/>
            <ac:grpSpMk id="108" creationId="{A0C19D60-BDEB-6DAA-33D1-C6EF88338A0E}"/>
          </ac:grpSpMkLst>
        </pc:grpChg>
        <pc:grpChg chg="mod">
          <ac:chgData name="Sven Roman Reinhard" userId="d918b0b6bf9c9ab7" providerId="LiveId" clId="{1F175775-0BD2-4077-BD4B-6BB731F5FA58}" dt="2024-05-31T15:23:30.592" v="1005"/>
          <ac:grpSpMkLst>
            <pc:docMk/>
            <pc:sldMk cId="1355719211" sldId="458"/>
            <ac:grpSpMk id="109" creationId="{520ABA8E-C776-DA9F-ADC5-8820FA9DEF13}"/>
          </ac:grpSpMkLst>
        </pc:grpChg>
        <pc:grpChg chg="add del mod ord">
          <ac:chgData name="Sven Roman Reinhard" userId="d918b0b6bf9c9ab7" providerId="LiveId" clId="{1F175775-0BD2-4077-BD4B-6BB731F5FA58}" dt="2024-05-31T15:26:12.525" v="1032" actId="171"/>
          <ac:grpSpMkLst>
            <pc:docMk/>
            <pc:sldMk cId="1355719211" sldId="458"/>
            <ac:grpSpMk id="120" creationId="{B1458B97-A65E-D0AF-9EC6-8AB7A846A9B3}"/>
          </ac:grpSpMkLst>
        </pc:grpChg>
        <pc:grpChg chg="mod">
          <ac:chgData name="Sven Roman Reinhard" userId="d918b0b6bf9c9ab7" providerId="LiveId" clId="{1F175775-0BD2-4077-BD4B-6BB731F5FA58}" dt="2024-05-31T15:24:07.084" v="1010"/>
          <ac:grpSpMkLst>
            <pc:docMk/>
            <pc:sldMk cId="1355719211" sldId="458"/>
            <ac:grpSpMk id="165" creationId="{983D4177-7EE0-37BC-3B2A-35E040414797}"/>
          </ac:grpSpMkLst>
        </pc:grpChg>
        <pc:grpChg chg="mod">
          <ac:chgData name="Sven Roman Reinhard" userId="d918b0b6bf9c9ab7" providerId="LiveId" clId="{1F175775-0BD2-4077-BD4B-6BB731F5FA58}" dt="2024-05-31T15:24:07.084" v="1010"/>
          <ac:grpSpMkLst>
            <pc:docMk/>
            <pc:sldMk cId="1355719211" sldId="458"/>
            <ac:grpSpMk id="166" creationId="{650A02BA-448F-0AA7-BCAD-416AFA90F05A}"/>
          </ac:grpSpMkLst>
        </pc:grpChg>
        <pc:grpChg chg="mod">
          <ac:chgData name="Sven Roman Reinhard" userId="d918b0b6bf9c9ab7" providerId="LiveId" clId="{1F175775-0BD2-4077-BD4B-6BB731F5FA58}" dt="2024-05-31T15:24:07.084" v="1010"/>
          <ac:grpSpMkLst>
            <pc:docMk/>
            <pc:sldMk cId="1355719211" sldId="458"/>
            <ac:grpSpMk id="167" creationId="{6963D203-9A7D-853C-B278-0BA810D05F45}"/>
          </ac:grpSpMkLst>
        </pc:grpChg>
        <pc:grpChg chg="add del mod">
          <ac:chgData name="Sven Roman Reinhard" userId="d918b0b6bf9c9ab7" providerId="LiveId" clId="{1F175775-0BD2-4077-BD4B-6BB731F5FA58}" dt="2024-05-31T15:27:09.120" v="1041" actId="478"/>
          <ac:grpSpMkLst>
            <pc:docMk/>
            <pc:sldMk cId="1355719211" sldId="458"/>
            <ac:grpSpMk id="179" creationId="{8F13D690-7915-331D-67C6-DA5E660105C1}"/>
          </ac:grpSpMkLst>
        </pc:grpChg>
        <pc:grpChg chg="mod">
          <ac:chgData name="Sven Roman Reinhard" userId="d918b0b6bf9c9ab7" providerId="LiveId" clId="{1F175775-0BD2-4077-BD4B-6BB731F5FA58}" dt="2024-05-31T15:26:40.843" v="1036"/>
          <ac:grpSpMkLst>
            <pc:docMk/>
            <pc:sldMk cId="1355719211" sldId="458"/>
            <ac:grpSpMk id="224" creationId="{BC3A542A-A6CF-9FB6-A0B4-83C50B7922D3}"/>
          </ac:grpSpMkLst>
        </pc:grpChg>
        <pc:grpChg chg="mod">
          <ac:chgData name="Sven Roman Reinhard" userId="d918b0b6bf9c9ab7" providerId="LiveId" clId="{1F175775-0BD2-4077-BD4B-6BB731F5FA58}" dt="2024-05-31T15:26:40.843" v="1036"/>
          <ac:grpSpMkLst>
            <pc:docMk/>
            <pc:sldMk cId="1355719211" sldId="458"/>
            <ac:grpSpMk id="225" creationId="{8D59961C-33F0-687D-A5BF-3EADBB276A75}"/>
          </ac:grpSpMkLst>
        </pc:grpChg>
        <pc:grpChg chg="mod">
          <ac:chgData name="Sven Roman Reinhard" userId="d918b0b6bf9c9ab7" providerId="LiveId" clId="{1F175775-0BD2-4077-BD4B-6BB731F5FA58}" dt="2024-05-31T15:26:40.843" v="1036"/>
          <ac:grpSpMkLst>
            <pc:docMk/>
            <pc:sldMk cId="1355719211" sldId="458"/>
            <ac:grpSpMk id="226" creationId="{CF91C042-08D0-0CE6-436B-6E1D0972D741}"/>
          </ac:grpSpMkLst>
        </pc:grpChg>
        <pc:picChg chg="mod">
          <ac:chgData name="Sven Roman Reinhard" userId="d918b0b6bf9c9ab7" providerId="LiveId" clId="{1F175775-0BD2-4077-BD4B-6BB731F5FA58}" dt="2024-05-31T15:23:30.592" v="1005"/>
          <ac:picMkLst>
            <pc:docMk/>
            <pc:sldMk cId="1355719211" sldId="458"/>
            <ac:picMk id="8" creationId="{67955674-BF0D-2DE6-9051-5710B23AC03C}"/>
          </ac:picMkLst>
        </pc:picChg>
        <pc:picChg chg="mod">
          <ac:chgData name="Sven Roman Reinhard" userId="d918b0b6bf9c9ab7" providerId="LiveId" clId="{1F175775-0BD2-4077-BD4B-6BB731F5FA58}" dt="2024-05-31T15:23:30.592" v="1005"/>
          <ac:picMkLst>
            <pc:docMk/>
            <pc:sldMk cId="1355719211" sldId="458"/>
            <ac:picMk id="10" creationId="{DCF45252-CFBF-D371-3B7D-D36505903CA6}"/>
          </ac:picMkLst>
        </pc:picChg>
        <pc:picChg chg="mod">
          <ac:chgData name="Sven Roman Reinhard" userId="d918b0b6bf9c9ab7" providerId="LiveId" clId="{1F175775-0BD2-4077-BD4B-6BB731F5FA58}" dt="2024-05-31T15:23:30.592" v="1005"/>
          <ac:picMkLst>
            <pc:docMk/>
            <pc:sldMk cId="1355719211" sldId="458"/>
            <ac:picMk id="12" creationId="{A4E1EE5B-1A57-E0A9-8664-165BFA97E5FA}"/>
          </ac:picMkLst>
        </pc:picChg>
        <pc:picChg chg="mod">
          <ac:chgData name="Sven Roman Reinhard" userId="d918b0b6bf9c9ab7" providerId="LiveId" clId="{1F175775-0BD2-4077-BD4B-6BB731F5FA58}" dt="2024-05-31T15:23:30.592" v="1005"/>
          <ac:picMkLst>
            <pc:docMk/>
            <pc:sldMk cId="1355719211" sldId="458"/>
            <ac:picMk id="13" creationId="{3A59A705-98F7-0110-3BD4-53D5BA87A8C0}"/>
          </ac:picMkLst>
        </pc:picChg>
        <pc:picChg chg="mod">
          <ac:chgData name="Sven Roman Reinhard" userId="d918b0b6bf9c9ab7" providerId="LiveId" clId="{1F175775-0BD2-4077-BD4B-6BB731F5FA58}" dt="2024-05-31T15:23:30.592" v="1005"/>
          <ac:picMkLst>
            <pc:docMk/>
            <pc:sldMk cId="1355719211" sldId="458"/>
            <ac:picMk id="15" creationId="{EC9EE09D-DF25-B3A4-F89C-F21322EA426D}"/>
          </ac:picMkLst>
        </pc:picChg>
        <pc:picChg chg="mod">
          <ac:chgData name="Sven Roman Reinhard" userId="d918b0b6bf9c9ab7" providerId="LiveId" clId="{1F175775-0BD2-4077-BD4B-6BB731F5FA58}" dt="2024-05-31T15:23:30.592" v="1005"/>
          <ac:picMkLst>
            <pc:docMk/>
            <pc:sldMk cId="1355719211" sldId="458"/>
            <ac:picMk id="17" creationId="{277F1600-B9FF-1A77-67E5-D79C96E99981}"/>
          </ac:picMkLst>
        </pc:picChg>
        <pc:picChg chg="mod">
          <ac:chgData name="Sven Roman Reinhard" userId="d918b0b6bf9c9ab7" providerId="LiveId" clId="{1F175775-0BD2-4077-BD4B-6BB731F5FA58}" dt="2024-05-31T15:23:30.592" v="1005"/>
          <ac:picMkLst>
            <pc:docMk/>
            <pc:sldMk cId="1355719211" sldId="458"/>
            <ac:picMk id="19" creationId="{C7687EF2-D5ED-161D-FA5F-9AA4B70455BD}"/>
          </ac:picMkLst>
        </pc:picChg>
        <pc:picChg chg="mod">
          <ac:chgData name="Sven Roman Reinhard" userId="d918b0b6bf9c9ab7" providerId="LiveId" clId="{1F175775-0BD2-4077-BD4B-6BB731F5FA58}" dt="2024-05-31T15:23:30.592" v="1005"/>
          <ac:picMkLst>
            <pc:docMk/>
            <pc:sldMk cId="1355719211" sldId="458"/>
            <ac:picMk id="21" creationId="{1B6A14B6-73B9-5D42-CFDA-AF2B8A92CA0E}"/>
          </ac:picMkLst>
        </pc:picChg>
        <pc:picChg chg="mod">
          <ac:chgData name="Sven Roman Reinhard" userId="d918b0b6bf9c9ab7" providerId="LiveId" clId="{1F175775-0BD2-4077-BD4B-6BB731F5FA58}" dt="2024-05-31T15:23:30.592" v="1005"/>
          <ac:picMkLst>
            <pc:docMk/>
            <pc:sldMk cId="1355719211" sldId="458"/>
            <ac:picMk id="23" creationId="{DBB26B02-2AE6-2562-87CA-F0E51137C1FD}"/>
          </ac:picMkLst>
        </pc:picChg>
        <pc:picChg chg="mod">
          <ac:chgData name="Sven Roman Reinhard" userId="d918b0b6bf9c9ab7" providerId="LiveId" clId="{1F175775-0BD2-4077-BD4B-6BB731F5FA58}" dt="2024-05-31T15:23:30.592" v="1005"/>
          <ac:picMkLst>
            <pc:docMk/>
            <pc:sldMk cId="1355719211" sldId="458"/>
            <ac:picMk id="27" creationId="{8347E78A-295F-B611-D12D-2F3C0E123A57}"/>
          </ac:picMkLst>
        </pc:picChg>
        <pc:picChg chg="mod">
          <ac:chgData name="Sven Roman Reinhard" userId="d918b0b6bf9c9ab7" providerId="LiveId" clId="{1F175775-0BD2-4077-BD4B-6BB731F5FA58}" dt="2024-05-31T15:23:30.592" v="1005"/>
          <ac:picMkLst>
            <pc:docMk/>
            <pc:sldMk cId="1355719211" sldId="458"/>
            <ac:picMk id="29" creationId="{341E93E4-120A-2872-407F-26CE1894DD07}"/>
          </ac:picMkLst>
        </pc:picChg>
        <pc:picChg chg="mod">
          <ac:chgData name="Sven Roman Reinhard" userId="d918b0b6bf9c9ab7" providerId="LiveId" clId="{1F175775-0BD2-4077-BD4B-6BB731F5FA58}" dt="2024-05-31T15:23:30.592" v="1005"/>
          <ac:picMkLst>
            <pc:docMk/>
            <pc:sldMk cId="1355719211" sldId="458"/>
            <ac:picMk id="30" creationId="{C378CD43-F59F-815B-6631-A9907DADFCC4}"/>
          </ac:picMkLst>
        </pc:picChg>
        <pc:picChg chg="mod">
          <ac:chgData name="Sven Roman Reinhard" userId="d918b0b6bf9c9ab7" providerId="LiveId" clId="{1F175775-0BD2-4077-BD4B-6BB731F5FA58}" dt="2024-05-31T15:23:30.592" v="1005"/>
          <ac:picMkLst>
            <pc:docMk/>
            <pc:sldMk cId="1355719211" sldId="458"/>
            <ac:picMk id="41" creationId="{DF3A52B5-2E3D-D400-64A9-DD475035227F}"/>
          </ac:picMkLst>
        </pc:picChg>
        <pc:picChg chg="mod">
          <ac:chgData name="Sven Roman Reinhard" userId="d918b0b6bf9c9ab7" providerId="LiveId" clId="{1F175775-0BD2-4077-BD4B-6BB731F5FA58}" dt="2024-05-31T15:23:30.592" v="1005"/>
          <ac:picMkLst>
            <pc:docMk/>
            <pc:sldMk cId="1355719211" sldId="458"/>
            <ac:picMk id="43" creationId="{7CD9CBDD-8B12-DEEF-B585-BCE40CB66554}"/>
          </ac:picMkLst>
        </pc:picChg>
        <pc:picChg chg="mod">
          <ac:chgData name="Sven Roman Reinhard" userId="d918b0b6bf9c9ab7" providerId="LiveId" clId="{1F175775-0BD2-4077-BD4B-6BB731F5FA58}" dt="2024-05-31T15:23:30.592" v="1005"/>
          <ac:picMkLst>
            <pc:docMk/>
            <pc:sldMk cId="1355719211" sldId="458"/>
            <ac:picMk id="45" creationId="{E2B7F0BD-8C1C-5D0C-A2CD-D96C1940B71F}"/>
          </ac:picMkLst>
        </pc:picChg>
        <pc:picChg chg="mod">
          <ac:chgData name="Sven Roman Reinhard" userId="d918b0b6bf9c9ab7" providerId="LiveId" clId="{1F175775-0BD2-4077-BD4B-6BB731F5FA58}" dt="2024-05-31T15:23:30.592" v="1005"/>
          <ac:picMkLst>
            <pc:docMk/>
            <pc:sldMk cId="1355719211" sldId="458"/>
            <ac:picMk id="47" creationId="{F72731DB-67AE-EFBD-7B62-035E3B55D236}"/>
          </ac:picMkLst>
        </pc:picChg>
        <pc:picChg chg="mod">
          <ac:chgData name="Sven Roman Reinhard" userId="d918b0b6bf9c9ab7" providerId="LiveId" clId="{1F175775-0BD2-4077-BD4B-6BB731F5FA58}" dt="2024-05-31T15:23:30.592" v="1005"/>
          <ac:picMkLst>
            <pc:docMk/>
            <pc:sldMk cId="1355719211" sldId="458"/>
            <ac:picMk id="48" creationId="{BB52EC76-E91A-D698-2493-5DA302669661}"/>
          </ac:picMkLst>
        </pc:picChg>
        <pc:picChg chg="mod">
          <ac:chgData name="Sven Roman Reinhard" userId="d918b0b6bf9c9ab7" providerId="LiveId" clId="{1F175775-0BD2-4077-BD4B-6BB731F5FA58}" dt="2024-05-31T15:23:30.592" v="1005"/>
          <ac:picMkLst>
            <pc:docMk/>
            <pc:sldMk cId="1355719211" sldId="458"/>
            <ac:picMk id="95" creationId="{FFE0E37A-7BC2-7D7D-608F-988BF54E0712}"/>
          </ac:picMkLst>
        </pc:picChg>
        <pc:picChg chg="mod">
          <ac:chgData name="Sven Roman Reinhard" userId="d918b0b6bf9c9ab7" providerId="LiveId" clId="{1F175775-0BD2-4077-BD4B-6BB731F5FA58}" dt="2024-05-31T15:23:30.592" v="1005"/>
          <ac:picMkLst>
            <pc:docMk/>
            <pc:sldMk cId="1355719211" sldId="458"/>
            <ac:picMk id="97" creationId="{93101BB1-5D2E-80D7-0AD7-68F92D843E76}"/>
          </ac:picMkLst>
        </pc:picChg>
        <pc:picChg chg="mod">
          <ac:chgData name="Sven Roman Reinhard" userId="d918b0b6bf9c9ab7" providerId="LiveId" clId="{1F175775-0BD2-4077-BD4B-6BB731F5FA58}" dt="2024-05-31T15:23:30.592" v="1005"/>
          <ac:picMkLst>
            <pc:docMk/>
            <pc:sldMk cId="1355719211" sldId="458"/>
            <ac:picMk id="99" creationId="{9DE06F3D-05D5-6E9A-45C3-1FE79BB7A51E}"/>
          </ac:picMkLst>
        </pc:picChg>
        <pc:picChg chg="mod">
          <ac:chgData name="Sven Roman Reinhard" userId="d918b0b6bf9c9ab7" providerId="LiveId" clId="{1F175775-0BD2-4077-BD4B-6BB731F5FA58}" dt="2024-05-31T15:23:30.592" v="1005"/>
          <ac:picMkLst>
            <pc:docMk/>
            <pc:sldMk cId="1355719211" sldId="458"/>
            <ac:picMk id="101" creationId="{C405CDC1-CEDE-3B2D-DAD1-E8D76C4B1950}"/>
          </ac:picMkLst>
        </pc:picChg>
        <pc:picChg chg="mod">
          <ac:chgData name="Sven Roman Reinhard" userId="d918b0b6bf9c9ab7" providerId="LiveId" clId="{1F175775-0BD2-4077-BD4B-6BB731F5FA58}" dt="2024-05-31T15:23:30.592" v="1005"/>
          <ac:picMkLst>
            <pc:docMk/>
            <pc:sldMk cId="1355719211" sldId="458"/>
            <ac:picMk id="102" creationId="{94204E2D-D1EA-9FCE-19A6-A1B68A6DD065}"/>
          </ac:picMkLst>
        </pc:picChg>
        <pc:picChg chg="mod">
          <ac:chgData name="Sven Roman Reinhard" userId="d918b0b6bf9c9ab7" providerId="LiveId" clId="{1F175775-0BD2-4077-BD4B-6BB731F5FA58}" dt="2024-05-31T15:23:30.592" v="1005"/>
          <ac:picMkLst>
            <pc:docMk/>
            <pc:sldMk cId="1355719211" sldId="458"/>
            <ac:picMk id="104" creationId="{B96FC311-87CC-8825-018F-B4FEEA1E2200}"/>
          </ac:picMkLst>
        </pc:picChg>
        <pc:picChg chg="mod">
          <ac:chgData name="Sven Roman Reinhard" userId="d918b0b6bf9c9ab7" providerId="LiveId" clId="{1F175775-0BD2-4077-BD4B-6BB731F5FA58}" dt="2024-05-31T15:23:30.592" v="1005"/>
          <ac:picMkLst>
            <pc:docMk/>
            <pc:sldMk cId="1355719211" sldId="458"/>
            <ac:picMk id="106" creationId="{41DC64F4-11AB-52CF-70C5-87FA3B56A323}"/>
          </ac:picMkLst>
        </pc:picChg>
        <pc:picChg chg="add del mod">
          <ac:chgData name="Sven Roman Reinhard" userId="d918b0b6bf9c9ab7" providerId="LiveId" clId="{1F175775-0BD2-4077-BD4B-6BB731F5FA58}" dt="2024-05-31T15:26:26.570" v="1033" actId="478"/>
          <ac:picMkLst>
            <pc:docMk/>
            <pc:sldMk cId="1355719211" sldId="458"/>
            <ac:picMk id="119" creationId="{6141C139-4B53-A04F-BA61-2B4390E472FE}"/>
          </ac:picMkLst>
        </pc:picChg>
        <pc:picChg chg="mod">
          <ac:chgData name="Sven Roman Reinhard" userId="d918b0b6bf9c9ab7" providerId="LiveId" clId="{1F175775-0BD2-4077-BD4B-6BB731F5FA58}" dt="2024-05-31T15:24:07.084" v="1010"/>
          <ac:picMkLst>
            <pc:docMk/>
            <pc:sldMk cId="1355719211" sldId="458"/>
            <ac:picMk id="122" creationId="{2F0CFC3C-63BA-2077-191B-7F6A9A0D1175}"/>
          </ac:picMkLst>
        </pc:picChg>
        <pc:picChg chg="mod">
          <ac:chgData name="Sven Roman Reinhard" userId="d918b0b6bf9c9ab7" providerId="LiveId" clId="{1F175775-0BD2-4077-BD4B-6BB731F5FA58}" dt="2024-05-31T15:24:07.084" v="1010"/>
          <ac:picMkLst>
            <pc:docMk/>
            <pc:sldMk cId="1355719211" sldId="458"/>
            <ac:picMk id="124" creationId="{B1E05C41-DCD3-3CFF-F583-CFA1E2021828}"/>
          </ac:picMkLst>
        </pc:picChg>
        <pc:picChg chg="mod">
          <ac:chgData name="Sven Roman Reinhard" userId="d918b0b6bf9c9ab7" providerId="LiveId" clId="{1F175775-0BD2-4077-BD4B-6BB731F5FA58}" dt="2024-05-31T15:24:07.084" v="1010"/>
          <ac:picMkLst>
            <pc:docMk/>
            <pc:sldMk cId="1355719211" sldId="458"/>
            <ac:picMk id="126" creationId="{2EC88782-B191-1E68-9B25-0C5A5F38811D}"/>
          </ac:picMkLst>
        </pc:picChg>
        <pc:picChg chg="mod">
          <ac:chgData name="Sven Roman Reinhard" userId="d918b0b6bf9c9ab7" providerId="LiveId" clId="{1F175775-0BD2-4077-BD4B-6BB731F5FA58}" dt="2024-05-31T15:24:07.084" v="1010"/>
          <ac:picMkLst>
            <pc:docMk/>
            <pc:sldMk cId="1355719211" sldId="458"/>
            <ac:picMk id="127" creationId="{36B422D0-ADC5-0642-C0B5-D881001653B4}"/>
          </ac:picMkLst>
        </pc:picChg>
        <pc:picChg chg="mod">
          <ac:chgData name="Sven Roman Reinhard" userId="d918b0b6bf9c9ab7" providerId="LiveId" clId="{1F175775-0BD2-4077-BD4B-6BB731F5FA58}" dt="2024-05-31T15:24:07.084" v="1010"/>
          <ac:picMkLst>
            <pc:docMk/>
            <pc:sldMk cId="1355719211" sldId="458"/>
            <ac:picMk id="129" creationId="{88B91089-EDCA-55B0-EBCB-47F497773467}"/>
          </ac:picMkLst>
        </pc:picChg>
        <pc:picChg chg="mod">
          <ac:chgData name="Sven Roman Reinhard" userId="d918b0b6bf9c9ab7" providerId="LiveId" clId="{1F175775-0BD2-4077-BD4B-6BB731F5FA58}" dt="2024-05-31T15:24:07.084" v="1010"/>
          <ac:picMkLst>
            <pc:docMk/>
            <pc:sldMk cId="1355719211" sldId="458"/>
            <ac:picMk id="131" creationId="{D3618F04-B59F-7E19-D3AF-EEF15C71BEB9}"/>
          </ac:picMkLst>
        </pc:picChg>
        <pc:picChg chg="mod">
          <ac:chgData name="Sven Roman Reinhard" userId="d918b0b6bf9c9ab7" providerId="LiveId" clId="{1F175775-0BD2-4077-BD4B-6BB731F5FA58}" dt="2024-05-31T15:24:07.084" v="1010"/>
          <ac:picMkLst>
            <pc:docMk/>
            <pc:sldMk cId="1355719211" sldId="458"/>
            <ac:picMk id="133" creationId="{4602EA6F-998D-FC3E-2F1B-EB9020EA8248}"/>
          </ac:picMkLst>
        </pc:picChg>
        <pc:picChg chg="mod">
          <ac:chgData name="Sven Roman Reinhard" userId="d918b0b6bf9c9ab7" providerId="LiveId" clId="{1F175775-0BD2-4077-BD4B-6BB731F5FA58}" dt="2024-05-31T15:24:07.084" v="1010"/>
          <ac:picMkLst>
            <pc:docMk/>
            <pc:sldMk cId="1355719211" sldId="458"/>
            <ac:picMk id="135" creationId="{C48AE14D-328A-1152-3E0E-34CC4008680D}"/>
          </ac:picMkLst>
        </pc:picChg>
        <pc:picChg chg="mod">
          <ac:chgData name="Sven Roman Reinhard" userId="d918b0b6bf9c9ab7" providerId="LiveId" clId="{1F175775-0BD2-4077-BD4B-6BB731F5FA58}" dt="2024-05-31T15:24:07.084" v="1010"/>
          <ac:picMkLst>
            <pc:docMk/>
            <pc:sldMk cId="1355719211" sldId="458"/>
            <ac:picMk id="137" creationId="{5FDDD682-9DB1-6040-2185-7093728E96DD}"/>
          </ac:picMkLst>
        </pc:picChg>
        <pc:picChg chg="mod">
          <ac:chgData name="Sven Roman Reinhard" userId="d918b0b6bf9c9ab7" providerId="LiveId" clId="{1F175775-0BD2-4077-BD4B-6BB731F5FA58}" dt="2024-05-31T15:24:07.084" v="1010"/>
          <ac:picMkLst>
            <pc:docMk/>
            <pc:sldMk cId="1355719211" sldId="458"/>
            <ac:picMk id="139" creationId="{671E07DC-4BAD-E640-24C0-29810B03FC72}"/>
          </ac:picMkLst>
        </pc:picChg>
        <pc:picChg chg="mod">
          <ac:chgData name="Sven Roman Reinhard" userId="d918b0b6bf9c9ab7" providerId="LiveId" clId="{1F175775-0BD2-4077-BD4B-6BB731F5FA58}" dt="2024-05-31T15:24:07.084" v="1010"/>
          <ac:picMkLst>
            <pc:docMk/>
            <pc:sldMk cId="1355719211" sldId="458"/>
            <ac:picMk id="141" creationId="{16B43280-9B2F-5201-CFA1-E5A51A4A0D16}"/>
          </ac:picMkLst>
        </pc:picChg>
        <pc:picChg chg="mod">
          <ac:chgData name="Sven Roman Reinhard" userId="d918b0b6bf9c9ab7" providerId="LiveId" clId="{1F175775-0BD2-4077-BD4B-6BB731F5FA58}" dt="2024-05-31T15:24:07.084" v="1010"/>
          <ac:picMkLst>
            <pc:docMk/>
            <pc:sldMk cId="1355719211" sldId="458"/>
            <ac:picMk id="142" creationId="{3ED1FD20-5C0D-28E1-404D-4EA8E9D9C1AF}"/>
          </ac:picMkLst>
        </pc:picChg>
        <pc:picChg chg="mod">
          <ac:chgData name="Sven Roman Reinhard" userId="d918b0b6bf9c9ab7" providerId="LiveId" clId="{1F175775-0BD2-4077-BD4B-6BB731F5FA58}" dt="2024-05-31T15:24:07.084" v="1010"/>
          <ac:picMkLst>
            <pc:docMk/>
            <pc:sldMk cId="1355719211" sldId="458"/>
            <ac:picMk id="144" creationId="{8891309A-652D-23A7-EF22-6C3A0BCF46E9}"/>
          </ac:picMkLst>
        </pc:picChg>
        <pc:picChg chg="mod">
          <ac:chgData name="Sven Roman Reinhard" userId="d918b0b6bf9c9ab7" providerId="LiveId" clId="{1F175775-0BD2-4077-BD4B-6BB731F5FA58}" dt="2024-05-31T15:24:07.084" v="1010"/>
          <ac:picMkLst>
            <pc:docMk/>
            <pc:sldMk cId="1355719211" sldId="458"/>
            <ac:picMk id="146" creationId="{0975F221-BC2C-BB5D-F9CD-0499022374C9}"/>
          </ac:picMkLst>
        </pc:picChg>
        <pc:picChg chg="mod">
          <ac:chgData name="Sven Roman Reinhard" userId="d918b0b6bf9c9ab7" providerId="LiveId" clId="{1F175775-0BD2-4077-BD4B-6BB731F5FA58}" dt="2024-05-31T15:24:07.084" v="1010"/>
          <ac:picMkLst>
            <pc:docMk/>
            <pc:sldMk cId="1355719211" sldId="458"/>
            <ac:picMk id="148" creationId="{97815A94-C1FA-5242-5E2E-CAECC7F3FB89}"/>
          </ac:picMkLst>
        </pc:picChg>
        <pc:picChg chg="mod">
          <ac:chgData name="Sven Roman Reinhard" userId="d918b0b6bf9c9ab7" providerId="LiveId" clId="{1F175775-0BD2-4077-BD4B-6BB731F5FA58}" dt="2024-05-31T15:24:07.084" v="1010"/>
          <ac:picMkLst>
            <pc:docMk/>
            <pc:sldMk cId="1355719211" sldId="458"/>
            <ac:picMk id="150" creationId="{F8B1605C-11F9-2DCC-B2C9-306CAD2D1563}"/>
          </ac:picMkLst>
        </pc:picChg>
        <pc:picChg chg="mod">
          <ac:chgData name="Sven Roman Reinhard" userId="d918b0b6bf9c9ab7" providerId="LiveId" clId="{1F175775-0BD2-4077-BD4B-6BB731F5FA58}" dt="2024-05-31T15:24:07.084" v="1010"/>
          <ac:picMkLst>
            <pc:docMk/>
            <pc:sldMk cId="1355719211" sldId="458"/>
            <ac:picMk id="151" creationId="{A38AE72F-AC89-CFC4-25AE-EF66AD9DDCBE}"/>
          </ac:picMkLst>
        </pc:picChg>
        <pc:picChg chg="mod">
          <ac:chgData name="Sven Roman Reinhard" userId="d918b0b6bf9c9ab7" providerId="LiveId" clId="{1F175775-0BD2-4077-BD4B-6BB731F5FA58}" dt="2024-05-31T15:24:07.084" v="1010"/>
          <ac:picMkLst>
            <pc:docMk/>
            <pc:sldMk cId="1355719211" sldId="458"/>
            <ac:picMk id="153" creationId="{913BBA32-5D21-1B52-BBFA-9EAA67CD3250}"/>
          </ac:picMkLst>
        </pc:picChg>
        <pc:picChg chg="mod">
          <ac:chgData name="Sven Roman Reinhard" userId="d918b0b6bf9c9ab7" providerId="LiveId" clId="{1F175775-0BD2-4077-BD4B-6BB731F5FA58}" dt="2024-05-31T15:24:07.084" v="1010"/>
          <ac:picMkLst>
            <pc:docMk/>
            <pc:sldMk cId="1355719211" sldId="458"/>
            <ac:picMk id="155" creationId="{F18C123E-995E-B09C-346A-C577D0670B85}"/>
          </ac:picMkLst>
        </pc:picChg>
        <pc:picChg chg="mod">
          <ac:chgData name="Sven Roman Reinhard" userId="d918b0b6bf9c9ab7" providerId="LiveId" clId="{1F175775-0BD2-4077-BD4B-6BB731F5FA58}" dt="2024-05-31T15:24:07.084" v="1010"/>
          <ac:picMkLst>
            <pc:docMk/>
            <pc:sldMk cId="1355719211" sldId="458"/>
            <ac:picMk id="157" creationId="{B9058B21-429B-8657-4EF8-414F43608F83}"/>
          </ac:picMkLst>
        </pc:picChg>
        <pc:picChg chg="mod">
          <ac:chgData name="Sven Roman Reinhard" userId="d918b0b6bf9c9ab7" providerId="LiveId" clId="{1F175775-0BD2-4077-BD4B-6BB731F5FA58}" dt="2024-05-31T15:24:07.084" v="1010"/>
          <ac:picMkLst>
            <pc:docMk/>
            <pc:sldMk cId="1355719211" sldId="458"/>
            <ac:picMk id="159" creationId="{D5D2C630-661C-83DB-2831-A79213139FFC}"/>
          </ac:picMkLst>
        </pc:picChg>
        <pc:picChg chg="mod">
          <ac:chgData name="Sven Roman Reinhard" userId="d918b0b6bf9c9ab7" providerId="LiveId" clId="{1F175775-0BD2-4077-BD4B-6BB731F5FA58}" dt="2024-05-31T15:24:07.084" v="1010"/>
          <ac:picMkLst>
            <pc:docMk/>
            <pc:sldMk cId="1355719211" sldId="458"/>
            <ac:picMk id="160" creationId="{7A195FD1-07A8-6789-7710-0EAAB539E0C1}"/>
          </ac:picMkLst>
        </pc:picChg>
        <pc:picChg chg="mod">
          <ac:chgData name="Sven Roman Reinhard" userId="d918b0b6bf9c9ab7" providerId="LiveId" clId="{1F175775-0BD2-4077-BD4B-6BB731F5FA58}" dt="2024-05-31T15:24:07.084" v="1010"/>
          <ac:picMkLst>
            <pc:docMk/>
            <pc:sldMk cId="1355719211" sldId="458"/>
            <ac:picMk id="162" creationId="{E3C38B0A-EA99-C743-017C-E263C4C76537}"/>
          </ac:picMkLst>
        </pc:picChg>
        <pc:picChg chg="mod">
          <ac:chgData name="Sven Roman Reinhard" userId="d918b0b6bf9c9ab7" providerId="LiveId" clId="{1F175775-0BD2-4077-BD4B-6BB731F5FA58}" dt="2024-05-31T15:24:07.084" v="1010"/>
          <ac:picMkLst>
            <pc:docMk/>
            <pc:sldMk cId="1355719211" sldId="458"/>
            <ac:picMk id="164" creationId="{85D9B2EA-96BC-C450-CE23-37326F137A63}"/>
          </ac:picMkLst>
        </pc:picChg>
        <pc:picChg chg="add mod modCrop">
          <ac:chgData name="Sven Roman Reinhard" userId="d918b0b6bf9c9ab7" providerId="LiveId" clId="{1F175775-0BD2-4077-BD4B-6BB731F5FA58}" dt="2024-05-31T15:26:09.914" v="1026" actId="18131"/>
          <ac:picMkLst>
            <pc:docMk/>
            <pc:sldMk cId="1355719211" sldId="458"/>
            <ac:picMk id="177" creationId="{6141C139-4B53-A04F-BA61-2B4390E472FE}"/>
          </ac:picMkLst>
        </pc:picChg>
        <pc:picChg chg="add del mod ord">
          <ac:chgData name="Sven Roman Reinhard" userId="d918b0b6bf9c9ab7" providerId="LiveId" clId="{1F175775-0BD2-4077-BD4B-6BB731F5FA58}" dt="2024-05-31T15:27:07.505" v="1040" actId="171"/>
          <ac:picMkLst>
            <pc:docMk/>
            <pc:sldMk cId="1355719211" sldId="458"/>
            <ac:picMk id="178" creationId="{3F05AFDD-B4E3-5797-0712-01B2557206F9}"/>
          </ac:picMkLst>
        </pc:picChg>
        <pc:picChg chg="mod">
          <ac:chgData name="Sven Roman Reinhard" userId="d918b0b6bf9c9ab7" providerId="LiveId" clId="{1F175775-0BD2-4077-BD4B-6BB731F5FA58}" dt="2024-05-31T15:26:40.843" v="1036"/>
          <ac:picMkLst>
            <pc:docMk/>
            <pc:sldMk cId="1355719211" sldId="458"/>
            <ac:picMk id="181" creationId="{235C0B95-EA63-EADA-BD35-47F8351E82D7}"/>
          </ac:picMkLst>
        </pc:picChg>
        <pc:picChg chg="mod">
          <ac:chgData name="Sven Roman Reinhard" userId="d918b0b6bf9c9ab7" providerId="LiveId" clId="{1F175775-0BD2-4077-BD4B-6BB731F5FA58}" dt="2024-05-31T15:26:40.843" v="1036"/>
          <ac:picMkLst>
            <pc:docMk/>
            <pc:sldMk cId="1355719211" sldId="458"/>
            <ac:picMk id="183" creationId="{8449A76B-ED37-C2E4-623D-CAD159704169}"/>
          </ac:picMkLst>
        </pc:picChg>
        <pc:picChg chg="mod">
          <ac:chgData name="Sven Roman Reinhard" userId="d918b0b6bf9c9ab7" providerId="LiveId" clId="{1F175775-0BD2-4077-BD4B-6BB731F5FA58}" dt="2024-05-31T15:26:40.843" v="1036"/>
          <ac:picMkLst>
            <pc:docMk/>
            <pc:sldMk cId="1355719211" sldId="458"/>
            <ac:picMk id="185" creationId="{D8530FD5-F429-E98A-1BD8-5E7FD5E473CE}"/>
          </ac:picMkLst>
        </pc:picChg>
        <pc:picChg chg="mod">
          <ac:chgData name="Sven Roman Reinhard" userId="d918b0b6bf9c9ab7" providerId="LiveId" clId="{1F175775-0BD2-4077-BD4B-6BB731F5FA58}" dt="2024-05-31T15:26:40.843" v="1036"/>
          <ac:picMkLst>
            <pc:docMk/>
            <pc:sldMk cId="1355719211" sldId="458"/>
            <ac:picMk id="186" creationId="{56E2CA1A-FBA5-5521-0409-104F4A358521}"/>
          </ac:picMkLst>
        </pc:picChg>
        <pc:picChg chg="mod">
          <ac:chgData name="Sven Roman Reinhard" userId="d918b0b6bf9c9ab7" providerId="LiveId" clId="{1F175775-0BD2-4077-BD4B-6BB731F5FA58}" dt="2024-05-31T15:26:40.843" v="1036"/>
          <ac:picMkLst>
            <pc:docMk/>
            <pc:sldMk cId="1355719211" sldId="458"/>
            <ac:picMk id="188" creationId="{E829787E-C9FF-1456-7FAB-489F6F6534B7}"/>
          </ac:picMkLst>
        </pc:picChg>
        <pc:picChg chg="mod">
          <ac:chgData name="Sven Roman Reinhard" userId="d918b0b6bf9c9ab7" providerId="LiveId" clId="{1F175775-0BD2-4077-BD4B-6BB731F5FA58}" dt="2024-05-31T15:26:40.843" v="1036"/>
          <ac:picMkLst>
            <pc:docMk/>
            <pc:sldMk cId="1355719211" sldId="458"/>
            <ac:picMk id="190" creationId="{A6E955CE-92AD-C60B-20C3-021E0E7CF96B}"/>
          </ac:picMkLst>
        </pc:picChg>
        <pc:picChg chg="mod">
          <ac:chgData name="Sven Roman Reinhard" userId="d918b0b6bf9c9ab7" providerId="LiveId" clId="{1F175775-0BD2-4077-BD4B-6BB731F5FA58}" dt="2024-05-31T15:26:40.843" v="1036"/>
          <ac:picMkLst>
            <pc:docMk/>
            <pc:sldMk cId="1355719211" sldId="458"/>
            <ac:picMk id="192" creationId="{FEA18236-DE78-2CDE-4979-4D09878D459F}"/>
          </ac:picMkLst>
        </pc:picChg>
        <pc:picChg chg="mod">
          <ac:chgData name="Sven Roman Reinhard" userId="d918b0b6bf9c9ab7" providerId="LiveId" clId="{1F175775-0BD2-4077-BD4B-6BB731F5FA58}" dt="2024-05-31T15:26:40.843" v="1036"/>
          <ac:picMkLst>
            <pc:docMk/>
            <pc:sldMk cId="1355719211" sldId="458"/>
            <ac:picMk id="194" creationId="{25D6D0EE-036B-3175-7B87-77BE2F065130}"/>
          </ac:picMkLst>
        </pc:picChg>
        <pc:picChg chg="mod">
          <ac:chgData name="Sven Roman Reinhard" userId="d918b0b6bf9c9ab7" providerId="LiveId" clId="{1F175775-0BD2-4077-BD4B-6BB731F5FA58}" dt="2024-05-31T15:26:40.843" v="1036"/>
          <ac:picMkLst>
            <pc:docMk/>
            <pc:sldMk cId="1355719211" sldId="458"/>
            <ac:picMk id="196" creationId="{3582AEBC-E732-184D-3A44-B251AB02ABE7}"/>
          </ac:picMkLst>
        </pc:picChg>
        <pc:picChg chg="mod">
          <ac:chgData name="Sven Roman Reinhard" userId="d918b0b6bf9c9ab7" providerId="LiveId" clId="{1F175775-0BD2-4077-BD4B-6BB731F5FA58}" dt="2024-05-31T15:26:40.843" v="1036"/>
          <ac:picMkLst>
            <pc:docMk/>
            <pc:sldMk cId="1355719211" sldId="458"/>
            <ac:picMk id="198" creationId="{80451CE5-AECF-7707-1E75-CB1EA41029F7}"/>
          </ac:picMkLst>
        </pc:picChg>
        <pc:picChg chg="mod">
          <ac:chgData name="Sven Roman Reinhard" userId="d918b0b6bf9c9ab7" providerId="LiveId" clId="{1F175775-0BD2-4077-BD4B-6BB731F5FA58}" dt="2024-05-31T15:26:40.843" v="1036"/>
          <ac:picMkLst>
            <pc:docMk/>
            <pc:sldMk cId="1355719211" sldId="458"/>
            <ac:picMk id="200" creationId="{0C2C410A-F5E5-22CA-0C13-D416FD98254A}"/>
          </ac:picMkLst>
        </pc:picChg>
        <pc:picChg chg="mod">
          <ac:chgData name="Sven Roman Reinhard" userId="d918b0b6bf9c9ab7" providerId="LiveId" clId="{1F175775-0BD2-4077-BD4B-6BB731F5FA58}" dt="2024-05-31T15:26:40.843" v="1036"/>
          <ac:picMkLst>
            <pc:docMk/>
            <pc:sldMk cId="1355719211" sldId="458"/>
            <ac:picMk id="201" creationId="{5AFB59A3-1AE6-338D-AA13-8EB343891FBE}"/>
          </ac:picMkLst>
        </pc:picChg>
        <pc:picChg chg="mod">
          <ac:chgData name="Sven Roman Reinhard" userId="d918b0b6bf9c9ab7" providerId="LiveId" clId="{1F175775-0BD2-4077-BD4B-6BB731F5FA58}" dt="2024-05-31T15:26:40.843" v="1036"/>
          <ac:picMkLst>
            <pc:docMk/>
            <pc:sldMk cId="1355719211" sldId="458"/>
            <ac:picMk id="203" creationId="{5303D657-35C5-692E-B4A1-B83846408166}"/>
          </ac:picMkLst>
        </pc:picChg>
        <pc:picChg chg="mod">
          <ac:chgData name="Sven Roman Reinhard" userId="d918b0b6bf9c9ab7" providerId="LiveId" clId="{1F175775-0BD2-4077-BD4B-6BB731F5FA58}" dt="2024-05-31T15:26:40.843" v="1036"/>
          <ac:picMkLst>
            <pc:docMk/>
            <pc:sldMk cId="1355719211" sldId="458"/>
            <ac:picMk id="205" creationId="{915BA4BE-A687-ADB1-ECB0-C60232328785}"/>
          </ac:picMkLst>
        </pc:picChg>
        <pc:picChg chg="mod">
          <ac:chgData name="Sven Roman Reinhard" userId="d918b0b6bf9c9ab7" providerId="LiveId" clId="{1F175775-0BD2-4077-BD4B-6BB731F5FA58}" dt="2024-05-31T15:26:40.843" v="1036"/>
          <ac:picMkLst>
            <pc:docMk/>
            <pc:sldMk cId="1355719211" sldId="458"/>
            <ac:picMk id="207" creationId="{2278A500-904E-285D-C230-A83B589E5D45}"/>
          </ac:picMkLst>
        </pc:picChg>
        <pc:picChg chg="mod">
          <ac:chgData name="Sven Roman Reinhard" userId="d918b0b6bf9c9ab7" providerId="LiveId" clId="{1F175775-0BD2-4077-BD4B-6BB731F5FA58}" dt="2024-05-31T15:26:40.843" v="1036"/>
          <ac:picMkLst>
            <pc:docMk/>
            <pc:sldMk cId="1355719211" sldId="458"/>
            <ac:picMk id="209" creationId="{DF4D0EAF-4C2A-DB65-F954-151137B1BD78}"/>
          </ac:picMkLst>
        </pc:picChg>
        <pc:picChg chg="mod">
          <ac:chgData name="Sven Roman Reinhard" userId="d918b0b6bf9c9ab7" providerId="LiveId" clId="{1F175775-0BD2-4077-BD4B-6BB731F5FA58}" dt="2024-05-31T15:26:40.843" v="1036"/>
          <ac:picMkLst>
            <pc:docMk/>
            <pc:sldMk cId="1355719211" sldId="458"/>
            <ac:picMk id="210" creationId="{252FC4AE-A34A-B1F6-EF66-A7C28A4FE296}"/>
          </ac:picMkLst>
        </pc:picChg>
        <pc:picChg chg="mod">
          <ac:chgData name="Sven Roman Reinhard" userId="d918b0b6bf9c9ab7" providerId="LiveId" clId="{1F175775-0BD2-4077-BD4B-6BB731F5FA58}" dt="2024-05-31T15:26:40.843" v="1036"/>
          <ac:picMkLst>
            <pc:docMk/>
            <pc:sldMk cId="1355719211" sldId="458"/>
            <ac:picMk id="212" creationId="{7654D5CD-14BB-849F-659A-61E41D86DCFA}"/>
          </ac:picMkLst>
        </pc:picChg>
        <pc:picChg chg="mod">
          <ac:chgData name="Sven Roman Reinhard" userId="d918b0b6bf9c9ab7" providerId="LiveId" clId="{1F175775-0BD2-4077-BD4B-6BB731F5FA58}" dt="2024-05-31T15:26:40.843" v="1036"/>
          <ac:picMkLst>
            <pc:docMk/>
            <pc:sldMk cId="1355719211" sldId="458"/>
            <ac:picMk id="214" creationId="{8152DA05-4042-0D79-A11E-B17B404514FE}"/>
          </ac:picMkLst>
        </pc:picChg>
        <pc:picChg chg="mod">
          <ac:chgData name="Sven Roman Reinhard" userId="d918b0b6bf9c9ab7" providerId="LiveId" clId="{1F175775-0BD2-4077-BD4B-6BB731F5FA58}" dt="2024-05-31T15:26:40.843" v="1036"/>
          <ac:picMkLst>
            <pc:docMk/>
            <pc:sldMk cId="1355719211" sldId="458"/>
            <ac:picMk id="216" creationId="{9E076B6E-1BC0-E9DF-C825-F730075B89B2}"/>
          </ac:picMkLst>
        </pc:picChg>
        <pc:picChg chg="mod">
          <ac:chgData name="Sven Roman Reinhard" userId="d918b0b6bf9c9ab7" providerId="LiveId" clId="{1F175775-0BD2-4077-BD4B-6BB731F5FA58}" dt="2024-05-31T15:26:40.843" v="1036"/>
          <ac:picMkLst>
            <pc:docMk/>
            <pc:sldMk cId="1355719211" sldId="458"/>
            <ac:picMk id="218" creationId="{99F90CE8-51FA-7505-DEA1-149F6F557815}"/>
          </ac:picMkLst>
        </pc:picChg>
        <pc:picChg chg="mod">
          <ac:chgData name="Sven Roman Reinhard" userId="d918b0b6bf9c9ab7" providerId="LiveId" clId="{1F175775-0BD2-4077-BD4B-6BB731F5FA58}" dt="2024-05-31T15:26:40.843" v="1036"/>
          <ac:picMkLst>
            <pc:docMk/>
            <pc:sldMk cId="1355719211" sldId="458"/>
            <ac:picMk id="219" creationId="{924B8F36-413F-A249-B6E9-8DB93A935B3B}"/>
          </ac:picMkLst>
        </pc:picChg>
        <pc:picChg chg="mod">
          <ac:chgData name="Sven Roman Reinhard" userId="d918b0b6bf9c9ab7" providerId="LiveId" clId="{1F175775-0BD2-4077-BD4B-6BB731F5FA58}" dt="2024-05-31T15:26:40.843" v="1036"/>
          <ac:picMkLst>
            <pc:docMk/>
            <pc:sldMk cId="1355719211" sldId="458"/>
            <ac:picMk id="221" creationId="{74154887-FCBE-5B0E-ABCD-08625C906F13}"/>
          </ac:picMkLst>
        </pc:picChg>
        <pc:picChg chg="mod">
          <ac:chgData name="Sven Roman Reinhard" userId="d918b0b6bf9c9ab7" providerId="LiveId" clId="{1F175775-0BD2-4077-BD4B-6BB731F5FA58}" dt="2024-05-31T15:26:40.843" v="1036"/>
          <ac:picMkLst>
            <pc:docMk/>
            <pc:sldMk cId="1355719211" sldId="458"/>
            <ac:picMk id="223" creationId="{5C0A5F69-AD2C-FA00-1383-190200ADFAED}"/>
          </ac:picMkLst>
        </pc:picChg>
      </pc:sldChg>
      <pc:sldChg chg="add del">
        <pc:chgData name="Sven Roman Reinhard" userId="d918b0b6bf9c9ab7" providerId="LiveId" clId="{1F175775-0BD2-4077-BD4B-6BB731F5FA58}" dt="2024-05-31T15:27:41.640" v="1047" actId="47"/>
        <pc:sldMkLst>
          <pc:docMk/>
          <pc:sldMk cId="470388616" sldId="459"/>
        </pc:sldMkLst>
      </pc:sldChg>
      <pc:sldChg chg="addSp delSp modSp add mod">
        <pc:chgData name="Sven Roman Reinhard" userId="d918b0b6bf9c9ab7" providerId="LiveId" clId="{1F175775-0BD2-4077-BD4B-6BB731F5FA58}" dt="2024-05-31T15:44:39.746" v="1495" actId="115"/>
        <pc:sldMkLst>
          <pc:docMk/>
          <pc:sldMk cId="1588241428" sldId="459"/>
        </pc:sldMkLst>
        <pc:spChg chg="del mod">
          <ac:chgData name="Sven Roman Reinhard" userId="d918b0b6bf9c9ab7" providerId="LiveId" clId="{1F175775-0BD2-4077-BD4B-6BB731F5FA58}" dt="2024-05-31T15:37:18.398" v="1425" actId="478"/>
          <ac:spMkLst>
            <pc:docMk/>
            <pc:sldMk cId="1588241428" sldId="459"/>
            <ac:spMk id="5" creationId="{41A31112-942F-0BDE-959F-C3BC3300DFAD}"/>
          </ac:spMkLst>
        </pc:spChg>
        <pc:spChg chg="add mod">
          <ac:chgData name="Sven Roman Reinhard" userId="d918b0b6bf9c9ab7" providerId="LiveId" clId="{1F175775-0BD2-4077-BD4B-6BB731F5FA58}" dt="2024-05-31T15:44:39.746" v="1495" actId="115"/>
          <ac:spMkLst>
            <pc:docMk/>
            <pc:sldMk cId="1588241428" sldId="459"/>
            <ac:spMk id="6" creationId="{F3F08CBB-BA56-6A47-4E21-504080D49894}"/>
          </ac:spMkLst>
        </pc:spChg>
        <pc:picChg chg="add del mod">
          <ac:chgData name="Sven Roman Reinhard" userId="d918b0b6bf9c9ab7" providerId="LiveId" clId="{1F175775-0BD2-4077-BD4B-6BB731F5FA58}" dt="2024-05-31T15:34:42.684" v="1366" actId="478"/>
          <ac:picMkLst>
            <pc:docMk/>
            <pc:sldMk cId="1588241428" sldId="459"/>
            <ac:picMk id="2" creationId="{19C8292F-D672-F2D5-F692-17D8C51274DE}"/>
          </ac:picMkLst>
        </pc:picChg>
        <pc:picChg chg="mod modCrop">
          <ac:chgData name="Sven Roman Reinhard" userId="d918b0b6bf9c9ab7" providerId="LiveId" clId="{1F175775-0BD2-4077-BD4B-6BB731F5FA58}" dt="2024-05-31T15:34:39.453" v="1365" actId="1076"/>
          <ac:picMkLst>
            <pc:docMk/>
            <pc:sldMk cId="1588241428" sldId="459"/>
            <ac:picMk id="178" creationId="{3F05AFDD-B4E3-5797-0712-01B2557206F9}"/>
          </ac:picMkLst>
        </pc:picChg>
      </pc:sldChg>
      <pc:sldChg chg="modSp add del mod">
        <pc:chgData name="Sven Roman Reinhard" userId="d918b0b6bf9c9ab7" providerId="LiveId" clId="{1F175775-0BD2-4077-BD4B-6BB731F5FA58}" dt="2024-05-31T15:32:04.432" v="1209" actId="47"/>
        <pc:sldMkLst>
          <pc:docMk/>
          <pc:sldMk cId="369205300" sldId="460"/>
        </pc:sldMkLst>
        <pc:spChg chg="mod">
          <ac:chgData name="Sven Roman Reinhard" userId="d918b0b6bf9c9ab7" providerId="LiveId" clId="{1F175775-0BD2-4077-BD4B-6BB731F5FA58}" dt="2024-05-31T15:31:10.040" v="1203" actId="20577"/>
          <ac:spMkLst>
            <pc:docMk/>
            <pc:sldMk cId="369205300" sldId="460"/>
            <ac:spMk id="5" creationId="{41A31112-942F-0BDE-959F-C3BC3300DFAD}"/>
          </ac:spMkLst>
        </pc:spChg>
        <pc:picChg chg="mod modCrop">
          <ac:chgData name="Sven Roman Reinhard" userId="d918b0b6bf9c9ab7" providerId="LiveId" clId="{1F175775-0BD2-4077-BD4B-6BB731F5FA58}" dt="2024-05-31T15:31:51.470" v="1208" actId="732"/>
          <ac:picMkLst>
            <pc:docMk/>
            <pc:sldMk cId="369205300" sldId="460"/>
            <ac:picMk id="178" creationId="{3F05AFDD-B4E3-5797-0712-01B2557206F9}"/>
          </ac:picMkLst>
        </pc:picChg>
      </pc:sldChg>
      <pc:sldChg chg="add del">
        <pc:chgData name="Sven Roman Reinhard" userId="d918b0b6bf9c9ab7" providerId="LiveId" clId="{1F175775-0BD2-4077-BD4B-6BB731F5FA58}" dt="2024-05-31T15:28:16.474" v="1053" actId="47"/>
        <pc:sldMkLst>
          <pc:docMk/>
          <pc:sldMk cId="3856268089" sldId="460"/>
        </pc:sldMkLst>
      </pc:sldChg>
      <pc:sldChg chg="addSp delSp modSp add mod ord">
        <pc:chgData name="Sven Roman Reinhard" userId="d918b0b6bf9c9ab7" providerId="LiveId" clId="{1F175775-0BD2-4077-BD4B-6BB731F5FA58}" dt="2024-05-31T15:44:32.122" v="1491"/>
        <pc:sldMkLst>
          <pc:docMk/>
          <pc:sldMk cId="3917524138" sldId="460"/>
        </pc:sldMkLst>
        <pc:spChg chg="add del mod">
          <ac:chgData name="Sven Roman Reinhard" userId="d918b0b6bf9c9ab7" providerId="LiveId" clId="{1F175775-0BD2-4077-BD4B-6BB731F5FA58}" dt="2024-05-31T15:36:51.640" v="1421" actId="478"/>
          <ac:spMkLst>
            <pc:docMk/>
            <pc:sldMk cId="3917524138" sldId="460"/>
            <ac:spMk id="2" creationId="{D18B2E04-746A-793E-210C-BD824821E6BE}"/>
          </ac:spMkLst>
        </pc:spChg>
        <pc:spChg chg="del mod">
          <ac:chgData name="Sven Roman Reinhard" userId="d918b0b6bf9c9ab7" providerId="LiveId" clId="{1F175775-0BD2-4077-BD4B-6BB731F5FA58}" dt="2024-05-31T15:33:57.012" v="1336" actId="478"/>
          <ac:spMkLst>
            <pc:docMk/>
            <pc:sldMk cId="3917524138" sldId="460"/>
            <ac:spMk id="5" creationId="{41A31112-942F-0BDE-959F-C3BC3300DFAD}"/>
          </ac:spMkLst>
        </pc:spChg>
        <pc:spChg chg="add mod">
          <ac:chgData name="Sven Roman Reinhard" userId="d918b0b6bf9c9ab7" providerId="LiveId" clId="{1F175775-0BD2-4077-BD4B-6BB731F5FA58}" dt="2024-05-31T15:44:32.122" v="1491"/>
          <ac:spMkLst>
            <pc:docMk/>
            <pc:sldMk cId="3917524138" sldId="460"/>
            <ac:spMk id="6" creationId="{011584E5-0AD2-B7AB-D7AD-434D10C26FAC}"/>
          </ac:spMkLst>
        </pc:spChg>
      </pc:sldChg>
      <pc:sldChg chg="modSp add del mod modClrScheme chgLayout">
        <pc:chgData name="Sven Roman Reinhard" userId="d918b0b6bf9c9ab7" providerId="LiveId" clId="{1F175775-0BD2-4077-BD4B-6BB731F5FA58}" dt="2024-05-31T15:39:14.372" v="1434" actId="47"/>
        <pc:sldMkLst>
          <pc:docMk/>
          <pc:sldMk cId="98445454" sldId="461"/>
        </pc:sldMkLst>
        <pc:spChg chg="add mod">
          <ac:chgData name="Sven Roman Reinhard" userId="d918b0b6bf9c9ab7" providerId="LiveId" clId="{1F175775-0BD2-4077-BD4B-6BB731F5FA58}" dt="2024-05-31T15:36:35.174" v="1420" actId="26606"/>
          <ac:spMkLst>
            <pc:docMk/>
            <pc:sldMk cId="98445454" sldId="461"/>
            <ac:spMk id="2" creationId="{D18B2E04-746A-793E-210C-BD824821E6BE}"/>
          </ac:spMkLst>
        </pc:spChg>
        <pc:spChg chg="mod">
          <ac:chgData name="Sven Roman Reinhard" userId="d918b0b6bf9c9ab7" providerId="LiveId" clId="{1F175775-0BD2-4077-BD4B-6BB731F5FA58}" dt="2024-05-31T15:36:35.174" v="1420" actId="26606"/>
          <ac:spMkLst>
            <pc:docMk/>
            <pc:sldMk cId="98445454" sldId="461"/>
            <ac:spMk id="3" creationId="{5F963E77-247E-CF8B-A74E-9029FF0E743F}"/>
          </ac:spMkLst>
        </pc:spChg>
        <pc:spChg chg="mod ord">
          <ac:chgData name="Sven Roman Reinhard" userId="d918b0b6bf9c9ab7" providerId="LiveId" clId="{1F175775-0BD2-4077-BD4B-6BB731F5FA58}" dt="2024-05-31T15:36:35.174" v="1420" actId="26606"/>
          <ac:spMkLst>
            <pc:docMk/>
            <pc:sldMk cId="98445454" sldId="461"/>
            <ac:spMk id="4" creationId="{4872ADE2-E6E1-5385-554D-306090F94EA7}"/>
          </ac:spMkLst>
        </pc:spChg>
        <pc:picChg chg="mod">
          <ac:chgData name="Sven Roman Reinhard" userId="d918b0b6bf9c9ab7" providerId="LiveId" clId="{1F175775-0BD2-4077-BD4B-6BB731F5FA58}" dt="2024-05-31T15:36:35.174" v="1420" actId="26606"/>
          <ac:picMkLst>
            <pc:docMk/>
            <pc:sldMk cId="98445454" sldId="461"/>
            <ac:picMk id="178" creationId="{3F05AFDD-B4E3-5797-0712-01B2557206F9}"/>
          </ac:picMkLst>
        </pc:picChg>
      </pc:sldChg>
      <pc:sldChg chg="addSp delSp modSp add mod">
        <pc:chgData name="Sven Roman Reinhard" userId="d918b0b6bf9c9ab7" providerId="LiveId" clId="{1F175775-0BD2-4077-BD4B-6BB731F5FA58}" dt="2024-06-05T11:03:25.701" v="1600" actId="2085"/>
        <pc:sldMkLst>
          <pc:docMk/>
          <pc:sldMk cId="3453835516" sldId="462"/>
        </pc:sldMkLst>
        <pc:spChg chg="add mod">
          <ac:chgData name="Sven Roman Reinhard" userId="d918b0b6bf9c9ab7" providerId="LiveId" clId="{1F175775-0BD2-4077-BD4B-6BB731F5FA58}" dt="2024-05-31T15:41:38.253" v="1454"/>
          <ac:spMkLst>
            <pc:docMk/>
            <pc:sldMk cId="3453835516" sldId="462"/>
            <ac:spMk id="2" creationId="{A7682B30-320F-56D9-75E0-8B702F0322CB}"/>
          </ac:spMkLst>
        </pc:spChg>
        <pc:spChg chg="mod">
          <ac:chgData name="Sven Roman Reinhard" userId="d918b0b6bf9c9ab7" providerId="LiveId" clId="{1F175775-0BD2-4077-BD4B-6BB731F5FA58}" dt="2024-06-05T11:03:25.701" v="1600" actId="2085"/>
          <ac:spMkLst>
            <pc:docMk/>
            <pc:sldMk cId="3453835516" sldId="462"/>
            <ac:spMk id="6" creationId="{011584E5-0AD2-B7AB-D7AD-434D10C26FAC}"/>
          </ac:spMkLst>
        </pc:spChg>
        <pc:spChg chg="add del mod">
          <ac:chgData name="Sven Roman Reinhard" userId="d918b0b6bf9c9ab7" providerId="LiveId" clId="{1F175775-0BD2-4077-BD4B-6BB731F5FA58}" dt="2024-05-31T16:13:31.797" v="1595" actId="14861"/>
          <ac:spMkLst>
            <pc:docMk/>
            <pc:sldMk cId="3453835516" sldId="462"/>
            <ac:spMk id="10" creationId="{43880175-5CC4-E4B9-8742-8A0AEBB6A0A7}"/>
          </ac:spMkLst>
        </pc:spChg>
        <pc:picChg chg="add del mod modCrop">
          <ac:chgData name="Sven Roman Reinhard" userId="d918b0b6bf9c9ab7" providerId="LiveId" clId="{1F175775-0BD2-4077-BD4B-6BB731F5FA58}" dt="2024-05-31T15:44:54.204" v="1497" actId="478"/>
          <ac:picMkLst>
            <pc:docMk/>
            <pc:sldMk cId="3453835516" sldId="462"/>
            <ac:picMk id="7" creationId="{3D08C4B8-766E-2C56-EF2A-C31404F05392}"/>
          </ac:picMkLst>
        </pc:picChg>
        <pc:picChg chg="add del mod">
          <ac:chgData name="Sven Roman Reinhard" userId="d918b0b6bf9c9ab7" providerId="LiveId" clId="{1F175775-0BD2-4077-BD4B-6BB731F5FA58}" dt="2024-05-31T15:46:02.783" v="1499" actId="478"/>
          <ac:picMkLst>
            <pc:docMk/>
            <pc:sldMk cId="3453835516" sldId="462"/>
            <ac:picMk id="8" creationId="{244E678C-AD05-CF62-6AB0-A4A00192AD6B}"/>
          </ac:picMkLst>
        </pc:picChg>
        <pc:picChg chg="add mod">
          <ac:chgData name="Sven Roman Reinhard" userId="d918b0b6bf9c9ab7" providerId="LiveId" clId="{1F175775-0BD2-4077-BD4B-6BB731F5FA58}" dt="2024-05-31T15:49:19.410" v="1588" actId="1076"/>
          <ac:picMkLst>
            <pc:docMk/>
            <pc:sldMk cId="3453835516" sldId="462"/>
            <ac:picMk id="11" creationId="{A5C32671-942E-7025-BC89-77F34A5B668C}"/>
          </ac:picMkLst>
        </pc:picChg>
        <pc:picChg chg="del">
          <ac:chgData name="Sven Roman Reinhard" userId="d918b0b6bf9c9ab7" providerId="LiveId" clId="{1F175775-0BD2-4077-BD4B-6BB731F5FA58}" dt="2024-05-31T15:40:12.530" v="1437" actId="478"/>
          <ac:picMkLst>
            <pc:docMk/>
            <pc:sldMk cId="3453835516" sldId="462"/>
            <ac:picMk id="178" creationId="{3F05AFDD-B4E3-5797-0712-01B2557206F9}"/>
          </ac:picMkLst>
        </pc:picChg>
      </pc:sldChg>
      <pc:sldChg chg="new">
        <pc:chgData name="Sven Roman Reinhard" userId="d918b0b6bf9c9ab7" providerId="LiveId" clId="{1F175775-0BD2-4077-BD4B-6BB731F5FA58}" dt="2024-05-31T15:50:29.558" v="1592" actId="680"/>
        <pc:sldMkLst>
          <pc:docMk/>
          <pc:sldMk cId="200437883" sldId="463"/>
        </pc:sldMkLst>
      </pc:sldChg>
    </pc:docChg>
  </pc:docChgLst>
  <pc:docChgLst>
    <pc:chgData name="Guest User" providerId="Windows Live" clId="Web-{8EE331B3-9F19-49E7-81AB-9893879A20DF}"/>
    <pc:docChg chg="addSld delSld">
      <pc:chgData name="Guest User" userId="" providerId="Windows Live" clId="Web-{8EE331B3-9F19-49E7-81AB-9893879A20DF}" dt="2024-05-23T08:04:43.062" v="3"/>
      <pc:docMkLst>
        <pc:docMk/>
      </pc:docMkLst>
      <pc:sldChg chg="new">
        <pc:chgData name="Guest User" userId="" providerId="Windows Live" clId="Web-{8EE331B3-9F19-49E7-81AB-9893879A20DF}" dt="2024-05-23T08:04:33.874" v="0"/>
        <pc:sldMkLst>
          <pc:docMk/>
          <pc:sldMk cId="1450437042" sldId="379"/>
        </pc:sldMkLst>
      </pc:sldChg>
      <pc:sldChg chg="del">
        <pc:chgData name="Guest User" userId="" providerId="Windows Live" clId="Web-{8EE331B3-9F19-49E7-81AB-9893879A20DF}" dt="2024-05-23T08:04:43.062" v="3"/>
        <pc:sldMkLst>
          <pc:docMk/>
          <pc:sldMk cId="1450437042" sldId="380"/>
        </pc:sldMkLst>
      </pc:sldChg>
      <pc:sldChg chg="new del">
        <pc:chgData name="Guest User" userId="" providerId="Windows Live" clId="Web-{8EE331B3-9F19-49E7-81AB-9893879A20DF}" dt="2024-05-23T08:04:40.671" v="2"/>
        <pc:sldMkLst>
          <pc:docMk/>
          <pc:sldMk cId="25210358" sldId="381"/>
        </pc:sldMkLst>
      </pc:sldChg>
    </pc:docChg>
  </pc:docChgLst>
  <pc:docChgLst>
    <pc:chgData name="Maximilian Bachmann" userId="9ebea43fd30cfebc" providerId="Windows Live" clId="Web-{2292ACEC-940F-4507-AA28-3AC6E0050838}"/>
    <pc:docChg chg="modSld">
      <pc:chgData name="Maximilian Bachmann" userId="9ebea43fd30cfebc" providerId="Windows Live" clId="Web-{2292ACEC-940F-4507-AA28-3AC6E0050838}" dt="2024-07-11T03:26:33.422" v="2"/>
      <pc:docMkLst>
        <pc:docMk/>
      </pc:docMkLst>
      <pc:sldChg chg="addSp modSp">
        <pc:chgData name="Maximilian Bachmann" userId="9ebea43fd30cfebc" providerId="Windows Live" clId="Web-{2292ACEC-940F-4507-AA28-3AC6E0050838}" dt="2024-07-11T03:26:33.422" v="2"/>
        <pc:sldMkLst>
          <pc:docMk/>
          <pc:sldMk cId="963557546" sldId="492"/>
        </pc:sldMkLst>
        <pc:spChg chg="add mod">
          <ac:chgData name="Maximilian Bachmann" userId="9ebea43fd30cfebc" providerId="Windows Live" clId="Web-{2292ACEC-940F-4507-AA28-3AC6E0050838}" dt="2024-07-11T03:26:33.422" v="2"/>
          <ac:spMkLst>
            <pc:docMk/>
            <pc:sldMk cId="963557546" sldId="492"/>
            <ac:spMk id="5" creationId="{5077E392-1427-60A5-7EA8-40B3C09383C6}"/>
          </ac:spMkLst>
        </pc:spChg>
      </pc:sldChg>
    </pc:docChg>
  </pc:docChgLst>
  <pc:docChgLst>
    <pc:chgData name="Justine Buss" userId="8d5b0085cc57ea0f" providerId="LiveId" clId="{762F549D-7AD4-4F6C-A35F-B83C0593F2A9}"/>
    <pc:docChg chg="undo custSel addSld delSld modSld sldOrd">
      <pc:chgData name="Justine Buss" userId="8d5b0085cc57ea0f" providerId="LiveId" clId="{762F549D-7AD4-4F6C-A35F-B83C0593F2A9}" dt="2024-06-03T10:57:09.408" v="1335" actId="478"/>
      <pc:docMkLst>
        <pc:docMk/>
      </pc:docMkLst>
      <pc:sldChg chg="modSp mod modAnim">
        <pc:chgData name="Justine Buss" userId="8d5b0085cc57ea0f" providerId="LiveId" clId="{762F549D-7AD4-4F6C-A35F-B83C0593F2A9}" dt="2024-06-03T09:34:56.395" v="1216" actId="1076"/>
        <pc:sldMkLst>
          <pc:docMk/>
          <pc:sldMk cId="1401074128" sldId="312"/>
        </pc:sldMkLst>
        <pc:spChg chg="mod">
          <ac:chgData name="Justine Buss" userId="8d5b0085cc57ea0f" providerId="LiveId" clId="{762F549D-7AD4-4F6C-A35F-B83C0593F2A9}" dt="2024-05-23T07:20:19.941" v="75" actId="20577"/>
          <ac:spMkLst>
            <pc:docMk/>
            <pc:sldMk cId="1401074128" sldId="312"/>
            <ac:spMk id="2" creationId="{00000000-0000-0000-0000-000000000000}"/>
          </ac:spMkLst>
        </pc:spChg>
        <pc:spChg chg="mod">
          <ac:chgData name="Justine Buss" userId="8d5b0085cc57ea0f" providerId="LiveId" clId="{762F549D-7AD4-4F6C-A35F-B83C0593F2A9}" dt="2024-05-31T10:12:26.301" v="1015" actId="6549"/>
          <ac:spMkLst>
            <pc:docMk/>
            <pc:sldMk cId="1401074128" sldId="312"/>
            <ac:spMk id="11" creationId="{DECA140A-24AF-A528-E366-48AA33C2E0CA}"/>
          </ac:spMkLst>
        </pc:spChg>
        <pc:spChg chg="mod">
          <ac:chgData name="Justine Buss" userId="8d5b0085cc57ea0f" providerId="LiveId" clId="{762F549D-7AD4-4F6C-A35F-B83C0593F2A9}" dt="2024-06-03T09:34:15.189" v="1210" actId="1076"/>
          <ac:spMkLst>
            <pc:docMk/>
            <pc:sldMk cId="1401074128" sldId="312"/>
            <ac:spMk id="24" creationId="{1828C8FE-F967-7C05-2E7C-54D8E7C1A4F9}"/>
          </ac:spMkLst>
        </pc:spChg>
        <pc:picChg chg="ord">
          <ac:chgData name="Justine Buss" userId="8d5b0085cc57ea0f" providerId="LiveId" clId="{762F549D-7AD4-4F6C-A35F-B83C0593F2A9}" dt="2024-06-03T09:34:46.748" v="1214" actId="167"/>
          <ac:picMkLst>
            <pc:docMk/>
            <pc:sldMk cId="1401074128" sldId="312"/>
            <ac:picMk id="5" creationId="{439DFEA7-3D30-DFAE-7995-FCC52CD90B3E}"/>
          </ac:picMkLst>
        </pc:picChg>
        <pc:picChg chg="mod ord">
          <ac:chgData name="Justine Buss" userId="8d5b0085cc57ea0f" providerId="LiveId" clId="{762F549D-7AD4-4F6C-A35F-B83C0593F2A9}" dt="2024-06-03T09:34:43.584" v="1213" actId="1076"/>
          <ac:picMkLst>
            <pc:docMk/>
            <pc:sldMk cId="1401074128" sldId="312"/>
            <ac:picMk id="7" creationId="{77D9FD33-4124-1F0D-0C08-B11A1AE1AE87}"/>
          </ac:picMkLst>
        </pc:picChg>
        <pc:picChg chg="mod">
          <ac:chgData name="Justine Buss" userId="8d5b0085cc57ea0f" providerId="LiveId" clId="{762F549D-7AD4-4F6C-A35F-B83C0593F2A9}" dt="2024-06-03T09:34:52.625" v="1215" actId="1076"/>
          <ac:picMkLst>
            <pc:docMk/>
            <pc:sldMk cId="1401074128" sldId="312"/>
            <ac:picMk id="21" creationId="{AEA80DE3-33B7-E9DA-AD6A-158F7E8438DA}"/>
          </ac:picMkLst>
        </pc:picChg>
        <pc:picChg chg="mod">
          <ac:chgData name="Justine Buss" userId="8d5b0085cc57ea0f" providerId="LiveId" clId="{762F549D-7AD4-4F6C-A35F-B83C0593F2A9}" dt="2024-06-03T09:34:56.395" v="1216" actId="1076"/>
          <ac:picMkLst>
            <pc:docMk/>
            <pc:sldMk cId="1401074128" sldId="312"/>
            <ac:picMk id="23" creationId="{AB42A0E1-BCD8-69B2-2557-80462CFC1D87}"/>
          </ac:picMkLst>
        </pc:picChg>
      </pc:sldChg>
      <pc:sldChg chg="addSp modSp del mod modShow">
        <pc:chgData name="Justine Buss" userId="8d5b0085cc57ea0f" providerId="LiveId" clId="{762F549D-7AD4-4F6C-A35F-B83C0593F2A9}" dt="2024-05-31T11:09:39.706" v="1105" actId="2696"/>
        <pc:sldMkLst>
          <pc:docMk/>
          <pc:sldMk cId="1254611416" sldId="317"/>
        </pc:sldMkLst>
        <pc:spChg chg="add mod">
          <ac:chgData name="Justine Buss" userId="8d5b0085cc57ea0f" providerId="LiveId" clId="{762F549D-7AD4-4F6C-A35F-B83C0593F2A9}" dt="2024-05-23T08:11:05.536" v="965" actId="20577"/>
          <ac:spMkLst>
            <pc:docMk/>
            <pc:sldMk cId="1254611416" sldId="317"/>
            <ac:spMk id="2" creationId="{B29D1DB5-23CC-BD5D-092B-E2C2E96BAFF1}"/>
          </ac:spMkLst>
        </pc:spChg>
        <pc:spChg chg="add mod">
          <ac:chgData name="Justine Buss" userId="8d5b0085cc57ea0f" providerId="LiveId" clId="{762F549D-7AD4-4F6C-A35F-B83C0593F2A9}" dt="2024-05-23T08:13:20.198" v="1004" actId="20577"/>
          <ac:spMkLst>
            <pc:docMk/>
            <pc:sldMk cId="1254611416" sldId="317"/>
            <ac:spMk id="3" creationId="{EC62EE33-3465-A84F-27A5-7E64ABC25205}"/>
          </ac:spMkLst>
        </pc:spChg>
      </pc:sldChg>
      <pc:sldChg chg="addSp modSp add modTransition">
        <pc:chgData name="Justine Buss" userId="8d5b0085cc57ea0f" providerId="LiveId" clId="{762F549D-7AD4-4F6C-A35F-B83C0593F2A9}" dt="2024-05-31T11:03:54.227" v="1104" actId="403"/>
        <pc:sldMkLst>
          <pc:docMk/>
          <pc:sldMk cId="126425728" sldId="321"/>
        </pc:sldMkLst>
        <pc:spChg chg="add mod">
          <ac:chgData name="Justine Buss" userId="8d5b0085cc57ea0f" providerId="LiveId" clId="{762F549D-7AD4-4F6C-A35F-B83C0593F2A9}" dt="2024-05-31T10:45:20.034" v="1069"/>
          <ac:spMkLst>
            <pc:docMk/>
            <pc:sldMk cId="126425728" sldId="321"/>
            <ac:spMk id="2" creationId="{2746D4C7-1AAE-34C9-00C9-4D8ACECFFE1B}"/>
          </ac:spMkLst>
        </pc:spChg>
        <pc:spChg chg="mod">
          <ac:chgData name="Justine Buss" userId="8d5b0085cc57ea0f" providerId="LiveId" clId="{762F549D-7AD4-4F6C-A35F-B83C0593F2A9}" dt="2024-05-31T11:03:54.227" v="1104" actId="403"/>
          <ac:spMkLst>
            <pc:docMk/>
            <pc:sldMk cId="126425728" sldId="321"/>
            <ac:spMk id="3" creationId="{652F55F1-F7E7-2A1C-65BD-2673C480E358}"/>
          </ac:spMkLst>
        </pc:spChg>
        <pc:spChg chg="mod">
          <ac:chgData name="Justine Buss" userId="8d5b0085cc57ea0f" providerId="LiveId" clId="{762F549D-7AD4-4F6C-A35F-B83C0593F2A9}" dt="2024-05-31T10:45:03.761" v="1068" actId="1076"/>
          <ac:spMkLst>
            <pc:docMk/>
            <pc:sldMk cId="126425728" sldId="321"/>
            <ac:spMk id="13" creationId="{776C2299-FBE4-2147-6F51-EEEA36BB2559}"/>
          </ac:spMkLst>
        </pc:spChg>
      </pc:sldChg>
      <pc:sldChg chg="mod modShow">
        <pc:chgData name="Justine Buss" userId="8d5b0085cc57ea0f" providerId="LiveId" clId="{762F549D-7AD4-4F6C-A35F-B83C0593F2A9}" dt="2024-05-31T10:55:59.448" v="1085" actId="729"/>
        <pc:sldMkLst>
          <pc:docMk/>
          <pc:sldMk cId="1257149403" sldId="322"/>
        </pc:sldMkLst>
      </pc:sldChg>
      <pc:sldChg chg="modSp mod">
        <pc:chgData name="Justine Buss" userId="8d5b0085cc57ea0f" providerId="LiveId" clId="{762F549D-7AD4-4F6C-A35F-B83C0593F2A9}" dt="2024-05-23T08:09:24.124" v="855" actId="403"/>
        <pc:sldMkLst>
          <pc:docMk/>
          <pc:sldMk cId="2238709173" sldId="323"/>
        </pc:sldMkLst>
        <pc:spChg chg="mod">
          <ac:chgData name="Justine Buss" userId="8d5b0085cc57ea0f" providerId="LiveId" clId="{762F549D-7AD4-4F6C-A35F-B83C0593F2A9}" dt="2024-05-23T08:09:24.124" v="855" actId="403"/>
          <ac:spMkLst>
            <pc:docMk/>
            <pc:sldMk cId="2238709173" sldId="323"/>
            <ac:spMk id="3" creationId="{00000000-0000-0000-0000-000000000000}"/>
          </ac:spMkLst>
        </pc:spChg>
      </pc:sldChg>
      <pc:sldChg chg="delSp modSp mod modAnim">
        <pc:chgData name="Justine Buss" userId="8d5b0085cc57ea0f" providerId="LiveId" clId="{762F549D-7AD4-4F6C-A35F-B83C0593F2A9}" dt="2024-06-03T10:51:54.239" v="1331"/>
        <pc:sldMkLst>
          <pc:docMk/>
          <pc:sldMk cId="944973916" sldId="324"/>
        </pc:sldMkLst>
        <pc:spChg chg="mod">
          <ac:chgData name="Justine Buss" userId="8d5b0085cc57ea0f" providerId="LiveId" clId="{762F549D-7AD4-4F6C-A35F-B83C0593F2A9}" dt="2024-05-31T11:50:49.763" v="1133" actId="20577"/>
          <ac:spMkLst>
            <pc:docMk/>
            <pc:sldMk cId="944973916" sldId="324"/>
            <ac:spMk id="2" creationId="{00000000-0000-0000-0000-000000000000}"/>
          </ac:spMkLst>
        </pc:spChg>
        <pc:spChg chg="del">
          <ac:chgData name="Justine Buss" userId="8d5b0085cc57ea0f" providerId="LiveId" clId="{762F549D-7AD4-4F6C-A35F-B83C0593F2A9}" dt="2024-05-31T11:53:25.962" v="1147" actId="478"/>
          <ac:spMkLst>
            <pc:docMk/>
            <pc:sldMk cId="944973916" sldId="324"/>
            <ac:spMk id="9" creationId="{DA37FAF4-D013-AC11-BDF7-A22EF85314C2}"/>
          </ac:spMkLst>
        </pc:spChg>
        <pc:spChg chg="del">
          <ac:chgData name="Justine Buss" userId="8d5b0085cc57ea0f" providerId="LiveId" clId="{762F549D-7AD4-4F6C-A35F-B83C0593F2A9}" dt="2024-05-31T11:55:12.942" v="1151" actId="478"/>
          <ac:spMkLst>
            <pc:docMk/>
            <pc:sldMk cId="944973916" sldId="324"/>
            <ac:spMk id="108" creationId="{55961546-902A-F711-CCE2-7B4615A218B6}"/>
          </ac:spMkLst>
        </pc:spChg>
        <pc:spChg chg="del">
          <ac:chgData name="Justine Buss" userId="8d5b0085cc57ea0f" providerId="LiveId" clId="{762F549D-7AD4-4F6C-A35F-B83C0593F2A9}" dt="2024-05-31T11:55:37.528" v="1160" actId="478"/>
          <ac:spMkLst>
            <pc:docMk/>
            <pc:sldMk cId="944973916" sldId="324"/>
            <ac:spMk id="109" creationId="{47145BE5-A475-6C3F-EB47-CB0178AB162E}"/>
          </ac:spMkLst>
        </pc:spChg>
        <pc:spChg chg="del">
          <ac:chgData name="Justine Buss" userId="8d5b0085cc57ea0f" providerId="LiveId" clId="{762F549D-7AD4-4F6C-A35F-B83C0593F2A9}" dt="2024-05-31T11:56:51.816" v="1168" actId="478"/>
          <ac:spMkLst>
            <pc:docMk/>
            <pc:sldMk cId="944973916" sldId="324"/>
            <ac:spMk id="110" creationId="{70814F5E-13FF-E2C2-7D4A-744CD55FE04A}"/>
          </ac:spMkLst>
        </pc:spChg>
        <pc:spChg chg="del">
          <ac:chgData name="Justine Buss" userId="8d5b0085cc57ea0f" providerId="LiveId" clId="{762F549D-7AD4-4F6C-A35F-B83C0593F2A9}" dt="2024-05-31T11:56:58.899" v="1169" actId="478"/>
          <ac:spMkLst>
            <pc:docMk/>
            <pc:sldMk cId="944973916" sldId="324"/>
            <ac:spMk id="111" creationId="{A80D4C78-0CCB-36E4-1846-E6F0663BB013}"/>
          </ac:spMkLst>
        </pc:spChg>
        <pc:spChg chg="del">
          <ac:chgData name="Justine Buss" userId="8d5b0085cc57ea0f" providerId="LiveId" clId="{762F549D-7AD4-4F6C-A35F-B83C0593F2A9}" dt="2024-05-31T11:52:06.779" v="1140" actId="478"/>
          <ac:spMkLst>
            <pc:docMk/>
            <pc:sldMk cId="944973916" sldId="324"/>
            <ac:spMk id="190" creationId="{659DAF82-C9EE-3751-5831-527D33D7A583}"/>
          </ac:spMkLst>
        </pc:spChg>
        <pc:spChg chg="del">
          <ac:chgData name="Justine Buss" userId="8d5b0085cc57ea0f" providerId="LiveId" clId="{762F549D-7AD4-4F6C-A35F-B83C0593F2A9}" dt="2024-05-31T11:52:21.465" v="1143" actId="478"/>
          <ac:spMkLst>
            <pc:docMk/>
            <pc:sldMk cId="944973916" sldId="324"/>
            <ac:spMk id="192" creationId="{4E9C2112-E621-E9B1-8BC5-EE7B900E41C7}"/>
          </ac:spMkLst>
        </pc:spChg>
        <pc:spChg chg="del">
          <ac:chgData name="Justine Buss" userId="8d5b0085cc57ea0f" providerId="LiveId" clId="{762F549D-7AD4-4F6C-A35F-B83C0593F2A9}" dt="2024-05-31T11:53:29.347" v="1148" actId="478"/>
          <ac:spMkLst>
            <pc:docMk/>
            <pc:sldMk cId="944973916" sldId="324"/>
            <ac:spMk id="193" creationId="{FB88D78E-6C3A-FF7B-3341-DAFE30ADE25F}"/>
          </ac:spMkLst>
        </pc:spChg>
        <pc:spChg chg="del">
          <ac:chgData name="Justine Buss" userId="8d5b0085cc57ea0f" providerId="LiveId" clId="{762F549D-7AD4-4F6C-A35F-B83C0593F2A9}" dt="2024-05-31T11:53:18.994" v="1146" actId="478"/>
          <ac:spMkLst>
            <pc:docMk/>
            <pc:sldMk cId="944973916" sldId="324"/>
            <ac:spMk id="195" creationId="{25FA7AF9-5A31-3261-A6D8-960EAB15B363}"/>
          </ac:spMkLst>
        </pc:spChg>
        <pc:spChg chg="del">
          <ac:chgData name="Justine Buss" userId="8d5b0085cc57ea0f" providerId="LiveId" clId="{762F549D-7AD4-4F6C-A35F-B83C0593F2A9}" dt="2024-05-31T11:53:11.610" v="1145" actId="478"/>
          <ac:spMkLst>
            <pc:docMk/>
            <pc:sldMk cId="944973916" sldId="324"/>
            <ac:spMk id="196" creationId="{A3C757FD-98B0-2B9A-CC1F-A7B378B5ECDE}"/>
          </ac:spMkLst>
        </pc:spChg>
        <pc:spChg chg="del">
          <ac:chgData name="Justine Buss" userId="8d5b0085cc57ea0f" providerId="LiveId" clId="{762F549D-7AD4-4F6C-A35F-B83C0593F2A9}" dt="2024-05-31T11:51:09.674" v="1134" actId="478"/>
          <ac:spMkLst>
            <pc:docMk/>
            <pc:sldMk cId="944973916" sldId="324"/>
            <ac:spMk id="198" creationId="{8E7B52F9-A6B8-FA5C-4E26-B087947A3E34}"/>
          </ac:spMkLst>
        </pc:spChg>
        <pc:spChg chg="del">
          <ac:chgData name="Justine Buss" userId="8d5b0085cc57ea0f" providerId="LiveId" clId="{762F549D-7AD4-4F6C-A35F-B83C0593F2A9}" dt="2024-05-31T11:51:25.368" v="1137" actId="478"/>
          <ac:spMkLst>
            <pc:docMk/>
            <pc:sldMk cId="944973916" sldId="324"/>
            <ac:spMk id="199" creationId="{8985CFD3-A8EC-744C-01B1-B780F2CC0C48}"/>
          </ac:spMkLst>
        </pc:spChg>
        <pc:grpChg chg="del">
          <ac:chgData name="Justine Buss" userId="8d5b0085cc57ea0f" providerId="LiveId" clId="{762F549D-7AD4-4F6C-A35F-B83C0593F2A9}" dt="2024-05-31T11:56:19.056" v="1165" actId="478"/>
          <ac:grpSpMkLst>
            <pc:docMk/>
            <pc:sldMk cId="944973916" sldId="324"/>
            <ac:grpSpMk id="162" creationId="{A3EEBB46-5B70-1079-D2FF-F19BA5E73E57}"/>
          </ac:grpSpMkLst>
        </pc:grpChg>
        <pc:grpChg chg="del">
          <ac:chgData name="Justine Buss" userId="8d5b0085cc57ea0f" providerId="LiveId" clId="{762F549D-7AD4-4F6C-A35F-B83C0593F2A9}" dt="2024-05-31T11:51:55.850" v="1138" actId="478"/>
          <ac:grpSpMkLst>
            <pc:docMk/>
            <pc:sldMk cId="944973916" sldId="324"/>
            <ac:grpSpMk id="177" creationId="{49977F81-65CA-3ED6-FDA2-3E1960660D57}"/>
          </ac:grpSpMkLst>
        </pc:grpChg>
        <pc:grpChg chg="del">
          <ac:chgData name="Justine Buss" userId="8d5b0085cc57ea0f" providerId="LiveId" clId="{762F549D-7AD4-4F6C-A35F-B83C0593F2A9}" dt="2024-05-31T11:51:10.960" v="1135" actId="478"/>
          <ac:grpSpMkLst>
            <pc:docMk/>
            <pc:sldMk cId="944973916" sldId="324"/>
            <ac:grpSpMk id="183" creationId="{11645CBA-B3DB-182B-216A-AECE68693DBD}"/>
          </ac:grpSpMkLst>
        </pc:grpChg>
        <pc:grpChg chg="del">
          <ac:chgData name="Justine Buss" userId="8d5b0085cc57ea0f" providerId="LiveId" clId="{762F549D-7AD4-4F6C-A35F-B83C0593F2A9}" dt="2024-05-31T11:52:14.919" v="1141" actId="478"/>
          <ac:grpSpMkLst>
            <pc:docMk/>
            <pc:sldMk cId="944973916" sldId="324"/>
            <ac:grpSpMk id="189" creationId="{83A6B8ED-4888-B770-CBC5-05A94D0D1D0A}"/>
          </ac:grpSpMkLst>
        </pc:grpChg>
        <pc:picChg chg="del">
          <ac:chgData name="Justine Buss" userId="8d5b0085cc57ea0f" providerId="LiveId" clId="{762F549D-7AD4-4F6C-A35F-B83C0593F2A9}" dt="2024-05-31T11:55:33.348" v="1158" actId="478"/>
          <ac:picMkLst>
            <pc:docMk/>
            <pc:sldMk cId="944973916" sldId="324"/>
            <ac:picMk id="5" creationId="{FD53BFBF-01FB-BEF1-3794-D1D3421A44BE}"/>
          </ac:picMkLst>
        </pc:picChg>
        <pc:picChg chg="del">
          <ac:chgData name="Justine Buss" userId="8d5b0085cc57ea0f" providerId="LiveId" clId="{762F549D-7AD4-4F6C-A35F-B83C0593F2A9}" dt="2024-05-31T11:55:31.576" v="1157" actId="478"/>
          <ac:picMkLst>
            <pc:docMk/>
            <pc:sldMk cId="944973916" sldId="324"/>
            <ac:picMk id="7" creationId="{E5FC9B78-DBF9-EEC5-E872-636267476F4B}"/>
          </ac:picMkLst>
        </pc:picChg>
        <pc:picChg chg="del">
          <ac:chgData name="Justine Buss" userId="8d5b0085cc57ea0f" providerId="LiveId" clId="{762F549D-7AD4-4F6C-A35F-B83C0593F2A9}" dt="2024-05-31T11:55:34.907" v="1159" actId="478"/>
          <ac:picMkLst>
            <pc:docMk/>
            <pc:sldMk cId="944973916" sldId="324"/>
            <ac:picMk id="8" creationId="{68A0343C-4CAB-304B-BFDF-4DBB851DE8D1}"/>
          </ac:picMkLst>
        </pc:picChg>
        <pc:picChg chg="del">
          <ac:chgData name="Justine Buss" userId="8d5b0085cc57ea0f" providerId="LiveId" clId="{762F549D-7AD4-4F6C-A35F-B83C0593F2A9}" dt="2024-05-31T11:55:10.125" v="1150" actId="478"/>
          <ac:picMkLst>
            <pc:docMk/>
            <pc:sldMk cId="944973916" sldId="324"/>
            <ac:picMk id="113" creationId="{96C67768-80E2-8D13-F029-9DC957128C3A}"/>
          </ac:picMkLst>
        </pc:picChg>
        <pc:picChg chg="del">
          <ac:chgData name="Justine Buss" userId="8d5b0085cc57ea0f" providerId="LiveId" clId="{762F549D-7AD4-4F6C-A35F-B83C0593F2A9}" dt="2024-05-31T11:56:29.582" v="1166" actId="478"/>
          <ac:picMkLst>
            <pc:docMk/>
            <pc:sldMk cId="944973916" sldId="324"/>
            <ac:picMk id="122" creationId="{12CAD349-2427-9999-D457-A452C05BA199}"/>
          </ac:picMkLst>
        </pc:picChg>
        <pc:picChg chg="del">
          <ac:chgData name="Justine Buss" userId="8d5b0085cc57ea0f" providerId="LiveId" clId="{762F549D-7AD4-4F6C-A35F-B83C0593F2A9}" dt="2024-05-31T11:56:32.452" v="1167" actId="478"/>
          <ac:picMkLst>
            <pc:docMk/>
            <pc:sldMk cId="944973916" sldId="324"/>
            <ac:picMk id="123" creationId="{58D9427D-5D81-6D0C-6B80-DDE1F1207079}"/>
          </ac:picMkLst>
        </pc:picChg>
        <pc:picChg chg="del">
          <ac:chgData name="Justine Buss" userId="8d5b0085cc57ea0f" providerId="LiveId" clId="{762F549D-7AD4-4F6C-A35F-B83C0593F2A9}" dt="2024-05-31T11:57:05.498" v="1171" actId="478"/>
          <ac:picMkLst>
            <pc:docMk/>
            <pc:sldMk cId="944973916" sldId="324"/>
            <ac:picMk id="125" creationId="{7DBAC885-70B4-9684-21F6-90C810AC9F02}"/>
          </ac:picMkLst>
        </pc:picChg>
        <pc:picChg chg="del">
          <ac:chgData name="Justine Buss" userId="8d5b0085cc57ea0f" providerId="LiveId" clId="{762F549D-7AD4-4F6C-A35F-B83C0593F2A9}" dt="2024-05-31T11:57:10.880" v="1172" actId="478"/>
          <ac:picMkLst>
            <pc:docMk/>
            <pc:sldMk cId="944973916" sldId="324"/>
            <ac:picMk id="127" creationId="{46D8911C-B08A-553E-E545-1A172A5BE6CB}"/>
          </ac:picMkLst>
        </pc:picChg>
        <pc:picChg chg="del">
          <ac:chgData name="Justine Buss" userId="8d5b0085cc57ea0f" providerId="LiveId" clId="{762F549D-7AD4-4F6C-A35F-B83C0593F2A9}" dt="2024-05-31T11:57:03.162" v="1170" actId="478"/>
          <ac:picMkLst>
            <pc:docMk/>
            <pc:sldMk cId="944973916" sldId="324"/>
            <ac:picMk id="129" creationId="{C0B32875-A112-F876-4381-671B0755C032}"/>
          </ac:picMkLst>
        </pc:picChg>
        <pc:picChg chg="del">
          <ac:chgData name="Justine Buss" userId="8d5b0085cc57ea0f" providerId="LiveId" clId="{762F549D-7AD4-4F6C-A35F-B83C0593F2A9}" dt="2024-05-31T11:55:19.697" v="1152" actId="478"/>
          <ac:picMkLst>
            <pc:docMk/>
            <pc:sldMk cId="944973916" sldId="324"/>
            <ac:picMk id="154" creationId="{D8D6D062-5D77-91CC-67FF-CBCB7CD9540A}"/>
          </ac:picMkLst>
        </pc:picChg>
        <pc:picChg chg="del">
          <ac:chgData name="Justine Buss" userId="8d5b0085cc57ea0f" providerId="LiveId" clId="{762F549D-7AD4-4F6C-A35F-B83C0593F2A9}" dt="2024-05-31T11:56:06.566" v="1163" actId="478"/>
          <ac:picMkLst>
            <pc:docMk/>
            <pc:sldMk cId="944973916" sldId="324"/>
            <ac:picMk id="155" creationId="{6EFFC766-2F83-EA84-BAAA-B863E4525320}"/>
          </ac:picMkLst>
        </pc:picChg>
        <pc:picChg chg="del">
          <ac:chgData name="Justine Buss" userId="8d5b0085cc57ea0f" providerId="LiveId" clId="{762F549D-7AD4-4F6C-A35F-B83C0593F2A9}" dt="2024-05-31T11:55:29.828" v="1156" actId="478"/>
          <ac:picMkLst>
            <pc:docMk/>
            <pc:sldMk cId="944973916" sldId="324"/>
            <ac:picMk id="156" creationId="{4866109E-95C9-A21F-2E8E-E0574D2ED863}"/>
          </ac:picMkLst>
        </pc:picChg>
        <pc:picChg chg="del">
          <ac:chgData name="Justine Buss" userId="8d5b0085cc57ea0f" providerId="LiveId" clId="{762F549D-7AD4-4F6C-A35F-B83C0593F2A9}" dt="2024-05-31T11:56:13.857" v="1164" actId="478"/>
          <ac:picMkLst>
            <pc:docMk/>
            <pc:sldMk cId="944973916" sldId="324"/>
            <ac:picMk id="157" creationId="{C17F616A-1B8B-2D06-B644-50EBEF94A212}"/>
          </ac:picMkLst>
        </pc:picChg>
        <pc:picChg chg="del">
          <ac:chgData name="Justine Buss" userId="8d5b0085cc57ea0f" providerId="LiveId" clId="{762F549D-7AD4-4F6C-A35F-B83C0593F2A9}" dt="2024-05-31T11:55:22.859" v="1154" actId="478"/>
          <ac:picMkLst>
            <pc:docMk/>
            <pc:sldMk cId="944973916" sldId="324"/>
            <ac:picMk id="158" creationId="{B4462E81-FFBC-7AF8-A4E9-954D37DE61F2}"/>
          </ac:picMkLst>
        </pc:picChg>
        <pc:picChg chg="del">
          <ac:chgData name="Justine Buss" userId="8d5b0085cc57ea0f" providerId="LiveId" clId="{762F549D-7AD4-4F6C-A35F-B83C0593F2A9}" dt="2024-05-31T11:55:21.467" v="1153" actId="478"/>
          <ac:picMkLst>
            <pc:docMk/>
            <pc:sldMk cId="944973916" sldId="324"/>
            <ac:picMk id="159" creationId="{4084897F-EB47-7EFF-2C7B-908902898329}"/>
          </ac:picMkLst>
        </pc:picChg>
        <pc:picChg chg="del">
          <ac:chgData name="Justine Buss" userId="8d5b0085cc57ea0f" providerId="LiveId" clId="{762F549D-7AD4-4F6C-A35F-B83C0593F2A9}" dt="2024-05-31T11:55:51.678" v="1162" actId="478"/>
          <ac:picMkLst>
            <pc:docMk/>
            <pc:sldMk cId="944973916" sldId="324"/>
            <ac:picMk id="160" creationId="{D0BF9971-9534-ECCA-FB28-2C203ADAECF6}"/>
          </ac:picMkLst>
        </pc:picChg>
        <pc:picChg chg="del">
          <ac:chgData name="Justine Buss" userId="8d5b0085cc57ea0f" providerId="LiveId" clId="{762F549D-7AD4-4F6C-A35F-B83C0593F2A9}" dt="2024-05-31T11:55:50.213" v="1161" actId="478"/>
          <ac:picMkLst>
            <pc:docMk/>
            <pc:sldMk cId="944973916" sldId="324"/>
            <ac:picMk id="161" creationId="{F371C01D-0695-0DB2-3FC9-0DB8FCD75BDC}"/>
          </ac:picMkLst>
        </pc:picChg>
        <pc:picChg chg="del">
          <ac:chgData name="Justine Buss" userId="8d5b0085cc57ea0f" providerId="LiveId" clId="{762F549D-7AD4-4F6C-A35F-B83C0593F2A9}" dt="2024-05-31T11:55:25.341" v="1155" actId="478"/>
          <ac:picMkLst>
            <pc:docMk/>
            <pc:sldMk cId="944973916" sldId="324"/>
            <ac:picMk id="165" creationId="{18B7575B-F103-20F9-D677-3B66F6827EC3}"/>
          </ac:picMkLst>
        </pc:picChg>
        <pc:picChg chg="del">
          <ac:chgData name="Justine Buss" userId="8d5b0085cc57ea0f" providerId="LiveId" clId="{762F549D-7AD4-4F6C-A35F-B83C0593F2A9}" dt="2024-05-31T11:51:13.074" v="1136" actId="478"/>
          <ac:picMkLst>
            <pc:docMk/>
            <pc:sldMk cId="944973916" sldId="324"/>
            <ac:picMk id="166" creationId="{5C504669-E7FF-4113-50F9-B212FD3AC150}"/>
          </ac:picMkLst>
        </pc:picChg>
        <pc:picChg chg="del">
          <ac:chgData name="Justine Buss" userId="8d5b0085cc57ea0f" providerId="LiveId" clId="{762F549D-7AD4-4F6C-A35F-B83C0593F2A9}" dt="2024-05-31T11:51:58.502" v="1139" actId="478"/>
          <ac:picMkLst>
            <pc:docMk/>
            <pc:sldMk cId="944973916" sldId="324"/>
            <ac:picMk id="191" creationId="{5E3F0401-E6CB-78BC-05E5-58B1A09033E9}"/>
          </ac:picMkLst>
        </pc:picChg>
        <pc:picChg chg="del">
          <ac:chgData name="Justine Buss" userId="8d5b0085cc57ea0f" providerId="LiveId" clId="{762F549D-7AD4-4F6C-A35F-B83C0593F2A9}" dt="2024-05-31T11:52:17.448" v="1142" actId="478"/>
          <ac:picMkLst>
            <pc:docMk/>
            <pc:sldMk cId="944973916" sldId="324"/>
            <ac:picMk id="194" creationId="{6610D6BF-0C24-E7D3-C1F2-F5AA1E0DB250}"/>
          </ac:picMkLst>
        </pc:picChg>
        <pc:picChg chg="del">
          <ac:chgData name="Justine Buss" userId="8d5b0085cc57ea0f" providerId="LiveId" clId="{762F549D-7AD4-4F6C-A35F-B83C0593F2A9}" dt="2024-05-31T11:53:08.871" v="1144" actId="478"/>
          <ac:picMkLst>
            <pc:docMk/>
            <pc:sldMk cId="944973916" sldId="324"/>
            <ac:picMk id="197" creationId="{C871A2E3-4753-34DC-4344-314932A3137E}"/>
          </ac:picMkLst>
        </pc:picChg>
      </pc:sldChg>
      <pc:sldChg chg="addSp modSp mod modShow modNotesTx">
        <pc:chgData name="Justine Buss" userId="8d5b0085cc57ea0f" providerId="LiveId" clId="{762F549D-7AD4-4F6C-A35F-B83C0593F2A9}" dt="2024-05-31T11:22:09.284" v="1107" actId="6549"/>
        <pc:sldMkLst>
          <pc:docMk/>
          <pc:sldMk cId="2371213948" sldId="325"/>
        </pc:sldMkLst>
        <pc:spChg chg="add mod">
          <ac:chgData name="Justine Buss" userId="8d5b0085cc57ea0f" providerId="LiveId" clId="{762F549D-7AD4-4F6C-A35F-B83C0593F2A9}" dt="2024-05-23T07:45:15.371" v="90" actId="20577"/>
          <ac:spMkLst>
            <pc:docMk/>
            <pc:sldMk cId="2371213948" sldId="325"/>
            <ac:spMk id="6" creationId="{7A37867C-4B5F-A1FB-0352-A03B6C4BE266}"/>
          </ac:spMkLst>
        </pc:spChg>
      </pc:sldChg>
      <pc:sldChg chg="addSp modSp add">
        <pc:chgData name="Justine Buss" userId="8d5b0085cc57ea0f" providerId="LiveId" clId="{762F549D-7AD4-4F6C-A35F-B83C0593F2A9}" dt="2024-05-31T11:03:41.469" v="1102" actId="403"/>
        <pc:sldMkLst>
          <pc:docMk/>
          <pc:sldMk cId="1540208739" sldId="326"/>
        </pc:sldMkLst>
        <pc:spChg chg="add mod">
          <ac:chgData name="Justine Buss" userId="8d5b0085cc57ea0f" providerId="LiveId" clId="{762F549D-7AD4-4F6C-A35F-B83C0593F2A9}" dt="2024-05-31T10:51:57.266" v="1077"/>
          <ac:spMkLst>
            <pc:docMk/>
            <pc:sldMk cId="1540208739" sldId="326"/>
            <ac:spMk id="2" creationId="{FB517776-FFAF-F47F-7806-CB260D672F79}"/>
          </ac:spMkLst>
        </pc:spChg>
        <pc:spChg chg="mod">
          <ac:chgData name="Justine Buss" userId="8d5b0085cc57ea0f" providerId="LiveId" clId="{762F549D-7AD4-4F6C-A35F-B83C0593F2A9}" dt="2024-05-31T11:03:41.469" v="1102" actId="403"/>
          <ac:spMkLst>
            <pc:docMk/>
            <pc:sldMk cId="1540208739" sldId="326"/>
            <ac:spMk id="3" creationId="{C343ED23-45AA-CBC3-CE69-89067E23DFDC}"/>
          </ac:spMkLst>
        </pc:spChg>
      </pc:sldChg>
      <pc:sldChg chg="addSp modSp add">
        <pc:chgData name="Justine Buss" userId="8d5b0085cc57ea0f" providerId="LiveId" clId="{762F549D-7AD4-4F6C-A35F-B83C0593F2A9}" dt="2024-05-31T11:03:36.994" v="1101" actId="403"/>
        <pc:sldMkLst>
          <pc:docMk/>
          <pc:sldMk cId="3960712900" sldId="328"/>
        </pc:sldMkLst>
        <pc:spChg chg="mod">
          <ac:chgData name="Justine Buss" userId="8d5b0085cc57ea0f" providerId="LiveId" clId="{762F549D-7AD4-4F6C-A35F-B83C0593F2A9}" dt="2024-05-31T11:03:36.994" v="1101" actId="403"/>
          <ac:spMkLst>
            <pc:docMk/>
            <pc:sldMk cId="3960712900" sldId="328"/>
            <ac:spMk id="3" creationId="{C343ED23-45AA-CBC3-CE69-89067E23DFDC}"/>
          </ac:spMkLst>
        </pc:spChg>
        <pc:spChg chg="add mod">
          <ac:chgData name="Justine Buss" userId="8d5b0085cc57ea0f" providerId="LiveId" clId="{762F549D-7AD4-4F6C-A35F-B83C0593F2A9}" dt="2024-05-31T10:51:59.473" v="1078"/>
          <ac:spMkLst>
            <pc:docMk/>
            <pc:sldMk cId="3960712900" sldId="328"/>
            <ac:spMk id="9" creationId="{D32B05F3-3575-1D02-01BE-AD15359F3493}"/>
          </ac:spMkLst>
        </pc:spChg>
      </pc:sldChg>
      <pc:sldChg chg="mod modShow">
        <pc:chgData name="Justine Buss" userId="8d5b0085cc57ea0f" providerId="LiveId" clId="{762F549D-7AD4-4F6C-A35F-B83C0593F2A9}" dt="2024-05-31T10:55:52.189" v="1083" actId="729"/>
        <pc:sldMkLst>
          <pc:docMk/>
          <pc:sldMk cId="1071897142" sldId="330"/>
        </pc:sldMkLst>
      </pc:sldChg>
      <pc:sldChg chg="addSp modSp add addCm">
        <pc:chgData name="Justine Buss" userId="8d5b0085cc57ea0f" providerId="LiveId" clId="{762F549D-7AD4-4F6C-A35F-B83C0593F2A9}" dt="2024-05-31T12:06:39.658" v="1190"/>
        <pc:sldMkLst>
          <pc:docMk/>
          <pc:sldMk cId="1037565473" sldId="331"/>
        </pc:sldMkLst>
        <pc:spChg chg="mod">
          <ac:chgData name="Justine Buss" userId="8d5b0085cc57ea0f" providerId="LiveId" clId="{762F549D-7AD4-4F6C-A35F-B83C0593F2A9}" dt="2024-05-31T11:03:28.332" v="1099" actId="403"/>
          <ac:spMkLst>
            <pc:docMk/>
            <pc:sldMk cId="1037565473" sldId="331"/>
            <ac:spMk id="3" creationId="{C343ED23-45AA-CBC3-CE69-89067E23DFDC}"/>
          </ac:spMkLst>
        </pc:spChg>
        <pc:spChg chg="add mod">
          <ac:chgData name="Justine Buss" userId="8d5b0085cc57ea0f" providerId="LiveId" clId="{762F549D-7AD4-4F6C-A35F-B83C0593F2A9}" dt="2024-05-31T10:52:03.941" v="1080"/>
          <ac:spMkLst>
            <pc:docMk/>
            <pc:sldMk cId="1037565473" sldId="331"/>
            <ac:spMk id="5" creationId="{F4C7D089-2F27-8581-F78A-B40E5DFD7F85}"/>
          </ac:spMkLst>
        </pc:spChg>
        <pc:extLst>
          <p:ext xmlns:p="http://schemas.openxmlformats.org/presentationml/2006/main" uri="{D6D511B9-2390-475A-947B-AFAB55BFBCF1}">
            <pc226:cmChg xmlns:pc226="http://schemas.microsoft.com/office/powerpoint/2022/06/main/command" chg="add">
              <pc226:chgData name="Justine Buss" userId="8d5b0085cc57ea0f" providerId="LiveId" clId="{762F549D-7AD4-4F6C-A35F-B83C0593F2A9}" dt="2024-05-31T12:06:39.658" v="1190"/>
              <pc2:cmMkLst xmlns:pc2="http://schemas.microsoft.com/office/powerpoint/2019/9/main/command">
                <pc:docMk/>
                <pc:sldMk cId="1037565473" sldId="331"/>
                <pc2:cmMk id="{EE3C3499-B9BE-4D8A-A82A-7B8434B1E8A1}"/>
              </pc2:cmMkLst>
            </pc226:cmChg>
          </p:ext>
        </pc:extLst>
      </pc:sldChg>
      <pc:sldChg chg="addSp modSp mod">
        <pc:chgData name="Justine Buss" userId="8d5b0085cc57ea0f" providerId="LiveId" clId="{762F549D-7AD4-4F6C-A35F-B83C0593F2A9}" dt="2024-05-23T07:56:21.503" v="270" actId="20577"/>
        <pc:sldMkLst>
          <pc:docMk/>
          <pc:sldMk cId="4108715828" sldId="337"/>
        </pc:sldMkLst>
        <pc:spChg chg="add mod">
          <ac:chgData name="Justine Buss" userId="8d5b0085cc57ea0f" providerId="LiveId" clId="{762F549D-7AD4-4F6C-A35F-B83C0593F2A9}" dt="2024-05-23T07:56:21.503" v="270" actId="20577"/>
          <ac:spMkLst>
            <pc:docMk/>
            <pc:sldMk cId="4108715828" sldId="337"/>
            <ac:spMk id="5" creationId="{40020285-6EB6-DDAD-F6C6-E037CFEEE66A}"/>
          </ac:spMkLst>
        </pc:spChg>
      </pc:sldChg>
      <pc:sldChg chg="addSp modSp mod">
        <pc:chgData name="Justine Buss" userId="8d5b0085cc57ea0f" providerId="LiveId" clId="{762F549D-7AD4-4F6C-A35F-B83C0593F2A9}" dt="2024-05-23T07:47:13.537" v="137" actId="20577"/>
        <pc:sldMkLst>
          <pc:docMk/>
          <pc:sldMk cId="433986197" sldId="347"/>
        </pc:sldMkLst>
        <pc:spChg chg="add mod">
          <ac:chgData name="Justine Buss" userId="8d5b0085cc57ea0f" providerId="LiveId" clId="{762F549D-7AD4-4F6C-A35F-B83C0593F2A9}" dt="2024-05-23T07:47:13.537" v="137" actId="20577"/>
          <ac:spMkLst>
            <pc:docMk/>
            <pc:sldMk cId="433986197" sldId="347"/>
            <ac:spMk id="2" creationId="{D13B8347-917B-75BD-BE65-F76A1CFE8751}"/>
          </ac:spMkLst>
        </pc:spChg>
      </pc:sldChg>
      <pc:sldChg chg="modSp mod modShow">
        <pc:chgData name="Justine Buss" userId="8d5b0085cc57ea0f" providerId="LiveId" clId="{762F549D-7AD4-4F6C-A35F-B83C0593F2A9}" dt="2024-05-23T08:35:02.878" v="1005" actId="729"/>
        <pc:sldMkLst>
          <pc:docMk/>
          <pc:sldMk cId="2934512034" sldId="349"/>
        </pc:sldMkLst>
        <pc:spChg chg="mod">
          <ac:chgData name="Justine Buss" userId="8d5b0085cc57ea0f" providerId="LiveId" clId="{762F549D-7AD4-4F6C-A35F-B83C0593F2A9}" dt="2024-05-23T07:52:22.470" v="224" actId="255"/>
          <ac:spMkLst>
            <pc:docMk/>
            <pc:sldMk cId="2934512034" sldId="349"/>
            <ac:spMk id="3" creationId="{D6F9F005-21C5-0F4F-B2D5-0D255BDEBA3B}"/>
          </ac:spMkLst>
        </pc:spChg>
      </pc:sldChg>
      <pc:sldChg chg="mod modShow">
        <pc:chgData name="Justine Buss" userId="8d5b0085cc57ea0f" providerId="LiveId" clId="{762F549D-7AD4-4F6C-A35F-B83C0593F2A9}" dt="2024-05-23T08:35:05.600" v="1006" actId="729"/>
        <pc:sldMkLst>
          <pc:docMk/>
          <pc:sldMk cId="643093061" sldId="351"/>
        </pc:sldMkLst>
      </pc:sldChg>
      <pc:sldChg chg="modSp del mod modShow">
        <pc:chgData name="Justine Buss" userId="8d5b0085cc57ea0f" providerId="LiveId" clId="{762F549D-7AD4-4F6C-A35F-B83C0593F2A9}" dt="2024-06-03T09:44:11.702" v="1244" actId="2696"/>
        <pc:sldMkLst>
          <pc:docMk/>
          <pc:sldMk cId="2878821124" sldId="352"/>
        </pc:sldMkLst>
        <pc:spChg chg="mod">
          <ac:chgData name="Justine Buss" userId="8d5b0085cc57ea0f" providerId="LiveId" clId="{762F549D-7AD4-4F6C-A35F-B83C0593F2A9}" dt="2024-05-31T12:44:52.778" v="1203" actId="207"/>
          <ac:spMkLst>
            <pc:docMk/>
            <pc:sldMk cId="2878821124" sldId="352"/>
            <ac:spMk id="8" creationId="{379E01FF-7FD4-6F81-C953-4F08FEBEF922}"/>
          </ac:spMkLst>
        </pc:spChg>
      </pc:sldChg>
      <pc:sldChg chg="addSp modSp mod">
        <pc:chgData name="Justine Buss" userId="8d5b0085cc57ea0f" providerId="LiveId" clId="{762F549D-7AD4-4F6C-A35F-B83C0593F2A9}" dt="2024-05-23T07:50:21.593" v="223" actId="20577"/>
        <pc:sldMkLst>
          <pc:docMk/>
          <pc:sldMk cId="3849352228" sldId="353"/>
        </pc:sldMkLst>
        <pc:spChg chg="mod">
          <ac:chgData name="Justine Buss" userId="8d5b0085cc57ea0f" providerId="LiveId" clId="{762F549D-7AD4-4F6C-A35F-B83C0593F2A9}" dt="2024-05-23T07:48:59.775" v="183" actId="6549"/>
          <ac:spMkLst>
            <pc:docMk/>
            <pc:sldMk cId="3849352228" sldId="353"/>
            <ac:spMk id="6" creationId="{E8B02B57-3A88-8D46-036E-7DBC2482570B}"/>
          </ac:spMkLst>
        </pc:spChg>
        <pc:spChg chg="add mod">
          <ac:chgData name="Justine Buss" userId="8d5b0085cc57ea0f" providerId="LiveId" clId="{762F549D-7AD4-4F6C-A35F-B83C0593F2A9}" dt="2024-05-23T07:50:21.593" v="223" actId="20577"/>
          <ac:spMkLst>
            <pc:docMk/>
            <pc:sldMk cId="3849352228" sldId="353"/>
            <ac:spMk id="8" creationId="{20362709-5A1D-4FA8-E8D3-14F49F91E67A}"/>
          </ac:spMkLst>
        </pc:spChg>
      </pc:sldChg>
      <pc:sldChg chg="addSp modSp mod">
        <pc:chgData name="Justine Buss" userId="8d5b0085cc57ea0f" providerId="LiveId" clId="{762F549D-7AD4-4F6C-A35F-B83C0593F2A9}" dt="2024-05-23T08:02:24.442" v="595" actId="20577"/>
        <pc:sldMkLst>
          <pc:docMk/>
          <pc:sldMk cId="1536383332" sldId="358"/>
        </pc:sldMkLst>
        <pc:spChg chg="add mod">
          <ac:chgData name="Justine Buss" userId="8d5b0085cc57ea0f" providerId="LiveId" clId="{762F549D-7AD4-4F6C-A35F-B83C0593F2A9}" dt="2024-05-23T08:02:24.442" v="595" actId="20577"/>
          <ac:spMkLst>
            <pc:docMk/>
            <pc:sldMk cId="1536383332" sldId="358"/>
            <ac:spMk id="4" creationId="{7E84ADB1-86FF-522D-F16C-5C736F513549}"/>
          </ac:spMkLst>
        </pc:spChg>
      </pc:sldChg>
      <pc:sldChg chg="addSp modSp mod">
        <pc:chgData name="Justine Buss" userId="8d5b0085cc57ea0f" providerId="LiveId" clId="{762F549D-7AD4-4F6C-A35F-B83C0593F2A9}" dt="2024-05-23T08:03:25.825" v="638" actId="20577"/>
        <pc:sldMkLst>
          <pc:docMk/>
          <pc:sldMk cId="3523024861" sldId="359"/>
        </pc:sldMkLst>
        <pc:spChg chg="add mod">
          <ac:chgData name="Justine Buss" userId="8d5b0085cc57ea0f" providerId="LiveId" clId="{762F549D-7AD4-4F6C-A35F-B83C0593F2A9}" dt="2024-05-23T08:03:25.825" v="638" actId="20577"/>
          <ac:spMkLst>
            <pc:docMk/>
            <pc:sldMk cId="3523024861" sldId="359"/>
            <ac:spMk id="6" creationId="{8227772B-735A-D9D7-D686-861EE9432CAE}"/>
          </ac:spMkLst>
        </pc:spChg>
      </pc:sldChg>
      <pc:sldChg chg="addSp modSp mod">
        <pc:chgData name="Justine Buss" userId="8d5b0085cc57ea0f" providerId="LiveId" clId="{762F549D-7AD4-4F6C-A35F-B83C0593F2A9}" dt="2024-05-23T08:03:55.416" v="690" actId="20577"/>
        <pc:sldMkLst>
          <pc:docMk/>
          <pc:sldMk cId="1798084386" sldId="362"/>
        </pc:sldMkLst>
        <pc:spChg chg="add mod">
          <ac:chgData name="Justine Buss" userId="8d5b0085cc57ea0f" providerId="LiveId" clId="{762F549D-7AD4-4F6C-A35F-B83C0593F2A9}" dt="2024-05-23T08:03:55.416" v="690" actId="20577"/>
          <ac:spMkLst>
            <pc:docMk/>
            <pc:sldMk cId="1798084386" sldId="362"/>
            <ac:spMk id="4" creationId="{180A613F-8E24-B4DB-EB9C-34FA7522CD67}"/>
          </ac:spMkLst>
        </pc:spChg>
      </pc:sldChg>
      <pc:sldChg chg="modSp mod modShow">
        <pc:chgData name="Justine Buss" userId="8d5b0085cc57ea0f" providerId="LiveId" clId="{762F549D-7AD4-4F6C-A35F-B83C0593F2A9}" dt="2024-06-03T10:56:29.618" v="1334" actId="729"/>
        <pc:sldMkLst>
          <pc:docMk/>
          <pc:sldMk cId="1882904969" sldId="365"/>
        </pc:sldMkLst>
        <pc:spChg chg="mod">
          <ac:chgData name="Justine Buss" userId="8d5b0085cc57ea0f" providerId="LiveId" clId="{762F549D-7AD4-4F6C-A35F-B83C0593F2A9}" dt="2024-05-23T08:08:15.868" v="854" actId="20577"/>
          <ac:spMkLst>
            <pc:docMk/>
            <pc:sldMk cId="1882904969" sldId="365"/>
            <ac:spMk id="11" creationId="{2757DC66-6517-9D47-0BA6-A26F69947AF9}"/>
          </ac:spMkLst>
        </pc:spChg>
      </pc:sldChg>
      <pc:sldChg chg="addSp modSp add mod ord">
        <pc:chgData name="Justine Buss" userId="8d5b0085cc57ea0f" providerId="LiveId" clId="{762F549D-7AD4-4F6C-A35F-B83C0593F2A9}" dt="2024-05-23T07:19:32.357" v="40" actId="1076"/>
        <pc:sldMkLst>
          <pc:docMk/>
          <pc:sldMk cId="3956080135" sldId="377"/>
        </pc:sldMkLst>
        <pc:spChg chg="mod">
          <ac:chgData name="Justine Buss" userId="8d5b0085cc57ea0f" providerId="LiveId" clId="{762F549D-7AD4-4F6C-A35F-B83C0593F2A9}" dt="2024-05-23T07:19:03.593" v="36" actId="1076"/>
          <ac:spMkLst>
            <pc:docMk/>
            <pc:sldMk cId="3956080135" sldId="377"/>
            <ac:spMk id="3" creationId="{D6F9F005-21C5-0F4F-B2D5-0D255BDEBA3B}"/>
          </ac:spMkLst>
        </pc:spChg>
        <pc:spChg chg="add mod">
          <ac:chgData name="Justine Buss" userId="8d5b0085cc57ea0f" providerId="LiveId" clId="{762F549D-7AD4-4F6C-A35F-B83C0593F2A9}" dt="2024-05-23T07:19:10.918" v="37" actId="2711"/>
          <ac:spMkLst>
            <pc:docMk/>
            <pc:sldMk cId="3956080135" sldId="377"/>
            <ac:spMk id="5" creationId="{38FB2B25-1BB6-BA1C-0070-5EF703074EC0}"/>
          </ac:spMkLst>
        </pc:spChg>
        <pc:spChg chg="add mod">
          <ac:chgData name="Justine Buss" userId="8d5b0085cc57ea0f" providerId="LiveId" clId="{762F549D-7AD4-4F6C-A35F-B83C0593F2A9}" dt="2024-05-23T07:19:10.918" v="37" actId="2711"/>
          <ac:spMkLst>
            <pc:docMk/>
            <pc:sldMk cId="3956080135" sldId="377"/>
            <ac:spMk id="7" creationId="{236F9A2D-C2DF-9D02-63D0-C1AA36D5D9D6}"/>
          </ac:spMkLst>
        </pc:spChg>
        <pc:spChg chg="add mod">
          <ac:chgData name="Justine Buss" userId="8d5b0085cc57ea0f" providerId="LiveId" clId="{762F549D-7AD4-4F6C-A35F-B83C0593F2A9}" dt="2024-05-23T07:19:32.357" v="40" actId="1076"/>
          <ac:spMkLst>
            <pc:docMk/>
            <pc:sldMk cId="3956080135" sldId="377"/>
            <ac:spMk id="8" creationId="{D505E762-E470-78D5-7351-9A69EA0E87CA}"/>
          </ac:spMkLst>
        </pc:spChg>
        <pc:spChg chg="add mod">
          <ac:chgData name="Justine Buss" userId="8d5b0085cc57ea0f" providerId="LiveId" clId="{762F549D-7AD4-4F6C-A35F-B83C0593F2A9}" dt="2024-05-23T07:19:32.357" v="40" actId="1076"/>
          <ac:spMkLst>
            <pc:docMk/>
            <pc:sldMk cId="3956080135" sldId="377"/>
            <ac:spMk id="9" creationId="{AD1E4CE3-7E63-BD8F-49B6-748BB528B369}"/>
          </ac:spMkLst>
        </pc:spChg>
        <pc:spChg chg="add mod">
          <ac:chgData name="Justine Buss" userId="8d5b0085cc57ea0f" providerId="LiveId" clId="{762F549D-7AD4-4F6C-A35F-B83C0593F2A9}" dt="2024-05-23T07:19:32.357" v="40" actId="1076"/>
          <ac:spMkLst>
            <pc:docMk/>
            <pc:sldMk cId="3956080135" sldId="377"/>
            <ac:spMk id="10" creationId="{8908AAFA-4FC3-2758-A4B8-6AAEC7709D14}"/>
          </ac:spMkLst>
        </pc:spChg>
        <pc:spChg chg="add mod">
          <ac:chgData name="Justine Buss" userId="8d5b0085cc57ea0f" providerId="LiveId" clId="{762F549D-7AD4-4F6C-A35F-B83C0593F2A9}" dt="2024-05-23T07:19:10.918" v="37" actId="2711"/>
          <ac:spMkLst>
            <pc:docMk/>
            <pc:sldMk cId="3956080135" sldId="377"/>
            <ac:spMk id="13" creationId="{AC79C733-41EB-2A8E-ED16-D43C09EA988B}"/>
          </ac:spMkLst>
        </pc:spChg>
        <pc:spChg chg="add mod">
          <ac:chgData name="Justine Buss" userId="8d5b0085cc57ea0f" providerId="LiveId" clId="{762F549D-7AD4-4F6C-A35F-B83C0593F2A9}" dt="2024-05-23T07:19:10.918" v="37" actId="2711"/>
          <ac:spMkLst>
            <pc:docMk/>
            <pc:sldMk cId="3956080135" sldId="377"/>
            <ac:spMk id="14" creationId="{3A6B4317-E1DC-B816-B449-2B5D8628A8C6}"/>
          </ac:spMkLst>
        </pc:spChg>
        <pc:spChg chg="add mod">
          <ac:chgData name="Justine Buss" userId="8d5b0085cc57ea0f" providerId="LiveId" clId="{762F549D-7AD4-4F6C-A35F-B83C0593F2A9}" dt="2024-05-23T07:19:10.918" v="37" actId="2711"/>
          <ac:spMkLst>
            <pc:docMk/>
            <pc:sldMk cId="3956080135" sldId="377"/>
            <ac:spMk id="15" creationId="{71B128FA-DAF3-3986-6FDB-23B824DFA4A2}"/>
          </ac:spMkLst>
        </pc:spChg>
        <pc:spChg chg="add mod">
          <ac:chgData name="Justine Buss" userId="8d5b0085cc57ea0f" providerId="LiveId" clId="{762F549D-7AD4-4F6C-A35F-B83C0593F2A9}" dt="2024-05-23T07:19:10.918" v="37" actId="2711"/>
          <ac:spMkLst>
            <pc:docMk/>
            <pc:sldMk cId="3956080135" sldId="377"/>
            <ac:spMk id="16" creationId="{67797DA3-0871-7BB7-48F3-5A0EABB0F359}"/>
          </ac:spMkLst>
        </pc:spChg>
        <pc:grpChg chg="add mod">
          <ac:chgData name="Justine Buss" userId="8d5b0085cc57ea0f" providerId="LiveId" clId="{762F549D-7AD4-4F6C-A35F-B83C0593F2A9}" dt="2024-05-23T07:19:32.357" v="40" actId="1076"/>
          <ac:grpSpMkLst>
            <pc:docMk/>
            <pc:sldMk cId="3956080135" sldId="377"/>
            <ac:grpSpMk id="11" creationId="{8142E0CC-0B39-E689-778B-0DF6129AC2AB}"/>
          </ac:grpSpMkLst>
        </pc:grpChg>
        <pc:grpChg chg="add mod">
          <ac:chgData name="Justine Buss" userId="8d5b0085cc57ea0f" providerId="LiveId" clId="{762F549D-7AD4-4F6C-A35F-B83C0593F2A9}" dt="2024-05-23T07:19:32.357" v="40" actId="1076"/>
          <ac:grpSpMkLst>
            <pc:docMk/>
            <pc:sldMk cId="3956080135" sldId="377"/>
            <ac:grpSpMk id="12" creationId="{13766214-1AA8-1477-F858-0D96DAD46411}"/>
          </ac:grpSpMkLst>
        </pc:grpChg>
      </pc:sldChg>
      <pc:sldChg chg="modSp new mod">
        <pc:chgData name="Justine Buss" userId="8d5b0085cc57ea0f" providerId="LiveId" clId="{762F549D-7AD4-4F6C-A35F-B83C0593F2A9}" dt="2024-05-23T07:59:39.795" v="552" actId="20577"/>
        <pc:sldMkLst>
          <pc:docMk/>
          <pc:sldMk cId="3284175422" sldId="378"/>
        </pc:sldMkLst>
        <pc:spChg chg="mod">
          <ac:chgData name="Justine Buss" userId="8d5b0085cc57ea0f" providerId="LiveId" clId="{762F549D-7AD4-4F6C-A35F-B83C0593F2A9}" dt="2024-05-23T07:59:39.795" v="552" actId="20577"/>
          <ac:spMkLst>
            <pc:docMk/>
            <pc:sldMk cId="3284175422" sldId="378"/>
            <ac:spMk id="4" creationId="{2A537E8F-20ED-FA90-09E2-D9F9CECA1DC2}"/>
          </ac:spMkLst>
        </pc:spChg>
      </pc:sldChg>
      <pc:sldChg chg="modSp new mod">
        <pc:chgData name="Justine Buss" userId="8d5b0085cc57ea0f" providerId="LiveId" clId="{762F549D-7AD4-4F6C-A35F-B83C0593F2A9}" dt="2024-05-23T08:04:44.443" v="740" actId="20577"/>
        <pc:sldMkLst>
          <pc:docMk/>
          <pc:sldMk cId="2587507481" sldId="379"/>
        </pc:sldMkLst>
        <pc:spChg chg="mod">
          <ac:chgData name="Justine Buss" userId="8d5b0085cc57ea0f" providerId="LiveId" clId="{762F549D-7AD4-4F6C-A35F-B83C0593F2A9}" dt="2024-05-23T08:04:44.443" v="740" actId="20577"/>
          <ac:spMkLst>
            <pc:docMk/>
            <pc:sldMk cId="2587507481" sldId="379"/>
            <ac:spMk id="3" creationId="{68AC0572-D31A-F199-B53C-3CCC7BCDE3BB}"/>
          </ac:spMkLst>
        </pc:spChg>
      </pc:sldChg>
      <pc:sldChg chg="modSp new mod">
        <pc:chgData name="Justine Buss" userId="8d5b0085cc57ea0f" providerId="LiveId" clId="{762F549D-7AD4-4F6C-A35F-B83C0593F2A9}" dt="2024-05-23T08:06:28.330" v="812" actId="20577"/>
        <pc:sldMkLst>
          <pc:docMk/>
          <pc:sldMk cId="3749821616" sldId="380"/>
        </pc:sldMkLst>
        <pc:spChg chg="mod">
          <ac:chgData name="Justine Buss" userId="8d5b0085cc57ea0f" providerId="LiveId" clId="{762F549D-7AD4-4F6C-A35F-B83C0593F2A9}" dt="2024-05-23T08:06:28.330" v="812" actId="20577"/>
          <ac:spMkLst>
            <pc:docMk/>
            <pc:sldMk cId="3749821616" sldId="380"/>
            <ac:spMk id="3" creationId="{24CECE07-3A11-44C5-4243-46986B603B4C}"/>
          </ac:spMkLst>
        </pc:spChg>
      </pc:sldChg>
      <pc:sldChg chg="modSp mod">
        <pc:chgData name="Justine Buss" userId="8d5b0085cc57ea0f" providerId="LiveId" clId="{762F549D-7AD4-4F6C-A35F-B83C0593F2A9}" dt="2024-05-23T08:35:10.838" v="1007" actId="255"/>
        <pc:sldMkLst>
          <pc:docMk/>
          <pc:sldMk cId="1074882066" sldId="381"/>
        </pc:sldMkLst>
        <pc:spChg chg="mod">
          <ac:chgData name="Justine Buss" userId="8d5b0085cc57ea0f" providerId="LiveId" clId="{762F549D-7AD4-4F6C-A35F-B83C0593F2A9}" dt="2024-05-23T08:35:10.838" v="1007" actId="255"/>
          <ac:spMkLst>
            <pc:docMk/>
            <pc:sldMk cId="1074882066" sldId="381"/>
            <ac:spMk id="3" creationId="{D6F9F005-21C5-0F4F-B2D5-0D255BDEBA3B}"/>
          </ac:spMkLst>
        </pc:spChg>
      </pc:sldChg>
      <pc:sldChg chg="delSp mod delAnim modAnim modShow">
        <pc:chgData name="Justine Buss" userId="8d5b0085cc57ea0f" providerId="LiveId" clId="{762F549D-7AD4-4F6C-A35F-B83C0593F2A9}" dt="2024-06-03T10:57:09.408" v="1335" actId="478"/>
        <pc:sldMkLst>
          <pc:docMk/>
          <pc:sldMk cId="522248875" sldId="384"/>
        </pc:sldMkLst>
        <pc:spChg chg="del">
          <ac:chgData name="Justine Buss" userId="8d5b0085cc57ea0f" providerId="LiveId" clId="{762F549D-7AD4-4F6C-A35F-B83C0593F2A9}" dt="2024-06-03T10:57:09.408" v="1335" actId="478"/>
          <ac:spMkLst>
            <pc:docMk/>
            <pc:sldMk cId="522248875" sldId="384"/>
            <ac:spMk id="25" creationId="{542B8505-93D1-0275-E925-953AA27FE788}"/>
          </ac:spMkLst>
        </pc:spChg>
        <pc:spChg chg="del">
          <ac:chgData name="Justine Buss" userId="8d5b0085cc57ea0f" providerId="LiveId" clId="{762F549D-7AD4-4F6C-A35F-B83C0593F2A9}" dt="2024-06-03T10:57:09.408" v="1335" actId="478"/>
          <ac:spMkLst>
            <pc:docMk/>
            <pc:sldMk cId="522248875" sldId="384"/>
            <ac:spMk id="26" creationId="{294323BB-9EC1-606C-927E-B6194DE11828}"/>
          </ac:spMkLst>
        </pc:spChg>
        <pc:spChg chg="del">
          <ac:chgData name="Justine Buss" userId="8d5b0085cc57ea0f" providerId="LiveId" clId="{762F549D-7AD4-4F6C-A35F-B83C0593F2A9}" dt="2024-06-03T10:57:09.408" v="1335" actId="478"/>
          <ac:spMkLst>
            <pc:docMk/>
            <pc:sldMk cId="522248875" sldId="384"/>
            <ac:spMk id="27" creationId="{E253F32D-0A9D-9B1D-3E7D-76A86F63081D}"/>
          </ac:spMkLst>
        </pc:spChg>
      </pc:sldChg>
      <pc:sldChg chg="modAnim">
        <pc:chgData name="Justine Buss" userId="8d5b0085cc57ea0f" providerId="LiveId" clId="{762F549D-7AD4-4F6C-A35F-B83C0593F2A9}" dt="2024-06-03T10:52:05.031" v="1332"/>
        <pc:sldMkLst>
          <pc:docMk/>
          <pc:sldMk cId="3817920368" sldId="385"/>
        </pc:sldMkLst>
      </pc:sldChg>
      <pc:sldChg chg="mod modShow">
        <pc:chgData name="Justine Buss" userId="8d5b0085cc57ea0f" providerId="LiveId" clId="{762F549D-7AD4-4F6C-A35F-B83C0593F2A9}" dt="2024-06-03T10:27:02.234" v="1295" actId="729"/>
        <pc:sldMkLst>
          <pc:docMk/>
          <pc:sldMk cId="1991949525" sldId="389"/>
        </pc:sldMkLst>
      </pc:sldChg>
      <pc:sldChg chg="mod modShow">
        <pc:chgData name="Justine Buss" userId="8d5b0085cc57ea0f" providerId="LiveId" clId="{762F549D-7AD4-4F6C-A35F-B83C0593F2A9}" dt="2024-06-03T10:27:23.014" v="1297" actId="729"/>
        <pc:sldMkLst>
          <pc:docMk/>
          <pc:sldMk cId="3496969542" sldId="390"/>
        </pc:sldMkLst>
      </pc:sldChg>
      <pc:sldChg chg="addCm">
        <pc:chgData name="Justine Buss" userId="8d5b0085cc57ea0f" providerId="LiveId" clId="{762F549D-7AD4-4F6C-A35F-B83C0593F2A9}" dt="2024-05-31T12:16:23.871" v="1194"/>
        <pc:sldMkLst>
          <pc:docMk/>
          <pc:sldMk cId="4158692802" sldId="391"/>
        </pc:sldMkLst>
        <pc:extLst>
          <p:ext xmlns:p="http://schemas.openxmlformats.org/presentationml/2006/main" uri="{D6D511B9-2390-475A-947B-AFAB55BFBCF1}">
            <pc226:cmChg xmlns:pc226="http://schemas.microsoft.com/office/powerpoint/2022/06/main/command" chg="add">
              <pc226:chgData name="Justine Buss" userId="8d5b0085cc57ea0f" providerId="LiveId" clId="{762F549D-7AD4-4F6C-A35F-B83C0593F2A9}" dt="2024-05-31T12:16:23.871" v="1194"/>
              <pc2:cmMkLst xmlns:pc2="http://schemas.microsoft.com/office/powerpoint/2019/9/main/command">
                <pc:docMk/>
                <pc:sldMk cId="4158692802" sldId="391"/>
                <pc2:cmMk id="{3BFE9CA8-CE30-4CBC-A102-037A0E98B5A9}"/>
              </pc2:cmMkLst>
            </pc226:cmChg>
          </p:ext>
        </pc:extLst>
      </pc:sldChg>
      <pc:sldChg chg="del mod modShow">
        <pc:chgData name="Justine Buss" userId="8d5b0085cc57ea0f" providerId="LiveId" clId="{762F549D-7AD4-4F6C-A35F-B83C0593F2A9}" dt="2024-06-03T09:41:38.196" v="1233" actId="2696"/>
        <pc:sldMkLst>
          <pc:docMk/>
          <pc:sldMk cId="2944316293" sldId="399"/>
        </pc:sldMkLst>
      </pc:sldChg>
      <pc:sldChg chg="del">
        <pc:chgData name="Justine Buss" userId="8d5b0085cc57ea0f" providerId="LiveId" clId="{762F549D-7AD4-4F6C-A35F-B83C0593F2A9}" dt="2024-06-03T09:38:44.943" v="1225" actId="2696"/>
        <pc:sldMkLst>
          <pc:docMk/>
          <pc:sldMk cId="3739713490" sldId="402"/>
        </pc:sldMkLst>
      </pc:sldChg>
      <pc:sldChg chg="delSp mod modAnim">
        <pc:chgData name="Justine Buss" userId="8d5b0085cc57ea0f" providerId="LiveId" clId="{762F549D-7AD4-4F6C-A35F-B83C0593F2A9}" dt="2024-06-03T09:54:13.344" v="1293" actId="478"/>
        <pc:sldMkLst>
          <pc:docMk/>
          <pc:sldMk cId="1308092574" sldId="416"/>
        </pc:sldMkLst>
        <pc:spChg chg="del">
          <ac:chgData name="Justine Buss" userId="8d5b0085cc57ea0f" providerId="LiveId" clId="{762F549D-7AD4-4F6C-A35F-B83C0593F2A9}" dt="2024-06-03T09:54:13.344" v="1293" actId="478"/>
          <ac:spMkLst>
            <pc:docMk/>
            <pc:sldMk cId="1308092574" sldId="416"/>
            <ac:spMk id="26" creationId="{4722806D-D5FE-FB34-921F-53711AD98441}"/>
          </ac:spMkLst>
        </pc:spChg>
        <pc:spChg chg="del">
          <ac:chgData name="Justine Buss" userId="8d5b0085cc57ea0f" providerId="LiveId" clId="{762F549D-7AD4-4F6C-A35F-B83C0593F2A9}" dt="2024-06-03T09:54:00.662" v="1292" actId="478"/>
          <ac:spMkLst>
            <pc:docMk/>
            <pc:sldMk cId="1308092574" sldId="416"/>
            <ac:spMk id="27" creationId="{ADC6DBA4-B324-CDBE-DEA0-919AEF39D634}"/>
          </ac:spMkLst>
        </pc:spChg>
        <pc:spChg chg="del">
          <ac:chgData name="Justine Buss" userId="8d5b0085cc57ea0f" providerId="LiveId" clId="{762F549D-7AD4-4F6C-A35F-B83C0593F2A9}" dt="2024-06-03T09:53:57.454" v="1291" actId="478"/>
          <ac:spMkLst>
            <pc:docMk/>
            <pc:sldMk cId="1308092574" sldId="416"/>
            <ac:spMk id="28" creationId="{E8F3AC7F-55FD-67FF-420E-29ED68239C44}"/>
          </ac:spMkLst>
        </pc:spChg>
        <pc:spChg chg="del">
          <ac:chgData name="Justine Buss" userId="8d5b0085cc57ea0f" providerId="LiveId" clId="{762F549D-7AD4-4F6C-A35F-B83C0593F2A9}" dt="2024-06-03T09:53:54.924" v="1290" actId="478"/>
          <ac:spMkLst>
            <pc:docMk/>
            <pc:sldMk cId="1308092574" sldId="416"/>
            <ac:spMk id="29" creationId="{E393E83B-337C-31E7-F139-F137E6CC8CD5}"/>
          </ac:spMkLst>
        </pc:spChg>
        <pc:spChg chg="del">
          <ac:chgData name="Justine Buss" userId="8d5b0085cc57ea0f" providerId="LiveId" clId="{762F549D-7AD4-4F6C-A35F-B83C0593F2A9}" dt="2024-06-03T09:53:53.267" v="1289" actId="478"/>
          <ac:spMkLst>
            <pc:docMk/>
            <pc:sldMk cId="1308092574" sldId="416"/>
            <ac:spMk id="30" creationId="{C4103DCB-C5DC-8B1A-C63E-FF64B3621752}"/>
          </ac:spMkLst>
        </pc:spChg>
      </pc:sldChg>
      <pc:sldChg chg="delSp modSp mod delAnim modAnim">
        <pc:chgData name="Justine Buss" userId="8d5b0085cc57ea0f" providerId="LiveId" clId="{762F549D-7AD4-4F6C-A35F-B83C0593F2A9}" dt="2024-06-03T10:49:49.207" v="1326"/>
        <pc:sldMkLst>
          <pc:docMk/>
          <pc:sldMk cId="3137604438" sldId="420"/>
        </pc:sldMkLst>
        <pc:spChg chg="mod">
          <ac:chgData name="Justine Buss" userId="8d5b0085cc57ea0f" providerId="LiveId" clId="{762F549D-7AD4-4F6C-A35F-B83C0593F2A9}" dt="2024-06-03T10:48:13.596" v="1316" actId="20577"/>
          <ac:spMkLst>
            <pc:docMk/>
            <pc:sldMk cId="3137604438" sldId="420"/>
            <ac:spMk id="6" creationId="{99AC37F7-BA99-FA04-AB6B-E7A7B27877EF}"/>
          </ac:spMkLst>
        </pc:spChg>
        <pc:spChg chg="mod">
          <ac:chgData name="Justine Buss" userId="8d5b0085cc57ea0f" providerId="LiveId" clId="{762F549D-7AD4-4F6C-A35F-B83C0593F2A9}" dt="2024-06-03T10:48:27.890" v="1317" actId="1076"/>
          <ac:spMkLst>
            <pc:docMk/>
            <pc:sldMk cId="3137604438" sldId="420"/>
            <ac:spMk id="15" creationId="{EBB9490F-7224-E723-8FC6-D0307406F6D2}"/>
          </ac:spMkLst>
        </pc:spChg>
        <pc:spChg chg="del">
          <ac:chgData name="Justine Buss" userId="8d5b0085cc57ea0f" providerId="LiveId" clId="{762F549D-7AD4-4F6C-A35F-B83C0593F2A9}" dt="2024-06-03T09:55:23.855" v="1294" actId="478"/>
          <ac:spMkLst>
            <pc:docMk/>
            <pc:sldMk cId="3137604438" sldId="420"/>
            <ac:spMk id="21" creationId="{9572F45A-D7EE-1C37-EB2E-EC4F143EB050}"/>
          </ac:spMkLst>
        </pc:spChg>
        <pc:spChg chg="del">
          <ac:chgData name="Justine Buss" userId="8d5b0085cc57ea0f" providerId="LiveId" clId="{762F549D-7AD4-4F6C-A35F-B83C0593F2A9}" dt="2024-06-03T09:55:23.855" v="1294" actId="478"/>
          <ac:spMkLst>
            <pc:docMk/>
            <pc:sldMk cId="3137604438" sldId="420"/>
            <ac:spMk id="22" creationId="{5D857E36-5424-A37B-D7D0-649B6B0530A3}"/>
          </ac:spMkLst>
        </pc:spChg>
        <pc:spChg chg="del">
          <ac:chgData name="Justine Buss" userId="8d5b0085cc57ea0f" providerId="LiveId" clId="{762F549D-7AD4-4F6C-A35F-B83C0593F2A9}" dt="2024-06-03T09:55:23.855" v="1294" actId="478"/>
          <ac:spMkLst>
            <pc:docMk/>
            <pc:sldMk cId="3137604438" sldId="420"/>
            <ac:spMk id="23" creationId="{63FA8841-FBF6-D209-96E0-AA4103FB5882}"/>
          </ac:spMkLst>
        </pc:spChg>
        <pc:spChg chg="del">
          <ac:chgData name="Justine Buss" userId="8d5b0085cc57ea0f" providerId="LiveId" clId="{762F549D-7AD4-4F6C-A35F-B83C0593F2A9}" dt="2024-06-03T09:55:23.855" v="1294" actId="478"/>
          <ac:spMkLst>
            <pc:docMk/>
            <pc:sldMk cId="3137604438" sldId="420"/>
            <ac:spMk id="24" creationId="{E70F9BED-2112-42AC-09CD-5EF542FDD6DA}"/>
          </ac:spMkLst>
        </pc:spChg>
        <pc:spChg chg="del mod">
          <ac:chgData name="Justine Buss" userId="8d5b0085cc57ea0f" providerId="LiveId" clId="{762F549D-7AD4-4F6C-A35F-B83C0593F2A9}" dt="2024-06-03T10:48:35.078" v="1319"/>
          <ac:spMkLst>
            <pc:docMk/>
            <pc:sldMk cId="3137604438" sldId="420"/>
            <ac:spMk id="29" creationId="{16F0CA60-C99F-54AE-0C29-A017564977EC}"/>
          </ac:spMkLst>
        </pc:spChg>
        <pc:picChg chg="mod">
          <ac:chgData name="Justine Buss" userId="8d5b0085cc57ea0f" providerId="LiveId" clId="{762F549D-7AD4-4F6C-A35F-B83C0593F2A9}" dt="2024-06-03T10:48:27.890" v="1317" actId="1076"/>
          <ac:picMkLst>
            <pc:docMk/>
            <pc:sldMk cId="3137604438" sldId="420"/>
            <ac:picMk id="16" creationId="{048F066D-882E-EADE-0E51-034C1439EE71}"/>
          </ac:picMkLst>
        </pc:picChg>
      </pc:sldChg>
      <pc:sldChg chg="mod modShow">
        <pc:chgData name="Justine Buss" userId="8d5b0085cc57ea0f" providerId="LiveId" clId="{762F549D-7AD4-4F6C-A35F-B83C0593F2A9}" dt="2024-05-31T10:56:04.538" v="1086" actId="729"/>
        <pc:sldMkLst>
          <pc:docMk/>
          <pc:sldMk cId="2271489102" sldId="423"/>
        </pc:sldMkLst>
      </pc:sldChg>
      <pc:sldChg chg="mod ord modShow">
        <pc:chgData name="Justine Buss" userId="8d5b0085cc57ea0f" providerId="LiveId" clId="{762F549D-7AD4-4F6C-A35F-B83C0593F2A9}" dt="2024-05-31T10:56:06.909" v="1087" actId="729"/>
        <pc:sldMkLst>
          <pc:docMk/>
          <pc:sldMk cId="1293409943" sldId="424"/>
        </pc:sldMkLst>
      </pc:sldChg>
      <pc:sldChg chg="addSp delSp modSp mod modShow">
        <pc:chgData name="Justine Buss" userId="8d5b0085cc57ea0f" providerId="LiveId" clId="{762F549D-7AD4-4F6C-A35F-B83C0593F2A9}" dt="2024-05-31T10:59:19.093" v="1098" actId="478"/>
        <pc:sldMkLst>
          <pc:docMk/>
          <pc:sldMk cId="4112543319" sldId="427"/>
        </pc:sldMkLst>
        <pc:spChg chg="add del mod">
          <ac:chgData name="Justine Buss" userId="8d5b0085cc57ea0f" providerId="LiveId" clId="{762F549D-7AD4-4F6C-A35F-B83C0593F2A9}" dt="2024-05-31T10:59:19.093" v="1098" actId="478"/>
          <ac:spMkLst>
            <pc:docMk/>
            <pc:sldMk cId="4112543319" sldId="427"/>
            <ac:spMk id="5" creationId="{5E07C494-7732-67CC-2C63-D4B8DD4497A1}"/>
          </ac:spMkLst>
        </pc:spChg>
      </pc:sldChg>
      <pc:sldChg chg="del mod modShow">
        <pc:chgData name="Justine Buss" userId="8d5b0085cc57ea0f" providerId="LiveId" clId="{762F549D-7AD4-4F6C-A35F-B83C0593F2A9}" dt="2024-05-31T10:54:47.335" v="1081" actId="2696"/>
        <pc:sldMkLst>
          <pc:docMk/>
          <pc:sldMk cId="3273860533" sldId="429"/>
        </pc:sldMkLst>
      </pc:sldChg>
      <pc:sldChg chg="addCm">
        <pc:chgData name="Justine Buss" userId="8d5b0085cc57ea0f" providerId="LiveId" clId="{762F549D-7AD4-4F6C-A35F-B83C0593F2A9}" dt="2024-05-31T12:14:20.153" v="1193"/>
        <pc:sldMkLst>
          <pc:docMk/>
          <pc:sldMk cId="1577858508" sldId="430"/>
        </pc:sldMkLst>
        <pc:extLst>
          <p:ext xmlns:p="http://schemas.openxmlformats.org/presentationml/2006/main" uri="{D6D511B9-2390-475A-947B-AFAB55BFBCF1}">
            <pc226:cmChg xmlns:pc226="http://schemas.microsoft.com/office/powerpoint/2022/06/main/command" chg="add">
              <pc226:chgData name="Justine Buss" userId="8d5b0085cc57ea0f" providerId="LiveId" clId="{762F549D-7AD4-4F6C-A35F-B83C0593F2A9}" dt="2024-05-31T12:14:20.153" v="1193"/>
              <pc2:cmMkLst xmlns:pc2="http://schemas.microsoft.com/office/powerpoint/2019/9/main/command">
                <pc:docMk/>
                <pc:sldMk cId="1577858508" sldId="430"/>
                <pc2:cmMk id="{BF6E6FAE-B8B6-4350-B508-5FFA86CFC5DD}"/>
              </pc2:cmMkLst>
            </pc226:cmChg>
          </p:ext>
        </pc:extLst>
      </pc:sldChg>
      <pc:sldChg chg="modSp">
        <pc:chgData name="Justine Buss" userId="8d5b0085cc57ea0f" providerId="LiveId" clId="{762F549D-7AD4-4F6C-A35F-B83C0593F2A9}" dt="2024-05-31T12:19:16.717" v="1197" actId="20577"/>
        <pc:sldMkLst>
          <pc:docMk/>
          <pc:sldMk cId="3042987530" sldId="436"/>
        </pc:sldMkLst>
        <pc:spChg chg="mod">
          <ac:chgData name="Justine Buss" userId="8d5b0085cc57ea0f" providerId="LiveId" clId="{762F549D-7AD4-4F6C-A35F-B83C0593F2A9}" dt="2024-05-31T12:19:16.717" v="1197" actId="20577"/>
          <ac:spMkLst>
            <pc:docMk/>
            <pc:sldMk cId="3042987530" sldId="436"/>
            <ac:spMk id="6" creationId="{E8B02B57-3A88-8D46-036E-7DBC2482570B}"/>
          </ac:spMkLst>
        </pc:spChg>
      </pc:sldChg>
      <pc:sldChg chg="modSp mod">
        <pc:chgData name="Justine Buss" userId="8d5b0085cc57ea0f" providerId="LiveId" clId="{762F549D-7AD4-4F6C-A35F-B83C0593F2A9}" dt="2024-06-03T10:46:26.373" v="1307" actId="1076"/>
        <pc:sldMkLst>
          <pc:docMk/>
          <pc:sldMk cId="3396108523" sldId="439"/>
        </pc:sldMkLst>
        <pc:spChg chg="mod">
          <ac:chgData name="Justine Buss" userId="8d5b0085cc57ea0f" providerId="LiveId" clId="{762F549D-7AD4-4F6C-A35F-B83C0593F2A9}" dt="2024-06-03T10:46:25.986" v="1306" actId="1076"/>
          <ac:spMkLst>
            <pc:docMk/>
            <pc:sldMk cId="3396108523" sldId="439"/>
            <ac:spMk id="6" creationId="{4D584F1A-3029-2E69-6F81-9A221A210223}"/>
          </ac:spMkLst>
        </pc:spChg>
        <pc:spChg chg="mod">
          <ac:chgData name="Justine Buss" userId="8d5b0085cc57ea0f" providerId="LiveId" clId="{762F549D-7AD4-4F6C-A35F-B83C0593F2A9}" dt="2024-06-03T10:46:26.373" v="1307" actId="1076"/>
          <ac:spMkLst>
            <pc:docMk/>
            <pc:sldMk cId="3396108523" sldId="439"/>
            <ac:spMk id="7" creationId="{68A31B08-765B-466A-EC18-7FE478DBF658}"/>
          </ac:spMkLst>
        </pc:spChg>
      </pc:sldChg>
      <pc:sldChg chg="delSp mod delAnim modAnim">
        <pc:chgData name="Justine Buss" userId="8d5b0085cc57ea0f" providerId="LiveId" clId="{762F549D-7AD4-4F6C-A35F-B83C0593F2A9}" dt="2024-06-03T10:46:59.797" v="1308" actId="478"/>
        <pc:sldMkLst>
          <pc:docMk/>
          <pc:sldMk cId="204168389" sldId="442"/>
        </pc:sldMkLst>
        <pc:spChg chg="del">
          <ac:chgData name="Justine Buss" userId="8d5b0085cc57ea0f" providerId="LiveId" clId="{762F549D-7AD4-4F6C-A35F-B83C0593F2A9}" dt="2024-06-03T09:42:54.360" v="1242" actId="478"/>
          <ac:spMkLst>
            <pc:docMk/>
            <pc:sldMk cId="204168389" sldId="442"/>
            <ac:spMk id="14" creationId="{7A62C855-5D9B-6C22-79F4-88FFC7AE2B00}"/>
          </ac:spMkLst>
        </pc:spChg>
        <pc:spChg chg="del">
          <ac:chgData name="Justine Buss" userId="8d5b0085cc57ea0f" providerId="LiveId" clId="{762F549D-7AD4-4F6C-A35F-B83C0593F2A9}" dt="2024-06-03T09:42:50.687" v="1240" actId="478"/>
          <ac:spMkLst>
            <pc:docMk/>
            <pc:sldMk cId="204168389" sldId="442"/>
            <ac:spMk id="15" creationId="{D1B6BECD-17C7-713F-FB93-ECDD7412B8B1}"/>
          </ac:spMkLst>
        </pc:spChg>
        <pc:spChg chg="del">
          <ac:chgData name="Justine Buss" userId="8d5b0085cc57ea0f" providerId="LiveId" clId="{762F549D-7AD4-4F6C-A35F-B83C0593F2A9}" dt="2024-06-03T09:42:52.546" v="1241" actId="478"/>
          <ac:spMkLst>
            <pc:docMk/>
            <pc:sldMk cId="204168389" sldId="442"/>
            <ac:spMk id="18" creationId="{1952B0E4-3598-7CF4-CA40-32A1F8087B5C}"/>
          </ac:spMkLst>
        </pc:spChg>
        <pc:spChg chg="del">
          <ac:chgData name="Justine Buss" userId="8d5b0085cc57ea0f" providerId="LiveId" clId="{762F549D-7AD4-4F6C-A35F-B83C0593F2A9}" dt="2024-06-03T09:42:47.788" v="1239" actId="478"/>
          <ac:spMkLst>
            <pc:docMk/>
            <pc:sldMk cId="204168389" sldId="442"/>
            <ac:spMk id="21" creationId="{BCBC3AAA-AC6A-EC1C-11E3-E4BC632B5AD5}"/>
          </ac:spMkLst>
        </pc:spChg>
        <pc:picChg chg="del">
          <ac:chgData name="Justine Buss" userId="8d5b0085cc57ea0f" providerId="LiveId" clId="{762F549D-7AD4-4F6C-A35F-B83C0593F2A9}" dt="2024-06-03T10:46:59.797" v="1308" actId="478"/>
          <ac:picMkLst>
            <pc:docMk/>
            <pc:sldMk cId="204168389" sldId="442"/>
            <ac:picMk id="24" creationId="{82500A0D-2E6E-7615-B222-593A6D83B2A6}"/>
          </ac:picMkLst>
        </pc:picChg>
      </pc:sldChg>
      <pc:sldChg chg="addSp modSp add">
        <pc:chgData name="Justine Buss" userId="8d5b0085cc57ea0f" providerId="LiveId" clId="{762F549D-7AD4-4F6C-A35F-B83C0593F2A9}" dt="2024-05-31T11:03:47.174" v="1103" actId="403"/>
        <pc:sldMkLst>
          <pc:docMk/>
          <pc:sldMk cId="3265869743" sldId="445"/>
        </pc:sldMkLst>
        <pc:spChg chg="add mod">
          <ac:chgData name="Justine Buss" userId="8d5b0085cc57ea0f" providerId="LiveId" clId="{762F549D-7AD4-4F6C-A35F-B83C0593F2A9}" dt="2024-05-31T10:51:55.258" v="1076"/>
          <ac:spMkLst>
            <pc:docMk/>
            <pc:sldMk cId="3265869743" sldId="445"/>
            <ac:spMk id="2" creationId="{B7F8D490-F960-DB09-234C-D41A52EBEA35}"/>
          </ac:spMkLst>
        </pc:spChg>
        <pc:spChg chg="mod">
          <ac:chgData name="Justine Buss" userId="8d5b0085cc57ea0f" providerId="LiveId" clId="{762F549D-7AD4-4F6C-A35F-B83C0593F2A9}" dt="2024-05-31T11:03:47.174" v="1103" actId="403"/>
          <ac:spMkLst>
            <pc:docMk/>
            <pc:sldMk cId="3265869743" sldId="445"/>
            <ac:spMk id="3" creationId="{C343ED23-45AA-CBC3-CE69-89067E23DFDC}"/>
          </ac:spMkLst>
        </pc:spChg>
      </pc:sldChg>
      <pc:sldChg chg="addSp modSp add">
        <pc:chgData name="Justine Buss" userId="8d5b0085cc57ea0f" providerId="LiveId" clId="{762F549D-7AD4-4F6C-A35F-B83C0593F2A9}" dt="2024-05-31T11:03:34.280" v="1100" actId="403"/>
        <pc:sldMkLst>
          <pc:docMk/>
          <pc:sldMk cId="1170681207" sldId="446"/>
        </pc:sldMkLst>
        <pc:spChg chg="add mod">
          <ac:chgData name="Justine Buss" userId="8d5b0085cc57ea0f" providerId="LiveId" clId="{762F549D-7AD4-4F6C-A35F-B83C0593F2A9}" dt="2024-05-31T10:52:01.426" v="1079"/>
          <ac:spMkLst>
            <pc:docMk/>
            <pc:sldMk cId="1170681207" sldId="446"/>
            <ac:spMk id="2" creationId="{590CB97C-DF24-2FD4-8534-E0F6CB28B0E6}"/>
          </ac:spMkLst>
        </pc:spChg>
        <pc:spChg chg="mod">
          <ac:chgData name="Justine Buss" userId="8d5b0085cc57ea0f" providerId="LiveId" clId="{762F549D-7AD4-4F6C-A35F-B83C0593F2A9}" dt="2024-05-31T11:03:34.280" v="1100" actId="403"/>
          <ac:spMkLst>
            <pc:docMk/>
            <pc:sldMk cId="1170681207" sldId="446"/>
            <ac:spMk id="3" creationId="{C343ED23-45AA-CBC3-CE69-89067E23DFDC}"/>
          </ac:spMkLst>
        </pc:spChg>
      </pc:sldChg>
      <pc:sldChg chg="delSp modSp add mod modTransition delAnim modAnim">
        <pc:chgData name="Justine Buss" userId="8d5b0085cc57ea0f" providerId="LiveId" clId="{762F549D-7AD4-4F6C-A35F-B83C0593F2A9}" dt="2024-05-31T12:10:11.930" v="1192"/>
        <pc:sldMkLst>
          <pc:docMk/>
          <pc:sldMk cId="762924575" sldId="447"/>
        </pc:sldMkLst>
        <pc:spChg chg="del">
          <ac:chgData name="Justine Buss" userId="8d5b0085cc57ea0f" providerId="LiveId" clId="{762F549D-7AD4-4F6C-A35F-B83C0593F2A9}" dt="2024-05-31T11:59:03.436" v="1183" actId="478"/>
          <ac:spMkLst>
            <pc:docMk/>
            <pc:sldMk cId="762924575" sldId="447"/>
            <ac:spMk id="12" creationId="{C09D8BD1-5643-20BB-060D-4910A5136484}"/>
          </ac:spMkLst>
        </pc:spChg>
        <pc:spChg chg="del">
          <ac:chgData name="Justine Buss" userId="8d5b0085cc57ea0f" providerId="LiveId" clId="{762F549D-7AD4-4F6C-A35F-B83C0593F2A9}" dt="2024-05-31T12:02:18.018" v="1188" actId="478"/>
          <ac:spMkLst>
            <pc:docMk/>
            <pc:sldMk cId="762924575" sldId="447"/>
            <ac:spMk id="17" creationId="{861DA8C7-B26A-00D9-A4FE-7714F18F11A0}"/>
          </ac:spMkLst>
        </pc:spChg>
        <pc:spChg chg="del">
          <ac:chgData name="Justine Buss" userId="8d5b0085cc57ea0f" providerId="LiveId" clId="{762F549D-7AD4-4F6C-A35F-B83C0593F2A9}" dt="2024-05-31T11:58:52.538" v="1180" actId="478"/>
          <ac:spMkLst>
            <pc:docMk/>
            <pc:sldMk cId="762924575" sldId="447"/>
            <ac:spMk id="18" creationId="{98428D34-0549-8A30-A63A-6F7E9D46B602}"/>
          </ac:spMkLst>
        </pc:spChg>
        <pc:spChg chg="del">
          <ac:chgData name="Justine Buss" userId="8d5b0085cc57ea0f" providerId="LiveId" clId="{762F549D-7AD4-4F6C-A35F-B83C0593F2A9}" dt="2024-05-31T12:09:53.996" v="1191" actId="478"/>
          <ac:spMkLst>
            <pc:docMk/>
            <pc:sldMk cId="762924575" sldId="447"/>
            <ac:spMk id="19" creationId="{3F5B4B44-D7EB-7743-20D9-869FC3E9AA2B}"/>
          </ac:spMkLst>
        </pc:spChg>
        <pc:spChg chg="del">
          <ac:chgData name="Justine Buss" userId="8d5b0085cc57ea0f" providerId="LiveId" clId="{762F549D-7AD4-4F6C-A35F-B83C0593F2A9}" dt="2024-05-31T11:59:06.737" v="1184" actId="478"/>
          <ac:spMkLst>
            <pc:docMk/>
            <pc:sldMk cId="762924575" sldId="447"/>
            <ac:spMk id="23" creationId="{74E8C81D-9E0E-9963-9A6B-394DE3A61918}"/>
          </ac:spMkLst>
        </pc:spChg>
        <pc:spChg chg="del">
          <ac:chgData name="Justine Buss" userId="8d5b0085cc57ea0f" providerId="LiveId" clId="{762F549D-7AD4-4F6C-A35F-B83C0593F2A9}" dt="2024-05-31T12:03:16.130" v="1189" actId="478"/>
          <ac:spMkLst>
            <pc:docMk/>
            <pc:sldMk cId="762924575" sldId="447"/>
            <ac:spMk id="24" creationId="{94E28178-FA11-16C5-7EAE-E65C63C8EDAC}"/>
          </ac:spMkLst>
        </pc:spChg>
        <pc:spChg chg="del">
          <ac:chgData name="Justine Buss" userId="8d5b0085cc57ea0f" providerId="LiveId" clId="{762F549D-7AD4-4F6C-A35F-B83C0593F2A9}" dt="2024-05-31T12:02:10.540" v="1187" actId="478"/>
          <ac:spMkLst>
            <pc:docMk/>
            <pc:sldMk cId="762924575" sldId="447"/>
            <ac:spMk id="25" creationId="{7624BBF9-BDEA-40FF-5332-CF2CF0BA5D00}"/>
          </ac:spMkLst>
        </pc:spChg>
        <pc:grpChg chg="del">
          <ac:chgData name="Justine Buss" userId="8d5b0085cc57ea0f" providerId="LiveId" clId="{762F549D-7AD4-4F6C-A35F-B83C0593F2A9}" dt="2024-05-31T11:58:56.572" v="1181" actId="478"/>
          <ac:grpSpMkLst>
            <pc:docMk/>
            <pc:sldMk cId="762924575" sldId="447"/>
            <ac:grpSpMk id="102" creationId="{DC3052BA-01E0-FFC8-04A3-13ADE90E8A08}"/>
          </ac:grpSpMkLst>
        </pc:grpChg>
        <pc:grpChg chg="del">
          <ac:chgData name="Justine Buss" userId="8d5b0085cc57ea0f" providerId="LiveId" clId="{762F549D-7AD4-4F6C-A35F-B83C0593F2A9}" dt="2024-05-31T11:59:00.010" v="1182" actId="478"/>
          <ac:grpSpMkLst>
            <pc:docMk/>
            <pc:sldMk cId="762924575" sldId="447"/>
            <ac:grpSpMk id="103" creationId="{0F55A63A-E8A8-2113-176B-357661A9FC79}"/>
          </ac:grpSpMkLst>
        </pc:grpChg>
        <pc:grpChg chg="del">
          <ac:chgData name="Justine Buss" userId="8d5b0085cc57ea0f" providerId="LiveId" clId="{762F549D-7AD4-4F6C-A35F-B83C0593F2A9}" dt="2024-05-31T12:02:03.141" v="1186" actId="478"/>
          <ac:grpSpMkLst>
            <pc:docMk/>
            <pc:sldMk cId="762924575" sldId="447"/>
            <ac:grpSpMk id="104" creationId="{41C0EB7F-227E-5714-D798-7DE1BBA3154B}"/>
          </ac:grpSpMkLst>
        </pc:grpChg>
        <pc:grpChg chg="del">
          <ac:chgData name="Justine Buss" userId="8d5b0085cc57ea0f" providerId="LiveId" clId="{762F549D-7AD4-4F6C-A35F-B83C0593F2A9}" dt="2024-05-31T12:01:57.691" v="1185" actId="478"/>
          <ac:grpSpMkLst>
            <pc:docMk/>
            <pc:sldMk cId="762924575" sldId="447"/>
            <ac:grpSpMk id="105" creationId="{23A81A69-65DA-5127-63B7-6B9BB322FAAC}"/>
          </ac:grpSpMkLst>
        </pc:grpChg>
        <pc:grpChg chg="del">
          <ac:chgData name="Justine Buss" userId="8d5b0085cc57ea0f" providerId="LiveId" clId="{762F549D-7AD4-4F6C-A35F-B83C0593F2A9}" dt="2024-05-31T11:58:46.501" v="1179" actId="478"/>
          <ac:grpSpMkLst>
            <pc:docMk/>
            <pc:sldMk cId="762924575" sldId="447"/>
            <ac:grpSpMk id="106" creationId="{07FCF3F8-F701-B65D-4415-C860417E42F3}"/>
          </ac:grpSpMkLst>
        </pc:grpChg>
        <pc:picChg chg="del">
          <ac:chgData name="Justine Buss" userId="8d5b0085cc57ea0f" providerId="LiveId" clId="{762F549D-7AD4-4F6C-A35F-B83C0593F2A9}" dt="2024-05-31T11:58:39.050" v="1177" actId="478"/>
          <ac:picMkLst>
            <pc:docMk/>
            <pc:sldMk cId="762924575" sldId="447"/>
            <ac:picMk id="6" creationId="{7B2BD541-2FBC-CF4C-C5EA-A6DD55CD21B4}"/>
          </ac:picMkLst>
        </pc:picChg>
        <pc:picChg chg="del">
          <ac:chgData name="Justine Buss" userId="8d5b0085cc57ea0f" providerId="LiveId" clId="{762F549D-7AD4-4F6C-A35F-B83C0593F2A9}" dt="2024-05-31T11:58:35.800" v="1176" actId="478"/>
          <ac:picMkLst>
            <pc:docMk/>
            <pc:sldMk cId="762924575" sldId="447"/>
            <ac:picMk id="21" creationId="{FE670DBC-BC3B-176E-A4F8-40DFC386D28D}"/>
          </ac:picMkLst>
        </pc:picChg>
        <pc:picChg chg="del">
          <ac:chgData name="Justine Buss" userId="8d5b0085cc57ea0f" providerId="LiveId" clId="{762F549D-7AD4-4F6C-A35F-B83C0593F2A9}" dt="2024-05-31T11:58:43.646" v="1178" actId="478"/>
          <ac:picMkLst>
            <pc:docMk/>
            <pc:sldMk cId="762924575" sldId="447"/>
            <ac:picMk id="27" creationId="{C1544F92-C665-B67F-346E-4289784C2251}"/>
          </ac:picMkLst>
        </pc:picChg>
        <pc:picChg chg="del">
          <ac:chgData name="Justine Buss" userId="8d5b0085cc57ea0f" providerId="LiveId" clId="{762F549D-7AD4-4F6C-A35F-B83C0593F2A9}" dt="2024-05-31T11:58:29.219" v="1175" actId="478"/>
          <ac:picMkLst>
            <pc:docMk/>
            <pc:sldMk cId="762924575" sldId="447"/>
            <ac:picMk id="166" creationId="{5C504669-E7FF-4113-50F9-B212FD3AC150}"/>
          </ac:picMkLst>
        </pc:picChg>
        <pc:cxnChg chg="mod">
          <ac:chgData name="Justine Buss" userId="8d5b0085cc57ea0f" providerId="LiveId" clId="{762F549D-7AD4-4F6C-A35F-B83C0593F2A9}" dt="2024-05-31T11:58:46.501" v="1179" actId="478"/>
          <ac:cxnSpMkLst>
            <pc:docMk/>
            <pc:sldMk cId="762924575" sldId="447"/>
            <ac:cxnSpMk id="83" creationId="{34DB2061-A89D-091E-8CC7-66305F8A6706}"/>
          </ac:cxnSpMkLst>
        </pc:cxnChg>
        <pc:cxnChg chg="mod">
          <ac:chgData name="Justine Buss" userId="8d5b0085cc57ea0f" providerId="LiveId" clId="{762F549D-7AD4-4F6C-A35F-B83C0593F2A9}" dt="2024-05-31T11:58:46.501" v="1179" actId="478"/>
          <ac:cxnSpMkLst>
            <pc:docMk/>
            <pc:sldMk cId="762924575" sldId="447"/>
            <ac:cxnSpMk id="86" creationId="{257FD62E-8B4D-81AA-C0CA-883F5D61FBED}"/>
          </ac:cxnSpMkLst>
        </pc:cxnChg>
      </pc:sldChg>
      <pc:sldChg chg="modSp mod">
        <pc:chgData name="Justine Buss" userId="8d5b0085cc57ea0f" providerId="LiveId" clId="{762F549D-7AD4-4F6C-A35F-B83C0593F2A9}" dt="2024-06-03T10:44:33.379" v="1298" actId="20577"/>
        <pc:sldMkLst>
          <pc:docMk/>
          <pc:sldMk cId="1355719211" sldId="458"/>
        </pc:sldMkLst>
        <pc:spChg chg="mod">
          <ac:chgData name="Justine Buss" userId="8d5b0085cc57ea0f" providerId="LiveId" clId="{762F549D-7AD4-4F6C-A35F-B83C0593F2A9}" dt="2024-06-03T10:44:33.379" v="1298" actId="20577"/>
          <ac:spMkLst>
            <pc:docMk/>
            <pc:sldMk cId="1355719211" sldId="458"/>
            <ac:spMk id="7" creationId="{0DFE2BBA-2914-E556-461C-B29DC9F6EC0F}"/>
          </ac:spMkLst>
        </pc:spChg>
      </pc:sldChg>
      <pc:sldChg chg="modSp mod">
        <pc:chgData name="Justine Buss" userId="8d5b0085cc57ea0f" providerId="LiveId" clId="{762F549D-7AD4-4F6C-A35F-B83C0593F2A9}" dt="2024-06-03T10:44:44.427" v="1299" actId="20577"/>
        <pc:sldMkLst>
          <pc:docMk/>
          <pc:sldMk cId="1588241428" sldId="459"/>
        </pc:sldMkLst>
        <pc:spChg chg="mod">
          <ac:chgData name="Justine Buss" userId="8d5b0085cc57ea0f" providerId="LiveId" clId="{762F549D-7AD4-4F6C-A35F-B83C0593F2A9}" dt="2024-06-03T10:44:44.427" v="1299" actId="20577"/>
          <ac:spMkLst>
            <pc:docMk/>
            <pc:sldMk cId="1588241428" sldId="459"/>
            <ac:spMk id="8" creationId="{C3569F2C-561C-A5DB-4E24-F143C4594A8F}"/>
          </ac:spMkLst>
        </pc:spChg>
      </pc:sldChg>
      <pc:sldChg chg="modSp mod">
        <pc:chgData name="Justine Buss" userId="8d5b0085cc57ea0f" providerId="LiveId" clId="{762F549D-7AD4-4F6C-A35F-B83C0593F2A9}" dt="2024-06-03T10:44:53.717" v="1302" actId="1035"/>
        <pc:sldMkLst>
          <pc:docMk/>
          <pc:sldMk cId="3917524138" sldId="460"/>
        </pc:sldMkLst>
        <pc:spChg chg="mod">
          <ac:chgData name="Justine Buss" userId="8d5b0085cc57ea0f" providerId="LiveId" clId="{762F549D-7AD4-4F6C-A35F-B83C0593F2A9}" dt="2024-06-03T10:44:49.053" v="1300" actId="20577"/>
          <ac:spMkLst>
            <pc:docMk/>
            <pc:sldMk cId="3917524138" sldId="460"/>
            <ac:spMk id="8" creationId="{DDD29B1B-28BD-87F8-86B3-06DE2ECC4B29}"/>
          </ac:spMkLst>
        </pc:spChg>
        <pc:picChg chg="mod">
          <ac:chgData name="Justine Buss" userId="8d5b0085cc57ea0f" providerId="LiveId" clId="{762F549D-7AD4-4F6C-A35F-B83C0593F2A9}" dt="2024-06-03T10:44:53.717" v="1302" actId="1035"/>
          <ac:picMkLst>
            <pc:docMk/>
            <pc:sldMk cId="3917524138" sldId="460"/>
            <ac:picMk id="178" creationId="{3F05AFDD-B4E3-5797-0712-01B2557206F9}"/>
          </ac:picMkLst>
        </pc:picChg>
      </pc:sldChg>
      <pc:sldChg chg="modSp mod">
        <pc:chgData name="Justine Buss" userId="8d5b0085cc57ea0f" providerId="LiveId" clId="{762F549D-7AD4-4F6C-A35F-B83C0593F2A9}" dt="2024-06-03T10:45:00.074" v="1303" actId="20577"/>
        <pc:sldMkLst>
          <pc:docMk/>
          <pc:sldMk cId="3453835516" sldId="462"/>
        </pc:sldMkLst>
        <pc:spChg chg="mod">
          <ac:chgData name="Justine Buss" userId="8d5b0085cc57ea0f" providerId="LiveId" clId="{762F549D-7AD4-4F6C-A35F-B83C0593F2A9}" dt="2024-06-03T10:45:00.074" v="1303" actId="20577"/>
          <ac:spMkLst>
            <pc:docMk/>
            <pc:sldMk cId="3453835516" sldId="462"/>
            <ac:spMk id="6" creationId="{011584E5-0AD2-B7AB-D7AD-434D10C26FAC}"/>
          </ac:spMkLst>
        </pc:spChg>
      </pc:sldChg>
      <pc:sldChg chg="del mod modShow">
        <pc:chgData name="Justine Buss" userId="8d5b0085cc57ea0f" providerId="LiveId" clId="{762F549D-7AD4-4F6C-A35F-B83C0593F2A9}" dt="2024-06-03T09:45:30.571" v="1246" actId="2696"/>
        <pc:sldMkLst>
          <pc:docMk/>
          <pc:sldMk cId="1404443781" sldId="464"/>
        </pc:sldMkLst>
      </pc:sldChg>
      <pc:sldChg chg="modSp del">
        <pc:chgData name="Justine Buss" userId="8d5b0085cc57ea0f" providerId="LiveId" clId="{762F549D-7AD4-4F6C-A35F-B83C0593F2A9}" dt="2024-06-03T09:48:33.089" v="1266" actId="2696"/>
        <pc:sldMkLst>
          <pc:docMk/>
          <pc:sldMk cId="2592832436" sldId="466"/>
        </pc:sldMkLst>
        <pc:spChg chg="mod">
          <ac:chgData name="Justine Buss" userId="8d5b0085cc57ea0f" providerId="LiveId" clId="{762F549D-7AD4-4F6C-A35F-B83C0593F2A9}" dt="2024-06-03T09:47:30.389" v="1260" actId="14100"/>
          <ac:spMkLst>
            <pc:docMk/>
            <pc:sldMk cId="2592832436" sldId="466"/>
            <ac:spMk id="10" creationId="{F4C3F480-A2F2-3A34-DE02-74DB96733935}"/>
          </ac:spMkLst>
        </pc:spChg>
      </pc:sldChg>
      <pc:sldChg chg="del">
        <pc:chgData name="Justine Buss" userId="8d5b0085cc57ea0f" providerId="LiveId" clId="{762F549D-7AD4-4F6C-A35F-B83C0593F2A9}" dt="2024-06-03T09:51:24.222" v="1284" actId="2696"/>
        <pc:sldMkLst>
          <pc:docMk/>
          <pc:sldMk cId="3364374775" sldId="467"/>
        </pc:sldMkLst>
      </pc:sldChg>
      <pc:sldChg chg="modSp add mod modAnim">
        <pc:chgData name="Justine Buss" userId="8d5b0085cc57ea0f" providerId="LiveId" clId="{762F549D-7AD4-4F6C-A35F-B83C0593F2A9}" dt="2024-06-03T09:38:21.180" v="1224"/>
        <pc:sldMkLst>
          <pc:docMk/>
          <pc:sldMk cId="2924295633" sldId="468"/>
        </pc:sldMkLst>
        <pc:picChg chg="mod">
          <ac:chgData name="Justine Buss" userId="8d5b0085cc57ea0f" providerId="LiveId" clId="{762F549D-7AD4-4F6C-A35F-B83C0593F2A9}" dt="2024-06-03T09:38:05.181" v="1221" actId="1076"/>
          <ac:picMkLst>
            <pc:docMk/>
            <pc:sldMk cId="2924295633" sldId="468"/>
            <ac:picMk id="17" creationId="{46FA09B9-3DEE-775A-CBED-16E3698EBA53}"/>
          </ac:picMkLst>
        </pc:picChg>
      </pc:sldChg>
      <pc:sldChg chg="add mod modAnim modShow">
        <pc:chgData name="Justine Buss" userId="8d5b0085cc57ea0f" providerId="LiveId" clId="{762F549D-7AD4-4F6C-A35F-B83C0593F2A9}" dt="2024-06-03T09:41:41.919" v="1234" actId="729"/>
        <pc:sldMkLst>
          <pc:docMk/>
          <pc:sldMk cId="2189424569" sldId="469"/>
        </pc:sldMkLst>
      </pc:sldChg>
      <pc:sldChg chg="add del modAnim">
        <pc:chgData name="Justine Buss" userId="8d5b0085cc57ea0f" providerId="LiveId" clId="{762F549D-7AD4-4F6C-A35F-B83C0593F2A9}" dt="2024-06-03T09:41:29.315" v="1232" actId="2696"/>
        <pc:sldMkLst>
          <pc:docMk/>
          <pc:sldMk cId="2539870736" sldId="470"/>
        </pc:sldMkLst>
      </pc:sldChg>
      <pc:sldChg chg="addSp delSp modSp add mod addAnim delAnim modAnim">
        <pc:chgData name="Justine Buss" userId="8d5b0085cc57ea0f" providerId="LiveId" clId="{762F549D-7AD4-4F6C-A35F-B83C0593F2A9}" dt="2024-06-03T09:48:22.361" v="1265" actId="1076"/>
        <pc:sldMkLst>
          <pc:docMk/>
          <pc:sldMk cId="3122024153" sldId="470"/>
        </pc:sldMkLst>
        <pc:spChg chg="add mod">
          <ac:chgData name="Justine Buss" userId="8d5b0085cc57ea0f" providerId="LiveId" clId="{762F549D-7AD4-4F6C-A35F-B83C0593F2A9}" dt="2024-06-03T09:48:22.361" v="1265" actId="1076"/>
          <ac:spMkLst>
            <pc:docMk/>
            <pc:sldMk cId="3122024153" sldId="470"/>
            <ac:spMk id="2" creationId="{7CFA7BA3-9282-40D0-B2FC-844272555D45}"/>
          </ac:spMkLst>
        </pc:spChg>
        <pc:spChg chg="mod">
          <ac:chgData name="Justine Buss" userId="8d5b0085cc57ea0f" providerId="LiveId" clId="{762F549D-7AD4-4F6C-A35F-B83C0593F2A9}" dt="2024-06-03T09:46:28.643" v="1248"/>
          <ac:spMkLst>
            <pc:docMk/>
            <pc:sldMk cId="3122024153" sldId="470"/>
            <ac:spMk id="3" creationId="{00000000-0000-0000-0000-000000000000}"/>
          </ac:spMkLst>
        </pc:spChg>
        <pc:spChg chg="add del mod">
          <ac:chgData name="Justine Buss" userId="8d5b0085cc57ea0f" providerId="LiveId" clId="{762F549D-7AD4-4F6C-A35F-B83C0593F2A9}" dt="2024-06-03T09:48:00.605" v="1263" actId="478"/>
          <ac:spMkLst>
            <pc:docMk/>
            <pc:sldMk cId="3122024153" sldId="470"/>
            <ac:spMk id="14" creationId="{DAEF8E9E-4449-54AB-2807-8BC69F0566B1}"/>
          </ac:spMkLst>
        </pc:spChg>
        <pc:picChg chg="mod">
          <ac:chgData name="Justine Buss" userId="8d5b0085cc57ea0f" providerId="LiveId" clId="{762F549D-7AD4-4F6C-A35F-B83C0593F2A9}" dt="2024-06-03T09:47:06.600" v="1254" actId="1076"/>
          <ac:picMkLst>
            <pc:docMk/>
            <pc:sldMk cId="3122024153" sldId="470"/>
            <ac:picMk id="9" creationId="{95B51F09-E5E5-B642-69CE-645ACC99DCBD}"/>
          </ac:picMkLst>
        </pc:picChg>
      </pc:sldChg>
      <pc:sldChg chg="addSp delSp modSp add mod">
        <pc:chgData name="Justine Buss" userId="8d5b0085cc57ea0f" providerId="LiveId" clId="{762F549D-7AD4-4F6C-A35F-B83C0593F2A9}" dt="2024-06-03T09:51:51.394" v="1285" actId="14100"/>
        <pc:sldMkLst>
          <pc:docMk/>
          <pc:sldMk cId="1880891007" sldId="471"/>
        </pc:sldMkLst>
        <pc:spChg chg="del">
          <ac:chgData name="Justine Buss" userId="8d5b0085cc57ea0f" providerId="LiveId" clId="{762F549D-7AD4-4F6C-A35F-B83C0593F2A9}" dt="2024-06-03T09:49:13.680" v="1268" actId="478"/>
          <ac:spMkLst>
            <pc:docMk/>
            <pc:sldMk cId="1880891007" sldId="471"/>
            <ac:spMk id="2" creationId="{7CFA7BA3-9282-40D0-B2FC-844272555D45}"/>
          </ac:spMkLst>
        </pc:spChg>
        <pc:spChg chg="add mod">
          <ac:chgData name="Justine Buss" userId="8d5b0085cc57ea0f" providerId="LiveId" clId="{762F549D-7AD4-4F6C-A35F-B83C0593F2A9}" dt="2024-06-03T09:50:23.876" v="1278" actId="1076"/>
          <ac:spMkLst>
            <pc:docMk/>
            <pc:sldMk cId="1880891007" sldId="471"/>
            <ac:spMk id="5" creationId="{0CB33D7A-DC2C-25C9-AF96-DABA5F7713E4}"/>
          </ac:spMkLst>
        </pc:spChg>
        <pc:spChg chg="add mod">
          <ac:chgData name="Justine Buss" userId="8d5b0085cc57ea0f" providerId="LiveId" clId="{762F549D-7AD4-4F6C-A35F-B83C0593F2A9}" dt="2024-06-03T09:50:33.723" v="1280" actId="1076"/>
          <ac:spMkLst>
            <pc:docMk/>
            <pc:sldMk cId="1880891007" sldId="471"/>
            <ac:spMk id="6" creationId="{A35BA15A-525A-987C-B4EA-14AFEDEEF1F8}"/>
          </ac:spMkLst>
        </pc:spChg>
        <pc:spChg chg="mod">
          <ac:chgData name="Justine Buss" userId="8d5b0085cc57ea0f" providerId="LiveId" clId="{762F549D-7AD4-4F6C-A35F-B83C0593F2A9}" dt="2024-06-03T09:51:51.394" v="1285" actId="14100"/>
          <ac:spMkLst>
            <pc:docMk/>
            <pc:sldMk cId="1880891007" sldId="471"/>
            <ac:spMk id="14" creationId="{DAEF8E9E-4449-54AB-2807-8BC69F0566B1}"/>
          </ac:spMkLst>
        </pc:spChg>
        <pc:picChg chg="mod">
          <ac:chgData name="Justine Buss" userId="8d5b0085cc57ea0f" providerId="LiveId" clId="{762F549D-7AD4-4F6C-A35F-B83C0593F2A9}" dt="2024-06-03T09:50:51.922" v="1281" actId="1076"/>
          <ac:picMkLst>
            <pc:docMk/>
            <pc:sldMk cId="1880891007" sldId="471"/>
            <ac:picMk id="9" creationId="{95B51F09-E5E5-B642-69CE-645ACC99DCBD}"/>
          </ac:picMkLst>
        </pc:picChg>
      </pc:sldChg>
    </pc:docChg>
  </pc:docChgLst>
  <pc:docChgLst>
    <pc:chgData name="Thorben Jones" userId="5c62d8cc5c724971" providerId="Windows Live" clId="Web-{333C90DC-F8A0-4133-9582-FA17A9DF8C2C}"/>
    <pc:docChg chg="mod">
      <pc:chgData name="Thorben Jones" userId="5c62d8cc5c724971" providerId="Windows Live" clId="Web-{333C90DC-F8A0-4133-9582-FA17A9DF8C2C}" dt="2024-05-31T11:38:19.561" v="1"/>
      <pc:docMkLst>
        <pc:docMk/>
      </pc:docMkLst>
      <pc:sldChg chg="modCm">
        <pc:chgData name="Thorben Jones" userId="5c62d8cc5c724971" providerId="Windows Live" clId="Web-{333C90DC-F8A0-4133-9582-FA17A9DF8C2C}" dt="2024-05-31T11:38:19.561" v="1"/>
        <pc:sldMkLst>
          <pc:docMk/>
          <pc:sldMk cId="1401074128" sldId="312"/>
        </pc:sldMkLst>
        <pc:extLst>
          <p:ext xmlns:p="http://schemas.openxmlformats.org/presentationml/2006/main" uri="{D6D511B9-2390-475A-947B-AFAB55BFBCF1}">
            <pc226:cmChg xmlns:pc226="http://schemas.microsoft.com/office/powerpoint/2022/06/main/command" chg="">
              <pc226:chgData name="Thorben Jones" userId="5c62d8cc5c724971" providerId="Windows Live" clId="Web-{333C90DC-F8A0-4133-9582-FA17A9DF8C2C}" dt="2024-05-31T11:38:19.561" v="1"/>
              <pc2:cmMkLst xmlns:pc2="http://schemas.microsoft.com/office/powerpoint/2019/9/main/command">
                <pc:docMk/>
                <pc:sldMk cId="1401074128" sldId="312"/>
                <pc2:cmMk id="{EBE82357-94E5-49C3-8C23-3E45EF5150C3}"/>
              </pc2:cmMkLst>
              <pc226:cmRplyChg chg="add">
                <pc226:chgData name="Thorben Jones" userId="5c62d8cc5c724971" providerId="Windows Live" clId="Web-{333C90DC-F8A0-4133-9582-FA17A9DF8C2C}" dt="2024-05-31T11:38:19.561" v="1"/>
                <pc2:cmRplyMkLst xmlns:pc2="http://schemas.microsoft.com/office/powerpoint/2019/9/main/command">
                  <pc:docMk/>
                  <pc:sldMk cId="1401074128" sldId="312"/>
                  <pc2:cmMk id="{EBE82357-94E5-49C3-8C23-3E45EF5150C3}"/>
                  <pc2:cmRplyMk id="{D9A92953-BE88-42FB-B329-CA32514EA5DA}"/>
                </pc2:cmRplyMkLst>
              </pc226:cmRplyChg>
            </pc226:cmChg>
          </p:ext>
        </pc:extLst>
      </pc:sldChg>
    </pc:docChg>
  </pc:docChgLst>
  <pc:docChgLst>
    <pc:chgData name="Thorben Jones" userId="5c62d8cc5c724971" providerId="LiveId" clId="{E12B81E5-8583-4DF7-91E4-09179F96C04A}"/>
    <pc:docChg chg="undo custSel addSld modSld">
      <pc:chgData name="Thorben Jones" userId="5c62d8cc5c724971" providerId="LiveId" clId="{E12B81E5-8583-4DF7-91E4-09179F96C04A}" dt="2024-07-05T07:45:05.746" v="539"/>
      <pc:docMkLst>
        <pc:docMk/>
      </pc:docMkLst>
      <pc:sldChg chg="modSp mod">
        <pc:chgData name="Thorben Jones" userId="5c62d8cc5c724971" providerId="LiveId" clId="{E12B81E5-8583-4DF7-91E4-09179F96C04A}" dt="2024-07-04T18:29:54.332" v="79" actId="20577"/>
        <pc:sldMkLst>
          <pc:docMk/>
          <pc:sldMk cId="1401074128" sldId="312"/>
        </pc:sldMkLst>
        <pc:spChg chg="mod">
          <ac:chgData name="Thorben Jones" userId="5c62d8cc5c724971" providerId="LiveId" clId="{E12B81E5-8583-4DF7-91E4-09179F96C04A}" dt="2024-07-04T18:29:54.332" v="79" actId="20577"/>
          <ac:spMkLst>
            <pc:docMk/>
            <pc:sldMk cId="1401074128" sldId="312"/>
            <ac:spMk id="3" creationId="{00000000-0000-0000-0000-000000000000}"/>
          </ac:spMkLst>
        </pc:spChg>
      </pc:sldChg>
      <pc:sldChg chg="addSp delSp modSp mod delAnim modAnim modShow">
        <pc:chgData name="Thorben Jones" userId="5c62d8cc5c724971" providerId="LiveId" clId="{E12B81E5-8583-4DF7-91E4-09179F96C04A}" dt="2024-07-04T18:13:14.711" v="36" actId="729"/>
        <pc:sldMkLst>
          <pc:docMk/>
          <pc:sldMk cId="2371213948" sldId="325"/>
        </pc:sldMkLst>
        <pc:spChg chg="mod">
          <ac:chgData name="Thorben Jones" userId="5c62d8cc5c724971" providerId="LiveId" clId="{E12B81E5-8583-4DF7-91E4-09179F96C04A}" dt="2024-07-04T18:11:15.069" v="33" actId="5793"/>
          <ac:spMkLst>
            <pc:docMk/>
            <pc:sldMk cId="2371213948" sldId="325"/>
            <ac:spMk id="2" creationId="{CEE8EDF9-5803-E3D1-35AA-7BD2BBB627F0}"/>
          </ac:spMkLst>
        </pc:spChg>
        <pc:picChg chg="add mod ord">
          <ac:chgData name="Thorben Jones" userId="5c62d8cc5c724971" providerId="LiveId" clId="{E12B81E5-8583-4DF7-91E4-09179F96C04A}" dt="2024-07-04T18:08:09.254" v="7" actId="167"/>
          <ac:picMkLst>
            <pc:docMk/>
            <pc:sldMk cId="2371213948" sldId="325"/>
            <ac:picMk id="6" creationId="{AA18D845-1B6C-F844-A120-D1CF42994C1D}"/>
          </ac:picMkLst>
        </pc:picChg>
        <pc:picChg chg="add mod">
          <ac:chgData name="Thorben Jones" userId="5c62d8cc5c724971" providerId="LiveId" clId="{E12B81E5-8583-4DF7-91E4-09179F96C04A}" dt="2024-07-04T18:10:22.642" v="24" actId="14100"/>
          <ac:picMkLst>
            <pc:docMk/>
            <pc:sldMk cId="2371213948" sldId="325"/>
            <ac:picMk id="7" creationId="{9707BE96-8492-C15F-BFB5-5932B4CA017E}"/>
          </ac:picMkLst>
        </pc:picChg>
        <pc:picChg chg="add mod ord">
          <ac:chgData name="Thorben Jones" userId="5c62d8cc5c724971" providerId="LiveId" clId="{E12B81E5-8583-4DF7-91E4-09179F96C04A}" dt="2024-07-04T18:10:15.454" v="22" actId="1076"/>
          <ac:picMkLst>
            <pc:docMk/>
            <pc:sldMk cId="2371213948" sldId="325"/>
            <ac:picMk id="8" creationId="{F7478782-5D6E-8F5A-6CCA-057AF2E725E1}"/>
          </ac:picMkLst>
        </pc:picChg>
        <pc:picChg chg="add mod">
          <ac:chgData name="Thorben Jones" userId="5c62d8cc5c724971" providerId="LiveId" clId="{E12B81E5-8583-4DF7-91E4-09179F96C04A}" dt="2024-07-04T18:11:20.882" v="35" actId="1076"/>
          <ac:picMkLst>
            <pc:docMk/>
            <pc:sldMk cId="2371213948" sldId="325"/>
            <ac:picMk id="9" creationId="{8C3D8F6B-21AF-9B2A-19E2-6363C2CB2B00}"/>
          </ac:picMkLst>
        </pc:picChg>
        <pc:picChg chg="del">
          <ac:chgData name="Thorben Jones" userId="5c62d8cc5c724971" providerId="LiveId" clId="{E12B81E5-8583-4DF7-91E4-09179F96C04A}" dt="2024-07-04T18:07:11.218" v="1" actId="21"/>
          <ac:picMkLst>
            <pc:docMk/>
            <pc:sldMk cId="2371213948" sldId="325"/>
            <ac:picMk id="10" creationId="{277683C5-DE70-77A7-F419-69BD2FDD1E01}"/>
          </ac:picMkLst>
        </pc:picChg>
        <pc:picChg chg="del">
          <ac:chgData name="Thorben Jones" userId="5c62d8cc5c724971" providerId="LiveId" clId="{E12B81E5-8583-4DF7-91E4-09179F96C04A}" dt="2024-07-04T18:07:08.425" v="0" actId="21"/>
          <ac:picMkLst>
            <pc:docMk/>
            <pc:sldMk cId="2371213948" sldId="325"/>
            <ac:picMk id="12" creationId="{F21B978B-35E8-8054-24B5-2A4D41F9D799}"/>
          </ac:picMkLst>
        </pc:picChg>
        <pc:picChg chg="del">
          <ac:chgData name="Thorben Jones" userId="5c62d8cc5c724971" providerId="LiveId" clId="{E12B81E5-8583-4DF7-91E4-09179F96C04A}" dt="2024-07-04T18:07:13.822" v="2" actId="21"/>
          <ac:picMkLst>
            <pc:docMk/>
            <pc:sldMk cId="2371213948" sldId="325"/>
            <ac:picMk id="17" creationId="{760D959E-A6B0-9C3D-1837-7D9C6EB53343}"/>
          </ac:picMkLst>
        </pc:picChg>
      </pc:sldChg>
      <pc:sldChg chg="addSp delSp modSp mod modAnim">
        <pc:chgData name="Thorben Jones" userId="5c62d8cc5c724971" providerId="LiveId" clId="{E12B81E5-8583-4DF7-91E4-09179F96C04A}" dt="2024-07-05T07:45:05.746" v="539"/>
        <pc:sldMkLst>
          <pc:docMk/>
          <pc:sldMk cId="3447985823" sldId="489"/>
        </pc:sldMkLst>
        <pc:spChg chg="mod">
          <ac:chgData name="Thorben Jones" userId="5c62d8cc5c724971" providerId="LiveId" clId="{E12B81E5-8583-4DF7-91E4-09179F96C04A}" dt="2024-07-05T07:25:27.280" v="428" actId="20577"/>
          <ac:spMkLst>
            <pc:docMk/>
            <pc:sldMk cId="3447985823" sldId="489"/>
            <ac:spMk id="2" creationId="{2ED03AF5-A092-8DEE-817F-9EC095C217CE}"/>
          </ac:spMkLst>
        </pc:spChg>
        <pc:spChg chg="del mod">
          <ac:chgData name="Thorben Jones" userId="5c62d8cc5c724971" providerId="LiveId" clId="{E12B81E5-8583-4DF7-91E4-09179F96C04A}" dt="2024-07-05T07:24:32.022" v="411" actId="21"/>
          <ac:spMkLst>
            <pc:docMk/>
            <pc:sldMk cId="3447985823" sldId="489"/>
            <ac:spMk id="3" creationId="{6E916582-EB42-D1AF-0DE9-8DCD34760A44}"/>
          </ac:spMkLst>
        </pc:spChg>
        <pc:picChg chg="add del mod">
          <ac:chgData name="Thorben Jones" userId="5c62d8cc5c724971" providerId="LiveId" clId="{E12B81E5-8583-4DF7-91E4-09179F96C04A}" dt="2024-07-05T07:27:35.406" v="430" actId="21"/>
          <ac:picMkLst>
            <pc:docMk/>
            <pc:sldMk cId="3447985823" sldId="489"/>
            <ac:picMk id="6" creationId="{54FCC0E2-EAF6-C382-F83F-3FADAAF56A20}"/>
          </ac:picMkLst>
        </pc:picChg>
        <pc:picChg chg="add mod">
          <ac:chgData name="Thorben Jones" userId="5c62d8cc5c724971" providerId="LiveId" clId="{E12B81E5-8583-4DF7-91E4-09179F96C04A}" dt="2024-07-05T07:36:04.097" v="472" actId="14100"/>
          <ac:picMkLst>
            <pc:docMk/>
            <pc:sldMk cId="3447985823" sldId="489"/>
            <ac:picMk id="8" creationId="{FA3F15AE-CDE3-C288-F1CB-7DFAAF2E0F5B}"/>
          </ac:picMkLst>
        </pc:picChg>
        <pc:picChg chg="add mod">
          <ac:chgData name="Thorben Jones" userId="5c62d8cc5c724971" providerId="LiveId" clId="{E12B81E5-8583-4DF7-91E4-09179F96C04A}" dt="2024-07-05T07:39:20.303" v="502" actId="1076"/>
          <ac:picMkLst>
            <pc:docMk/>
            <pc:sldMk cId="3447985823" sldId="489"/>
            <ac:picMk id="10" creationId="{4792C12A-3661-90A1-C793-F2BC7519A82C}"/>
          </ac:picMkLst>
        </pc:picChg>
        <pc:picChg chg="add mod">
          <ac:chgData name="Thorben Jones" userId="5c62d8cc5c724971" providerId="LiveId" clId="{E12B81E5-8583-4DF7-91E4-09179F96C04A}" dt="2024-07-05T07:42:51.913" v="530" actId="1076"/>
          <ac:picMkLst>
            <pc:docMk/>
            <pc:sldMk cId="3447985823" sldId="489"/>
            <ac:picMk id="12" creationId="{B0782E31-7E41-3933-20FE-15A976206377}"/>
          </ac:picMkLst>
        </pc:picChg>
        <pc:picChg chg="add mod">
          <ac:chgData name="Thorben Jones" userId="5c62d8cc5c724971" providerId="LiveId" clId="{E12B81E5-8583-4DF7-91E4-09179F96C04A}" dt="2024-07-05T07:43:02.539" v="532" actId="1076"/>
          <ac:picMkLst>
            <pc:docMk/>
            <pc:sldMk cId="3447985823" sldId="489"/>
            <ac:picMk id="14" creationId="{29AB2924-FDA6-43DE-795F-D720180656EB}"/>
          </ac:picMkLst>
        </pc:picChg>
        <pc:picChg chg="add mod">
          <ac:chgData name="Thorben Jones" userId="5c62d8cc5c724971" providerId="LiveId" clId="{E12B81E5-8583-4DF7-91E4-09179F96C04A}" dt="2024-07-05T07:45:00.879" v="538" actId="14100"/>
          <ac:picMkLst>
            <pc:docMk/>
            <pc:sldMk cId="3447985823" sldId="489"/>
            <ac:picMk id="16" creationId="{0A513361-B059-6FE8-D5FA-B374528193C5}"/>
          </ac:picMkLst>
        </pc:picChg>
      </pc:sldChg>
      <pc:sldChg chg="addSp delSp modSp add mod addAnim delAnim modAnim">
        <pc:chgData name="Thorben Jones" userId="5c62d8cc5c724971" providerId="LiveId" clId="{E12B81E5-8583-4DF7-91E4-09179F96C04A}" dt="2024-07-04T19:40:53.437" v="407"/>
        <pc:sldMkLst>
          <pc:docMk/>
          <pc:sldMk cId="2323924940" sldId="490"/>
        </pc:sldMkLst>
        <pc:spChg chg="add del mod">
          <ac:chgData name="Thorben Jones" userId="5c62d8cc5c724971" providerId="LiveId" clId="{E12B81E5-8583-4DF7-91E4-09179F96C04A}" dt="2024-07-04T18:39:25.617" v="149" actId="21"/>
          <ac:spMkLst>
            <pc:docMk/>
            <pc:sldMk cId="2323924940" sldId="490"/>
            <ac:spMk id="2" creationId="{CE196592-AD8D-8011-DB6E-C05AC1324D49}"/>
          </ac:spMkLst>
        </pc:spChg>
        <pc:spChg chg="mod">
          <ac:chgData name="Thorben Jones" userId="5c62d8cc5c724971" providerId="LiveId" clId="{E12B81E5-8583-4DF7-91E4-09179F96C04A}" dt="2024-07-04T18:34:15.960" v="141" actId="20577"/>
          <ac:spMkLst>
            <pc:docMk/>
            <pc:sldMk cId="2323924940" sldId="490"/>
            <ac:spMk id="3" creationId="{00000000-0000-0000-0000-000000000000}"/>
          </ac:spMkLst>
        </pc:spChg>
        <pc:spChg chg="add mod">
          <ac:chgData name="Thorben Jones" userId="5c62d8cc5c724971" providerId="LiveId" clId="{E12B81E5-8583-4DF7-91E4-09179F96C04A}" dt="2024-07-04T19:27:51.439" v="388" actId="1076"/>
          <ac:spMkLst>
            <pc:docMk/>
            <pc:sldMk cId="2323924940" sldId="490"/>
            <ac:spMk id="6" creationId="{7ADC30DB-3D83-8DC7-0073-7B6EE1484D48}"/>
          </ac:spMkLst>
        </pc:spChg>
        <pc:spChg chg="del">
          <ac:chgData name="Thorben Jones" userId="5c62d8cc5c724971" providerId="LiveId" clId="{E12B81E5-8583-4DF7-91E4-09179F96C04A}" dt="2024-07-04T18:33:42.966" v="88" actId="21"/>
          <ac:spMkLst>
            <pc:docMk/>
            <pc:sldMk cId="2323924940" sldId="490"/>
            <ac:spMk id="11" creationId="{DECA140A-24AF-A528-E366-48AA33C2E0CA}"/>
          </ac:spMkLst>
        </pc:spChg>
        <pc:spChg chg="add del">
          <ac:chgData name="Thorben Jones" userId="5c62d8cc5c724971" providerId="LiveId" clId="{E12B81E5-8583-4DF7-91E4-09179F96C04A}" dt="2024-07-04T19:14:27.382" v="206" actId="22"/>
          <ac:spMkLst>
            <pc:docMk/>
            <pc:sldMk cId="2323924940" sldId="490"/>
            <ac:spMk id="17" creationId="{0C15D1F8-27FB-233C-909E-EDFE17139CBD}"/>
          </ac:spMkLst>
        </pc:spChg>
        <pc:spChg chg="del mod">
          <ac:chgData name="Thorben Jones" userId="5c62d8cc5c724971" providerId="LiveId" clId="{E12B81E5-8583-4DF7-91E4-09179F96C04A}" dt="2024-07-04T18:33:39.714" v="87" actId="21"/>
          <ac:spMkLst>
            <pc:docMk/>
            <pc:sldMk cId="2323924940" sldId="490"/>
            <ac:spMk id="24" creationId="{1828C8FE-F967-7C05-2E7C-54D8E7C1A4F9}"/>
          </ac:spMkLst>
        </pc:spChg>
        <pc:spChg chg="add del mod">
          <ac:chgData name="Thorben Jones" userId="5c62d8cc5c724971" providerId="LiveId" clId="{E12B81E5-8583-4DF7-91E4-09179F96C04A}" dt="2024-07-04T19:22:43.909" v="319" actId="21"/>
          <ac:spMkLst>
            <pc:docMk/>
            <pc:sldMk cId="2323924940" sldId="490"/>
            <ac:spMk id="31" creationId="{9C7D6763-E20C-4B91-FB55-5A1CA6DD91C6}"/>
          </ac:spMkLst>
        </pc:spChg>
        <pc:spChg chg="add mod">
          <ac:chgData name="Thorben Jones" userId="5c62d8cc5c724971" providerId="LiveId" clId="{E12B81E5-8583-4DF7-91E4-09179F96C04A}" dt="2024-07-04T19:29:41.622" v="400" actId="14100"/>
          <ac:spMkLst>
            <pc:docMk/>
            <pc:sldMk cId="2323924940" sldId="490"/>
            <ac:spMk id="32" creationId="{CD9DDBD7-E047-FE6A-43B2-DFA1C5E9AF95}"/>
          </ac:spMkLst>
        </pc:spChg>
        <pc:spChg chg="add mod">
          <ac:chgData name="Thorben Jones" userId="5c62d8cc5c724971" providerId="LiveId" clId="{E12B81E5-8583-4DF7-91E4-09179F96C04A}" dt="2024-07-04T19:29:50.491" v="402" actId="1076"/>
          <ac:spMkLst>
            <pc:docMk/>
            <pc:sldMk cId="2323924940" sldId="490"/>
            <ac:spMk id="33" creationId="{172DCBE8-969C-9987-0DE7-D095EAE6BD51}"/>
          </ac:spMkLst>
        </pc:spChg>
        <pc:picChg chg="del">
          <ac:chgData name="Thorben Jones" userId="5c62d8cc5c724971" providerId="LiveId" clId="{E12B81E5-8583-4DF7-91E4-09179F96C04A}" dt="2024-07-04T18:33:25.611" v="82" actId="478"/>
          <ac:picMkLst>
            <pc:docMk/>
            <pc:sldMk cId="2323924940" sldId="490"/>
            <ac:picMk id="5" creationId="{439DFEA7-3D30-DFAE-7995-FCC52CD90B3E}"/>
          </ac:picMkLst>
        </pc:picChg>
        <pc:picChg chg="del">
          <ac:chgData name="Thorben Jones" userId="5c62d8cc5c724971" providerId="LiveId" clId="{E12B81E5-8583-4DF7-91E4-09179F96C04A}" dt="2024-07-04T18:33:28.765" v="84" actId="478"/>
          <ac:picMkLst>
            <pc:docMk/>
            <pc:sldMk cId="2323924940" sldId="490"/>
            <ac:picMk id="7" creationId="{77D9FD33-4124-1F0D-0C08-B11A1AE1AE87}"/>
          </ac:picMkLst>
        </pc:picChg>
        <pc:picChg chg="del">
          <ac:chgData name="Thorben Jones" userId="5c62d8cc5c724971" providerId="LiveId" clId="{E12B81E5-8583-4DF7-91E4-09179F96C04A}" dt="2024-07-04T18:33:30.332" v="85" actId="478"/>
          <ac:picMkLst>
            <pc:docMk/>
            <pc:sldMk cId="2323924940" sldId="490"/>
            <ac:picMk id="10" creationId="{79C3064A-A4AB-4F9E-1AC2-CB300C3A6F72}"/>
          </ac:picMkLst>
        </pc:picChg>
        <pc:picChg chg="add del mod">
          <ac:chgData name="Thorben Jones" userId="5c62d8cc5c724971" providerId="LiveId" clId="{E12B81E5-8583-4DF7-91E4-09179F96C04A}" dt="2024-07-04T19:19:58.965" v="294" actId="21"/>
          <ac:picMkLst>
            <pc:docMk/>
            <pc:sldMk cId="2323924940" sldId="490"/>
            <ac:picMk id="13" creationId="{F21D8078-94A6-F14E-374D-C8D8742BA409}"/>
          </ac:picMkLst>
        </pc:picChg>
        <pc:picChg chg="add mod">
          <ac:chgData name="Thorben Jones" userId="5c62d8cc5c724971" providerId="LiveId" clId="{E12B81E5-8583-4DF7-91E4-09179F96C04A}" dt="2024-07-04T19:16:01.199" v="234" actId="931"/>
          <ac:picMkLst>
            <pc:docMk/>
            <pc:sldMk cId="2323924940" sldId="490"/>
            <ac:picMk id="15" creationId="{EBEAEA2A-23CD-4B95-EBDE-6F5B6475B445}"/>
          </ac:picMkLst>
        </pc:picChg>
        <pc:picChg chg="add mod">
          <ac:chgData name="Thorben Jones" userId="5c62d8cc5c724971" providerId="LiveId" clId="{E12B81E5-8583-4DF7-91E4-09179F96C04A}" dt="2024-07-04T19:15:52.101" v="225" actId="931"/>
          <ac:picMkLst>
            <pc:docMk/>
            <pc:sldMk cId="2323924940" sldId="490"/>
            <ac:picMk id="19" creationId="{852B406F-97E8-94C2-534C-B889F9021045}"/>
          </ac:picMkLst>
        </pc:picChg>
        <pc:picChg chg="del">
          <ac:chgData name="Thorben Jones" userId="5c62d8cc5c724971" providerId="LiveId" clId="{E12B81E5-8583-4DF7-91E4-09179F96C04A}" dt="2024-07-04T18:33:24.102" v="81" actId="478"/>
          <ac:picMkLst>
            <pc:docMk/>
            <pc:sldMk cId="2323924940" sldId="490"/>
            <ac:picMk id="21" creationId="{AEA80DE3-33B7-E9DA-AD6A-158F7E8438DA}"/>
          </ac:picMkLst>
        </pc:picChg>
        <pc:picChg chg="add del mod">
          <ac:chgData name="Thorben Jones" userId="5c62d8cc5c724971" providerId="LiveId" clId="{E12B81E5-8583-4DF7-91E4-09179F96C04A}" dt="2024-07-04T19:19:56.999" v="293" actId="21"/>
          <ac:picMkLst>
            <pc:docMk/>
            <pc:sldMk cId="2323924940" sldId="490"/>
            <ac:picMk id="22" creationId="{33B2DA86-3A1F-867A-060F-EC6095171FB5}"/>
          </ac:picMkLst>
        </pc:picChg>
        <pc:picChg chg="del">
          <ac:chgData name="Thorben Jones" userId="5c62d8cc5c724971" providerId="LiveId" clId="{E12B81E5-8583-4DF7-91E4-09179F96C04A}" dt="2024-07-04T18:33:27.223" v="83" actId="478"/>
          <ac:picMkLst>
            <pc:docMk/>
            <pc:sldMk cId="2323924940" sldId="490"/>
            <ac:picMk id="23" creationId="{AB42A0E1-BCD8-69B2-2557-80462CFC1D87}"/>
          </ac:picMkLst>
        </pc:picChg>
        <pc:picChg chg="add mod">
          <ac:chgData name="Thorben Jones" userId="5c62d8cc5c724971" providerId="LiveId" clId="{E12B81E5-8583-4DF7-91E4-09179F96C04A}" dt="2024-07-04T19:17:45.341" v="255"/>
          <ac:picMkLst>
            <pc:docMk/>
            <pc:sldMk cId="2323924940" sldId="490"/>
            <ac:picMk id="25" creationId="{33B2DA86-3A1F-867A-060F-EC6095171FB5}"/>
          </ac:picMkLst>
        </pc:picChg>
        <pc:picChg chg="add mod">
          <ac:chgData name="Thorben Jones" userId="5c62d8cc5c724971" providerId="LiveId" clId="{E12B81E5-8583-4DF7-91E4-09179F96C04A}" dt="2024-07-04T19:19:46.078" v="284" actId="931"/>
          <ac:picMkLst>
            <pc:docMk/>
            <pc:sldMk cId="2323924940" sldId="490"/>
            <ac:picMk id="27" creationId="{0D516F07-F905-55CA-F05F-0856E636019C}"/>
          </ac:picMkLst>
        </pc:picChg>
        <pc:picChg chg="add mod">
          <ac:chgData name="Thorben Jones" userId="5c62d8cc5c724971" providerId="LiveId" clId="{E12B81E5-8583-4DF7-91E4-09179F96C04A}" dt="2024-07-04T19:29:25.252" v="396" actId="1076"/>
          <ac:picMkLst>
            <pc:docMk/>
            <pc:sldMk cId="2323924940" sldId="490"/>
            <ac:picMk id="29" creationId="{DDBDA917-F513-84C2-D0B7-F1CBD3769CDD}"/>
          </ac:picMkLst>
        </pc:picChg>
        <pc:picChg chg="add mod">
          <ac:chgData name="Thorben Jones" userId="5c62d8cc5c724971" providerId="LiveId" clId="{E12B81E5-8583-4DF7-91E4-09179F96C04A}" dt="2024-07-04T19:29:35.783" v="399" actId="14100"/>
          <ac:picMkLst>
            <pc:docMk/>
            <pc:sldMk cId="2323924940" sldId="490"/>
            <ac:picMk id="35" creationId="{DD172436-D1B1-E0D5-9152-3C6F71533FD8}"/>
          </ac:picMkLst>
        </pc:picChg>
        <pc:picChg chg="add mod">
          <ac:chgData name="Thorben Jones" userId="5c62d8cc5c724971" providerId="LiveId" clId="{E12B81E5-8583-4DF7-91E4-09179F96C04A}" dt="2024-07-04T19:40:34.205" v="406" actId="14100"/>
          <ac:picMkLst>
            <pc:docMk/>
            <pc:sldMk cId="2323924940" sldId="490"/>
            <ac:picMk id="37" creationId="{B9C15B65-82AC-FFD2-EC33-BFD3CF203FC2}"/>
          </ac:picMkLst>
        </pc:picChg>
      </pc:sldChg>
    </pc:docChg>
  </pc:docChgLst>
  <pc:docChgLst>
    <pc:chgData name="Justine Buss" userId="8d5b0085cc57ea0f" providerId="LiveId" clId="{42977CFE-BE18-4BDB-B730-A216D80DCD42}"/>
    <pc:docChg chg="undo redo custSel addSld delSld modSld sldOrd modMainMaster">
      <pc:chgData name="Justine Buss" userId="8d5b0085cc57ea0f" providerId="LiveId" clId="{42977CFE-BE18-4BDB-B730-A216D80DCD42}" dt="2024-06-04T20:08:00.013" v="25981" actId="729"/>
      <pc:docMkLst>
        <pc:docMk/>
      </pc:docMkLst>
      <pc:sldChg chg="del">
        <pc:chgData name="Justine Buss" userId="8d5b0085cc57ea0f" providerId="LiveId" clId="{42977CFE-BE18-4BDB-B730-A216D80DCD42}" dt="2024-05-22T17:20:45.511" v="2521" actId="2696"/>
        <pc:sldMkLst>
          <pc:docMk/>
          <pc:sldMk cId="733508274" sldId="256"/>
        </pc:sldMkLst>
      </pc:sldChg>
      <pc:sldChg chg="del">
        <pc:chgData name="Justine Buss" userId="8d5b0085cc57ea0f" providerId="LiveId" clId="{42977CFE-BE18-4BDB-B730-A216D80DCD42}" dt="2024-05-22T17:31:42.301" v="3125" actId="2696"/>
        <pc:sldMkLst>
          <pc:docMk/>
          <pc:sldMk cId="1898620438" sldId="257"/>
        </pc:sldMkLst>
      </pc:sldChg>
      <pc:sldChg chg="del">
        <pc:chgData name="Justine Buss" userId="8d5b0085cc57ea0f" providerId="LiveId" clId="{42977CFE-BE18-4BDB-B730-A216D80DCD42}" dt="2024-05-22T17:31:47.926" v="3126" actId="2696"/>
        <pc:sldMkLst>
          <pc:docMk/>
          <pc:sldMk cId="3583580713" sldId="260"/>
        </pc:sldMkLst>
      </pc:sldChg>
      <pc:sldChg chg="del">
        <pc:chgData name="Justine Buss" userId="8d5b0085cc57ea0f" providerId="LiveId" clId="{42977CFE-BE18-4BDB-B730-A216D80DCD42}" dt="2024-05-22T17:44:57.775" v="3558" actId="47"/>
        <pc:sldMkLst>
          <pc:docMk/>
          <pc:sldMk cId="469367471" sldId="308"/>
        </pc:sldMkLst>
      </pc:sldChg>
      <pc:sldChg chg="addSp delSp modSp mod modTransition">
        <pc:chgData name="Justine Buss" userId="8d5b0085cc57ea0f" providerId="LiveId" clId="{42977CFE-BE18-4BDB-B730-A216D80DCD42}" dt="2024-05-30T23:18:35.920" v="24207"/>
        <pc:sldMkLst>
          <pc:docMk/>
          <pc:sldMk cId="951649666" sldId="309"/>
        </pc:sldMkLst>
        <pc:spChg chg="add mod">
          <ac:chgData name="Justine Buss" userId="8d5b0085cc57ea0f" providerId="LiveId" clId="{42977CFE-BE18-4BDB-B730-A216D80DCD42}" dt="2024-05-22T16:43:57.167" v="1491" actId="1076"/>
          <ac:spMkLst>
            <pc:docMk/>
            <pc:sldMk cId="951649666" sldId="309"/>
            <ac:spMk id="2" creationId="{C2705301-8EEC-8E83-21A2-B7CDA23E1127}"/>
          </ac:spMkLst>
        </pc:spChg>
        <pc:spChg chg="add mod">
          <ac:chgData name="Justine Buss" userId="8d5b0085cc57ea0f" providerId="LiveId" clId="{42977CFE-BE18-4BDB-B730-A216D80DCD42}" dt="2024-05-22T16:48:14.071" v="1639" actId="14100"/>
          <ac:spMkLst>
            <pc:docMk/>
            <pc:sldMk cId="951649666" sldId="309"/>
            <ac:spMk id="3" creationId="{A07511A9-337C-AA0F-F246-B0C958F9DA54}"/>
          </ac:spMkLst>
        </pc:spChg>
        <pc:spChg chg="add mod">
          <ac:chgData name="Justine Buss" userId="8d5b0085cc57ea0f" providerId="LiveId" clId="{42977CFE-BE18-4BDB-B730-A216D80DCD42}" dt="2024-05-22T16:46:22.772" v="1563" actId="1076"/>
          <ac:spMkLst>
            <pc:docMk/>
            <pc:sldMk cId="951649666" sldId="309"/>
            <ac:spMk id="4" creationId="{44C7FBFE-5F13-EBB6-08DF-5AA0CF420E2D}"/>
          </ac:spMkLst>
        </pc:spChg>
        <pc:spChg chg="mod">
          <ac:chgData name="Justine Buss" userId="8d5b0085cc57ea0f" providerId="LiveId" clId="{42977CFE-BE18-4BDB-B730-A216D80DCD42}" dt="2024-05-22T15:36:44.365" v="282" actId="403"/>
          <ac:spMkLst>
            <pc:docMk/>
            <pc:sldMk cId="951649666" sldId="309"/>
            <ac:spMk id="5" creationId="{00000000-0000-0000-0000-000000000000}"/>
          </ac:spMkLst>
        </pc:spChg>
        <pc:spChg chg="add mod">
          <ac:chgData name="Justine Buss" userId="8d5b0085cc57ea0f" providerId="LiveId" clId="{42977CFE-BE18-4BDB-B730-A216D80DCD42}" dt="2024-05-22T16:46:48.420" v="1592" actId="1076"/>
          <ac:spMkLst>
            <pc:docMk/>
            <pc:sldMk cId="951649666" sldId="309"/>
            <ac:spMk id="8" creationId="{562633C0-345E-B54D-B8E7-60D0AEB3F394}"/>
          </ac:spMkLst>
        </pc:spChg>
        <pc:spChg chg="add mod">
          <ac:chgData name="Justine Buss" userId="8d5b0085cc57ea0f" providerId="LiveId" clId="{42977CFE-BE18-4BDB-B730-A216D80DCD42}" dt="2024-05-22T16:47:52.369" v="1636" actId="6549"/>
          <ac:spMkLst>
            <pc:docMk/>
            <pc:sldMk cId="951649666" sldId="309"/>
            <ac:spMk id="9" creationId="{9F66C642-984F-FFDC-6E76-9DA884ED6D7C}"/>
          </ac:spMkLst>
        </pc:spChg>
        <pc:spChg chg="add mod">
          <ac:chgData name="Justine Buss" userId="8d5b0085cc57ea0f" providerId="LiveId" clId="{42977CFE-BE18-4BDB-B730-A216D80DCD42}" dt="2024-05-22T16:48:36.560" v="1667" actId="6549"/>
          <ac:spMkLst>
            <pc:docMk/>
            <pc:sldMk cId="951649666" sldId="309"/>
            <ac:spMk id="10" creationId="{F897E50B-AAA6-22DD-42C1-000C61B9EE9E}"/>
          </ac:spMkLst>
        </pc:spChg>
        <pc:spChg chg="add mod">
          <ac:chgData name="Justine Buss" userId="8d5b0085cc57ea0f" providerId="LiveId" clId="{42977CFE-BE18-4BDB-B730-A216D80DCD42}" dt="2024-05-22T16:49:58.507" v="1690" actId="1076"/>
          <ac:spMkLst>
            <pc:docMk/>
            <pc:sldMk cId="951649666" sldId="309"/>
            <ac:spMk id="12" creationId="{773E6F12-0CDB-70AA-AFF5-97F97A247783}"/>
          </ac:spMkLst>
        </pc:spChg>
        <pc:spChg chg="mod">
          <ac:chgData name="Justine Buss" userId="8d5b0085cc57ea0f" providerId="LiveId" clId="{42977CFE-BE18-4BDB-B730-A216D80DCD42}" dt="2024-05-22T16:43:50.380" v="1489" actId="1076"/>
          <ac:spMkLst>
            <pc:docMk/>
            <pc:sldMk cId="951649666" sldId="309"/>
            <ac:spMk id="25" creationId="{EA88550F-68C7-DF5C-D0CE-895946D278F3}"/>
          </ac:spMkLst>
        </pc:spChg>
        <pc:spChg chg="del mod">
          <ac:chgData name="Justine Buss" userId="8d5b0085cc57ea0f" providerId="LiveId" clId="{42977CFE-BE18-4BDB-B730-A216D80DCD42}" dt="2024-05-22T16:43:05.785" v="1485" actId="478"/>
          <ac:spMkLst>
            <pc:docMk/>
            <pc:sldMk cId="951649666" sldId="309"/>
            <ac:spMk id="28" creationId="{AA2577C8-3EC4-9990-2460-3088E382A06F}"/>
          </ac:spMkLst>
        </pc:spChg>
        <pc:spChg chg="del">
          <ac:chgData name="Justine Buss" userId="8d5b0085cc57ea0f" providerId="LiveId" clId="{42977CFE-BE18-4BDB-B730-A216D80DCD42}" dt="2024-05-22T16:46:02.230" v="1558" actId="478"/>
          <ac:spMkLst>
            <pc:docMk/>
            <pc:sldMk cId="951649666" sldId="309"/>
            <ac:spMk id="30" creationId="{6F6B1A2A-0101-7670-5F39-94F6016C6654}"/>
          </ac:spMkLst>
        </pc:spChg>
        <pc:spChg chg="del">
          <ac:chgData name="Justine Buss" userId="8d5b0085cc57ea0f" providerId="LiveId" clId="{42977CFE-BE18-4BDB-B730-A216D80DCD42}" dt="2024-05-22T16:43:16.832" v="1486" actId="478"/>
          <ac:spMkLst>
            <pc:docMk/>
            <pc:sldMk cId="951649666" sldId="309"/>
            <ac:spMk id="31" creationId="{187E6F33-CD82-31FE-7D60-E409F540D0EB}"/>
          </ac:spMkLst>
        </pc:spChg>
        <pc:spChg chg="del">
          <ac:chgData name="Justine Buss" userId="8d5b0085cc57ea0f" providerId="LiveId" clId="{42977CFE-BE18-4BDB-B730-A216D80DCD42}" dt="2024-05-22T16:47:27.461" v="1595" actId="478"/>
          <ac:spMkLst>
            <pc:docMk/>
            <pc:sldMk cId="951649666" sldId="309"/>
            <ac:spMk id="32" creationId="{CB52150C-F105-8000-8131-4EDDC738FA8A}"/>
          </ac:spMkLst>
        </pc:spChg>
        <pc:spChg chg="del">
          <ac:chgData name="Justine Buss" userId="8d5b0085cc57ea0f" providerId="LiveId" clId="{42977CFE-BE18-4BDB-B730-A216D80DCD42}" dt="2024-05-22T16:48:29.943" v="1642" actId="478"/>
          <ac:spMkLst>
            <pc:docMk/>
            <pc:sldMk cId="951649666" sldId="309"/>
            <ac:spMk id="33" creationId="{0A1AD087-327F-588D-DFB8-3936F32A9E98}"/>
          </ac:spMkLst>
        </pc:spChg>
        <pc:spChg chg="del mod">
          <ac:chgData name="Justine Buss" userId="8d5b0085cc57ea0f" providerId="LiveId" clId="{42977CFE-BE18-4BDB-B730-A216D80DCD42}" dt="2024-05-22T16:44:56.755" v="1526" actId="478"/>
          <ac:spMkLst>
            <pc:docMk/>
            <pc:sldMk cId="951649666" sldId="309"/>
            <ac:spMk id="34" creationId="{7AF9B618-8D78-5199-8F0A-AF16D45B3A75}"/>
          </ac:spMkLst>
        </pc:spChg>
        <pc:picChg chg="mod">
          <ac:chgData name="Justine Buss" userId="8d5b0085cc57ea0f" providerId="LiveId" clId="{42977CFE-BE18-4BDB-B730-A216D80DCD42}" dt="2024-05-22T16:43:46.733" v="1488" actId="1076"/>
          <ac:picMkLst>
            <pc:docMk/>
            <pc:sldMk cId="951649666" sldId="309"/>
            <ac:picMk id="11" creationId="{42C689A9-3E50-8021-D7BC-0D8EF1CBEE8E}"/>
          </ac:picMkLst>
        </pc:picChg>
        <pc:picChg chg="add del mod">
          <ac:chgData name="Justine Buss" userId="8d5b0085cc57ea0f" providerId="LiveId" clId="{42977CFE-BE18-4BDB-B730-A216D80DCD42}" dt="2024-05-23T21:01:12.091" v="5251" actId="478"/>
          <ac:picMkLst>
            <pc:docMk/>
            <pc:sldMk cId="951649666" sldId="309"/>
            <ac:picMk id="14" creationId="{88A68F93-2D35-3C2A-B8FD-021301AC2987}"/>
          </ac:picMkLst>
        </pc:picChg>
        <pc:picChg chg="mod">
          <ac:chgData name="Justine Buss" userId="8d5b0085cc57ea0f" providerId="LiveId" clId="{42977CFE-BE18-4BDB-B730-A216D80DCD42}" dt="2024-05-22T16:45:46.268" v="1528" actId="1076"/>
          <ac:picMkLst>
            <pc:docMk/>
            <pc:sldMk cId="951649666" sldId="309"/>
            <ac:picMk id="15" creationId="{CC39DA0B-A0B1-0384-A3B7-249B3A79C3D5}"/>
          </ac:picMkLst>
        </pc:picChg>
        <pc:picChg chg="mod">
          <ac:chgData name="Justine Buss" userId="8d5b0085cc57ea0f" providerId="LiveId" clId="{42977CFE-BE18-4BDB-B730-A216D80DCD42}" dt="2024-05-22T16:43:54.065" v="1490" actId="1076"/>
          <ac:picMkLst>
            <pc:docMk/>
            <pc:sldMk cId="951649666" sldId="309"/>
            <ac:picMk id="17" creationId="{9F76F100-A4E7-0CFE-9E5C-61771E62F0A4}"/>
          </ac:picMkLst>
        </pc:picChg>
        <pc:picChg chg="add mod">
          <ac:chgData name="Justine Buss" userId="8d5b0085cc57ea0f" providerId="LiveId" clId="{42977CFE-BE18-4BDB-B730-A216D80DCD42}" dt="2024-05-23T21:01:09.774" v="5250" actId="1076"/>
          <ac:picMkLst>
            <pc:docMk/>
            <pc:sldMk cId="951649666" sldId="309"/>
            <ac:picMk id="18" creationId="{26B48AC5-59B7-114A-1251-E752BE540F31}"/>
          </ac:picMkLst>
        </pc:picChg>
        <pc:picChg chg="mod">
          <ac:chgData name="Justine Buss" userId="8d5b0085cc57ea0f" providerId="LiveId" clId="{42977CFE-BE18-4BDB-B730-A216D80DCD42}" dt="2024-05-22T16:46:14.081" v="1560" actId="1076"/>
          <ac:picMkLst>
            <pc:docMk/>
            <pc:sldMk cId="951649666" sldId="309"/>
            <ac:picMk id="20" creationId="{1B2F5C70-A940-6DE1-2BF7-1A3C3AA3660B}"/>
          </ac:picMkLst>
        </pc:picChg>
        <pc:picChg chg="mod">
          <ac:chgData name="Justine Buss" userId="8d5b0085cc57ea0f" providerId="LiveId" clId="{42977CFE-BE18-4BDB-B730-A216D80DCD42}" dt="2024-05-22T16:47:25.242" v="1594" actId="1076"/>
          <ac:picMkLst>
            <pc:docMk/>
            <pc:sldMk cId="951649666" sldId="309"/>
            <ac:picMk id="22" creationId="{08E0FB9C-DA67-AB6E-5474-7188CABBB8BE}"/>
          </ac:picMkLst>
        </pc:picChg>
        <pc:picChg chg="mod">
          <ac:chgData name="Justine Buss" userId="8d5b0085cc57ea0f" providerId="LiveId" clId="{42977CFE-BE18-4BDB-B730-A216D80DCD42}" dt="2024-05-22T16:48:06.352" v="1637" actId="1076"/>
          <ac:picMkLst>
            <pc:docMk/>
            <pc:sldMk cId="951649666" sldId="309"/>
            <ac:picMk id="23" creationId="{F1A51ECA-416F-3161-9EAF-081B3CAE9E9A}"/>
          </ac:picMkLst>
        </pc:picChg>
        <pc:picChg chg="mod">
          <ac:chgData name="Justine Buss" userId="8d5b0085cc57ea0f" providerId="LiveId" clId="{42977CFE-BE18-4BDB-B730-A216D80DCD42}" dt="2024-05-22T16:44:19.917" v="1492" actId="1076"/>
          <ac:picMkLst>
            <pc:docMk/>
            <pc:sldMk cId="951649666" sldId="309"/>
            <ac:picMk id="24" creationId="{CFFEF700-068F-2CFA-4AB2-D6917B6FC077}"/>
          </ac:picMkLst>
        </pc:picChg>
      </pc:sldChg>
      <pc:sldChg chg="del">
        <pc:chgData name="Justine Buss" userId="8d5b0085cc57ea0f" providerId="LiveId" clId="{42977CFE-BE18-4BDB-B730-A216D80DCD42}" dt="2024-05-22T17:44:57.775" v="3558" actId="47"/>
        <pc:sldMkLst>
          <pc:docMk/>
          <pc:sldMk cId="2065217253" sldId="310"/>
        </pc:sldMkLst>
      </pc:sldChg>
      <pc:sldChg chg="del">
        <pc:chgData name="Justine Buss" userId="8d5b0085cc57ea0f" providerId="LiveId" clId="{42977CFE-BE18-4BDB-B730-A216D80DCD42}" dt="2024-05-22T17:44:57.775" v="3558" actId="47"/>
        <pc:sldMkLst>
          <pc:docMk/>
          <pc:sldMk cId="1230922297" sldId="311"/>
        </pc:sldMkLst>
      </pc:sldChg>
      <pc:sldChg chg="addSp delSp modSp mod modTransition">
        <pc:chgData name="Justine Buss" userId="8d5b0085cc57ea0f" providerId="LiveId" clId="{42977CFE-BE18-4BDB-B730-A216D80DCD42}" dt="2024-05-30T23:18:35.920" v="24207"/>
        <pc:sldMkLst>
          <pc:docMk/>
          <pc:sldMk cId="1401074128" sldId="312"/>
        </pc:sldMkLst>
        <pc:spChg chg="del mod">
          <ac:chgData name="Justine Buss" userId="8d5b0085cc57ea0f" providerId="LiveId" clId="{42977CFE-BE18-4BDB-B730-A216D80DCD42}" dt="2024-05-25T09:07:59.031" v="8574" actId="478"/>
          <ac:spMkLst>
            <pc:docMk/>
            <pc:sldMk cId="1401074128" sldId="312"/>
            <ac:spMk id="2" creationId="{00000000-0000-0000-0000-000000000000}"/>
          </ac:spMkLst>
        </pc:spChg>
        <pc:spChg chg="mod">
          <ac:chgData name="Justine Buss" userId="8d5b0085cc57ea0f" providerId="LiveId" clId="{42977CFE-BE18-4BDB-B730-A216D80DCD42}" dt="2024-05-22T15:36:47.702" v="283" actId="403"/>
          <ac:spMkLst>
            <pc:docMk/>
            <pc:sldMk cId="1401074128" sldId="312"/>
            <ac:spMk id="3" creationId="{00000000-0000-0000-0000-000000000000}"/>
          </ac:spMkLst>
        </pc:spChg>
        <pc:spChg chg="add del mod">
          <ac:chgData name="Justine Buss" userId="8d5b0085cc57ea0f" providerId="LiveId" clId="{42977CFE-BE18-4BDB-B730-A216D80DCD42}" dt="2024-05-25T09:08:05.815" v="8575" actId="478"/>
          <ac:spMkLst>
            <pc:docMk/>
            <pc:sldMk cId="1401074128" sldId="312"/>
            <ac:spMk id="5" creationId="{4512A09B-B0DE-9DAB-E6F4-492CE8A22782}"/>
          </ac:spMkLst>
        </pc:spChg>
        <pc:spChg chg="del">
          <ac:chgData name="Justine Buss" userId="8d5b0085cc57ea0f" providerId="LiveId" clId="{42977CFE-BE18-4BDB-B730-A216D80DCD42}" dt="2024-05-25T09:08:08.497" v="8577" actId="478"/>
          <ac:spMkLst>
            <pc:docMk/>
            <pc:sldMk cId="1401074128" sldId="312"/>
            <ac:spMk id="6" creationId="{8ACEF6ED-A906-5191-113B-1B32062EE749}"/>
          </ac:spMkLst>
        </pc:spChg>
        <pc:spChg chg="del">
          <ac:chgData name="Justine Buss" userId="8d5b0085cc57ea0f" providerId="LiveId" clId="{42977CFE-BE18-4BDB-B730-A216D80DCD42}" dt="2024-05-25T09:08:07.158" v="8576" actId="478"/>
          <ac:spMkLst>
            <pc:docMk/>
            <pc:sldMk cId="1401074128" sldId="312"/>
            <ac:spMk id="7" creationId="{65619983-7E63-5B8A-98B5-0561F534F06D}"/>
          </ac:spMkLst>
        </pc:spChg>
        <pc:spChg chg="add mod">
          <ac:chgData name="Justine Buss" userId="8d5b0085cc57ea0f" providerId="LiveId" clId="{42977CFE-BE18-4BDB-B730-A216D80DCD42}" dt="2024-05-22T16:50:21.979" v="1696"/>
          <ac:spMkLst>
            <pc:docMk/>
            <pc:sldMk cId="1401074128" sldId="312"/>
            <ac:spMk id="8" creationId="{06D13111-84CC-1382-6125-CE75B515C1EB}"/>
          </ac:spMkLst>
        </pc:spChg>
        <pc:spChg chg="add mod">
          <ac:chgData name="Justine Buss" userId="8d5b0085cc57ea0f" providerId="LiveId" clId="{42977CFE-BE18-4BDB-B730-A216D80DCD42}" dt="2024-05-25T09:08:14.759" v="8579" actId="1076"/>
          <ac:spMkLst>
            <pc:docMk/>
            <pc:sldMk cId="1401074128" sldId="312"/>
            <ac:spMk id="11" creationId="{DECA140A-24AF-A528-E366-48AA33C2E0CA}"/>
          </ac:spMkLst>
        </pc:spChg>
        <pc:picChg chg="add mod">
          <ac:chgData name="Justine Buss" userId="8d5b0085cc57ea0f" providerId="LiveId" clId="{42977CFE-BE18-4BDB-B730-A216D80DCD42}" dt="2024-05-23T21:02:32.262" v="5259" actId="1076"/>
          <ac:picMkLst>
            <pc:docMk/>
            <pc:sldMk cId="1401074128" sldId="312"/>
            <ac:picMk id="9" creationId="{4A72E48F-ED7F-02AF-4622-C93A0B0C0111}"/>
          </ac:picMkLst>
        </pc:picChg>
        <pc:picChg chg="add del mod">
          <ac:chgData name="Justine Buss" userId="8d5b0085cc57ea0f" providerId="LiveId" clId="{42977CFE-BE18-4BDB-B730-A216D80DCD42}" dt="2024-05-23T21:02:27.762" v="5258" actId="478"/>
          <ac:picMkLst>
            <pc:docMk/>
            <pc:sldMk cId="1401074128" sldId="312"/>
            <ac:picMk id="10" creationId="{E74AF0DC-0732-CAD6-1B5C-AC9EE75AD961}"/>
          </ac:picMkLst>
        </pc:picChg>
      </pc:sldChg>
      <pc:sldChg chg="del">
        <pc:chgData name="Justine Buss" userId="8d5b0085cc57ea0f" providerId="LiveId" clId="{42977CFE-BE18-4BDB-B730-A216D80DCD42}" dt="2024-05-22T17:44:57.775" v="3558" actId="47"/>
        <pc:sldMkLst>
          <pc:docMk/>
          <pc:sldMk cId="694679941" sldId="313"/>
        </pc:sldMkLst>
      </pc:sldChg>
      <pc:sldChg chg="del">
        <pc:chgData name="Justine Buss" userId="8d5b0085cc57ea0f" providerId="LiveId" clId="{42977CFE-BE18-4BDB-B730-A216D80DCD42}" dt="2024-05-22T17:44:57.775" v="3558" actId="47"/>
        <pc:sldMkLst>
          <pc:docMk/>
          <pc:sldMk cId="1764663295" sldId="314"/>
        </pc:sldMkLst>
      </pc:sldChg>
      <pc:sldChg chg="del">
        <pc:chgData name="Justine Buss" userId="8d5b0085cc57ea0f" providerId="LiveId" clId="{42977CFE-BE18-4BDB-B730-A216D80DCD42}" dt="2024-05-22T17:44:57.775" v="3558" actId="47"/>
        <pc:sldMkLst>
          <pc:docMk/>
          <pc:sldMk cId="1946833995" sldId="315"/>
        </pc:sldMkLst>
      </pc:sldChg>
      <pc:sldChg chg="del">
        <pc:chgData name="Justine Buss" userId="8d5b0085cc57ea0f" providerId="LiveId" clId="{42977CFE-BE18-4BDB-B730-A216D80DCD42}" dt="2024-05-22T17:44:57.775" v="3558" actId="47"/>
        <pc:sldMkLst>
          <pc:docMk/>
          <pc:sldMk cId="1378108273" sldId="316"/>
        </pc:sldMkLst>
      </pc:sldChg>
      <pc:sldChg chg="addSp delSp modSp mod modTransition modClrScheme modShow chgLayout">
        <pc:chgData name="Justine Buss" userId="8d5b0085cc57ea0f" providerId="LiveId" clId="{42977CFE-BE18-4BDB-B730-A216D80DCD42}" dt="2024-05-30T23:18:35.920" v="24207"/>
        <pc:sldMkLst>
          <pc:docMk/>
          <pc:sldMk cId="1254611416" sldId="317"/>
        </pc:sldMkLst>
        <pc:spChg chg="del">
          <ac:chgData name="Justine Buss" userId="8d5b0085cc57ea0f" providerId="LiveId" clId="{42977CFE-BE18-4BDB-B730-A216D80DCD42}" dt="2024-05-22T19:42:42.491" v="4531" actId="700"/>
          <ac:spMkLst>
            <pc:docMk/>
            <pc:sldMk cId="1254611416" sldId="317"/>
            <ac:spMk id="2" creationId="{00000000-0000-0000-0000-000000000000}"/>
          </ac:spMkLst>
        </pc:spChg>
        <pc:spChg chg="del">
          <ac:chgData name="Justine Buss" userId="8d5b0085cc57ea0f" providerId="LiveId" clId="{42977CFE-BE18-4BDB-B730-A216D80DCD42}" dt="2024-05-22T19:42:42.491" v="4531" actId="700"/>
          <ac:spMkLst>
            <pc:docMk/>
            <pc:sldMk cId="1254611416" sldId="317"/>
            <ac:spMk id="3" creationId="{00000000-0000-0000-0000-000000000000}"/>
          </ac:spMkLst>
        </pc:spChg>
        <pc:spChg chg="del">
          <ac:chgData name="Justine Buss" userId="8d5b0085cc57ea0f" providerId="LiveId" clId="{42977CFE-BE18-4BDB-B730-A216D80DCD42}" dt="2024-05-22T19:42:42.491" v="4531" actId="700"/>
          <ac:spMkLst>
            <pc:docMk/>
            <pc:sldMk cId="1254611416" sldId="317"/>
            <ac:spMk id="4" creationId="{00000000-0000-0000-0000-000000000000}"/>
          </ac:spMkLst>
        </pc:spChg>
        <pc:spChg chg="add mod">
          <ac:chgData name="Justine Buss" userId="8d5b0085cc57ea0f" providerId="LiveId" clId="{42977CFE-BE18-4BDB-B730-A216D80DCD42}" dt="2024-05-26T14:47:37.364" v="13249" actId="478"/>
          <ac:spMkLst>
            <pc:docMk/>
            <pc:sldMk cId="1254611416" sldId="317"/>
            <ac:spMk id="4" creationId="{A43E836D-B692-CA82-E7F4-A9285A1C596C}"/>
          </ac:spMkLst>
        </pc:spChg>
        <pc:spChg chg="mod ord">
          <ac:chgData name="Justine Buss" userId="8d5b0085cc57ea0f" providerId="LiveId" clId="{42977CFE-BE18-4BDB-B730-A216D80DCD42}" dt="2024-05-22T19:43:18.976" v="4533" actId="700"/>
          <ac:spMkLst>
            <pc:docMk/>
            <pc:sldMk cId="1254611416" sldId="317"/>
            <ac:spMk id="5" creationId="{00000000-0000-0000-0000-000000000000}"/>
          </ac:spMkLst>
        </pc:spChg>
        <pc:spChg chg="add del mod ord">
          <ac:chgData name="Justine Buss" userId="8d5b0085cc57ea0f" providerId="LiveId" clId="{42977CFE-BE18-4BDB-B730-A216D80DCD42}" dt="2024-05-26T14:47:37.364" v="13249" actId="478"/>
          <ac:spMkLst>
            <pc:docMk/>
            <pc:sldMk cId="1254611416" sldId="317"/>
            <ac:spMk id="6" creationId="{C8F785FB-8FE1-EF92-26A3-4B2869485197}"/>
          </ac:spMkLst>
        </pc:spChg>
        <pc:spChg chg="add del mod ord">
          <ac:chgData name="Justine Buss" userId="8d5b0085cc57ea0f" providerId="LiveId" clId="{42977CFE-BE18-4BDB-B730-A216D80DCD42}" dt="2024-05-22T19:43:45.856" v="4534" actId="478"/>
          <ac:spMkLst>
            <pc:docMk/>
            <pc:sldMk cId="1254611416" sldId="317"/>
            <ac:spMk id="7" creationId="{BD82381F-8AA2-1985-6807-84730A13DF69}"/>
          </ac:spMkLst>
        </pc:spChg>
      </pc:sldChg>
      <pc:sldChg chg="del">
        <pc:chgData name="Justine Buss" userId="8d5b0085cc57ea0f" providerId="LiveId" clId="{42977CFE-BE18-4BDB-B730-A216D80DCD42}" dt="2024-05-22T19:42:49.529" v="4532" actId="2696"/>
        <pc:sldMkLst>
          <pc:docMk/>
          <pc:sldMk cId="112138819" sldId="318"/>
        </pc:sldMkLst>
      </pc:sldChg>
      <pc:sldChg chg="addSp delSp modSp mod modTransition modAnim">
        <pc:chgData name="Justine Buss" userId="8d5b0085cc57ea0f" providerId="LiveId" clId="{42977CFE-BE18-4BDB-B730-A216D80DCD42}" dt="2024-05-30T23:18:35.920" v="24207"/>
        <pc:sldMkLst>
          <pc:docMk/>
          <pc:sldMk cId="1482146113" sldId="319"/>
        </pc:sldMkLst>
        <pc:spChg chg="add del mod">
          <ac:chgData name="Justine Buss" userId="8d5b0085cc57ea0f" providerId="LiveId" clId="{42977CFE-BE18-4BDB-B730-A216D80DCD42}" dt="2024-05-22T16:50:13.580" v="1692" actId="478"/>
          <ac:spMkLst>
            <pc:docMk/>
            <pc:sldMk cId="1482146113" sldId="319"/>
            <ac:spMk id="3" creationId="{193F9992-C4D5-5F34-BC92-C86DB0D3B3B7}"/>
          </ac:spMkLst>
        </pc:spChg>
        <pc:spChg chg="add mod">
          <ac:chgData name="Justine Buss" userId="8d5b0085cc57ea0f" providerId="LiveId" clId="{42977CFE-BE18-4BDB-B730-A216D80DCD42}" dt="2024-05-22T16:50:13.947" v="1693"/>
          <ac:spMkLst>
            <pc:docMk/>
            <pc:sldMk cId="1482146113" sldId="319"/>
            <ac:spMk id="4" creationId="{92C1753C-4941-7C1E-A88E-98EDCD87DB32}"/>
          </ac:spMkLst>
        </pc:spChg>
        <pc:graphicFrameChg chg="mod">
          <ac:chgData name="Justine Buss" userId="8d5b0085cc57ea0f" providerId="LiveId" clId="{42977CFE-BE18-4BDB-B730-A216D80DCD42}" dt="2024-05-26T14:39:19.039" v="13164" actId="255"/>
          <ac:graphicFrameMkLst>
            <pc:docMk/>
            <pc:sldMk cId="1482146113" sldId="319"/>
            <ac:graphicFrameMk id="8" creationId="{74AEEBC9-CC1C-1C7C-D57B-09455C407A74}"/>
          </ac:graphicFrameMkLst>
        </pc:graphicFrameChg>
        <pc:picChg chg="add mod">
          <ac:chgData name="Justine Buss" userId="8d5b0085cc57ea0f" providerId="LiveId" clId="{42977CFE-BE18-4BDB-B730-A216D80DCD42}" dt="2024-05-26T14:29:13.804" v="13082"/>
          <ac:picMkLst>
            <pc:docMk/>
            <pc:sldMk cId="1482146113" sldId="319"/>
            <ac:picMk id="3" creationId="{55037088-2ED9-1AB4-0024-54F087CE71CA}"/>
          </ac:picMkLst>
        </pc:picChg>
        <pc:picChg chg="add mod ord">
          <ac:chgData name="Justine Buss" userId="8d5b0085cc57ea0f" providerId="LiveId" clId="{42977CFE-BE18-4BDB-B730-A216D80DCD42}" dt="2024-05-26T14:29:28.383" v="13088" actId="1076"/>
          <ac:picMkLst>
            <pc:docMk/>
            <pc:sldMk cId="1482146113" sldId="319"/>
            <ac:picMk id="5" creationId="{1F1A541A-F13D-536C-4B6B-FBACF2609698}"/>
          </ac:picMkLst>
        </pc:picChg>
        <pc:picChg chg="add mod">
          <ac:chgData name="Justine Buss" userId="8d5b0085cc57ea0f" providerId="LiveId" clId="{42977CFE-BE18-4BDB-B730-A216D80DCD42}" dt="2024-05-26T14:29:31.472" v="13089" actId="1076"/>
          <ac:picMkLst>
            <pc:docMk/>
            <pc:sldMk cId="1482146113" sldId="319"/>
            <ac:picMk id="6" creationId="{55037088-2ED9-1AB4-0024-54F087CE71CA}"/>
          </ac:picMkLst>
        </pc:picChg>
        <pc:picChg chg="add mod ord">
          <ac:chgData name="Justine Buss" userId="8d5b0085cc57ea0f" providerId="LiveId" clId="{42977CFE-BE18-4BDB-B730-A216D80DCD42}" dt="2024-05-22T20:08:48.325" v="5184" actId="1076"/>
          <ac:picMkLst>
            <pc:docMk/>
            <pc:sldMk cId="1482146113" sldId="319"/>
            <ac:picMk id="7" creationId="{931197C9-18DC-CE21-FE59-65D4C925A318}"/>
          </ac:picMkLst>
        </pc:picChg>
        <pc:picChg chg="add mod ord">
          <ac:chgData name="Justine Buss" userId="8d5b0085cc57ea0f" providerId="LiveId" clId="{42977CFE-BE18-4BDB-B730-A216D80DCD42}" dt="2024-05-22T20:09:06.607" v="5188" actId="1076"/>
          <ac:picMkLst>
            <pc:docMk/>
            <pc:sldMk cId="1482146113" sldId="319"/>
            <ac:picMk id="10" creationId="{4AC5E15A-4FBE-F273-7B0D-B60EE44FC4B5}"/>
          </ac:picMkLst>
        </pc:picChg>
        <pc:picChg chg="add del mod ord">
          <ac:chgData name="Justine Buss" userId="8d5b0085cc57ea0f" providerId="LiveId" clId="{42977CFE-BE18-4BDB-B730-A216D80DCD42}" dt="2024-05-26T14:29:20.473" v="13085" actId="21"/>
          <ac:picMkLst>
            <pc:docMk/>
            <pc:sldMk cId="1482146113" sldId="319"/>
            <ac:picMk id="12" creationId="{55037088-2ED9-1AB4-0024-54F087CE71CA}"/>
          </ac:picMkLst>
        </pc:picChg>
        <pc:picChg chg="add mod ord">
          <ac:chgData name="Justine Buss" userId="8d5b0085cc57ea0f" providerId="LiveId" clId="{42977CFE-BE18-4BDB-B730-A216D80DCD42}" dt="2024-05-22T20:07:50.687" v="5155" actId="1076"/>
          <ac:picMkLst>
            <pc:docMk/>
            <pc:sldMk cId="1482146113" sldId="319"/>
            <ac:picMk id="14" creationId="{C7426B90-3F1B-4D15-352F-4A9553D58E1A}"/>
          </ac:picMkLst>
        </pc:picChg>
        <pc:picChg chg="add mod ord">
          <ac:chgData name="Justine Buss" userId="8d5b0085cc57ea0f" providerId="LiveId" clId="{42977CFE-BE18-4BDB-B730-A216D80DCD42}" dt="2024-05-22T20:07:13.030" v="5151" actId="207"/>
          <ac:picMkLst>
            <pc:docMk/>
            <pc:sldMk cId="1482146113" sldId="319"/>
            <ac:picMk id="16" creationId="{188D1FC8-A5EB-4F3F-0378-934EFA31BCEB}"/>
          </ac:picMkLst>
        </pc:picChg>
      </pc:sldChg>
      <pc:sldChg chg="addSp delSp modSp mod modTransition modClrScheme chgLayout">
        <pc:chgData name="Justine Buss" userId="8d5b0085cc57ea0f" providerId="LiveId" clId="{42977CFE-BE18-4BDB-B730-A216D80DCD42}" dt="2024-05-30T23:18:35.920" v="24207"/>
        <pc:sldMkLst>
          <pc:docMk/>
          <pc:sldMk cId="1406280961" sldId="320"/>
        </pc:sldMkLst>
        <pc:spChg chg="add del mod">
          <ac:chgData name="Justine Buss" userId="8d5b0085cc57ea0f" providerId="LiveId" clId="{42977CFE-BE18-4BDB-B730-A216D80DCD42}" dt="2024-05-22T15:09:39.794" v="22" actId="26606"/>
          <ac:spMkLst>
            <pc:docMk/>
            <pc:sldMk cId="1406280961" sldId="320"/>
            <ac:spMk id="2" creationId="{99D01897-52EA-4B8E-D46E-826AA1CB3257}"/>
          </ac:spMkLst>
        </pc:spChg>
        <pc:spChg chg="add del mod">
          <ac:chgData name="Justine Buss" userId="8d5b0085cc57ea0f" providerId="LiveId" clId="{42977CFE-BE18-4BDB-B730-A216D80DCD42}" dt="2024-05-22T16:41:03.746" v="1380" actId="26606"/>
          <ac:spMkLst>
            <pc:docMk/>
            <pc:sldMk cId="1406280961" sldId="320"/>
            <ac:spMk id="4" creationId="{C5E09C24-F239-B94C-9232-ECB626C81E9C}"/>
          </ac:spMkLst>
        </pc:spChg>
        <pc:spChg chg="add del">
          <ac:chgData name="Justine Buss" userId="8d5b0085cc57ea0f" providerId="LiveId" clId="{42977CFE-BE18-4BDB-B730-A216D80DCD42}" dt="2024-05-22T16:41:07.590" v="1382" actId="22"/>
          <ac:spMkLst>
            <pc:docMk/>
            <pc:sldMk cId="1406280961" sldId="320"/>
            <ac:spMk id="5" creationId="{2E145B3E-2451-BF5B-2E8E-803380A1B63E}"/>
          </ac:spMkLst>
        </pc:spChg>
        <pc:spChg chg="add del mod">
          <ac:chgData name="Justine Buss" userId="8d5b0085cc57ea0f" providerId="LiveId" clId="{42977CFE-BE18-4BDB-B730-A216D80DCD42}" dt="2024-05-22T16:40:54.279" v="1373" actId="26606"/>
          <ac:spMkLst>
            <pc:docMk/>
            <pc:sldMk cId="1406280961" sldId="320"/>
            <ac:spMk id="6" creationId="{2E0AFB69-23AE-FD30-508F-187DF56B744E}"/>
          </ac:spMkLst>
        </pc:spChg>
        <pc:spChg chg="add del mod">
          <ac:chgData name="Justine Buss" userId="8d5b0085cc57ea0f" providerId="LiveId" clId="{42977CFE-BE18-4BDB-B730-A216D80DCD42}" dt="2024-05-22T15:08:50.254" v="2" actId="26606"/>
          <ac:spMkLst>
            <pc:docMk/>
            <pc:sldMk cId="1406280961" sldId="320"/>
            <ac:spMk id="7" creationId="{677CC202-8C22-2C8E-E057-2FD21C4137B2}"/>
          </ac:spMkLst>
        </pc:spChg>
        <pc:spChg chg="add del mod">
          <ac:chgData name="Justine Buss" userId="8d5b0085cc57ea0f" providerId="LiveId" clId="{42977CFE-BE18-4BDB-B730-A216D80DCD42}" dt="2024-05-22T16:40:58.388" v="1375" actId="26606"/>
          <ac:spMkLst>
            <pc:docMk/>
            <pc:sldMk cId="1406280961" sldId="320"/>
            <ac:spMk id="8" creationId="{0E4F0D46-E300-2A4C-9CDD-C7784A2F9DE6}"/>
          </ac:spMkLst>
        </pc:spChg>
        <pc:spChg chg="add del mod">
          <ac:chgData name="Justine Buss" userId="8d5b0085cc57ea0f" providerId="LiveId" clId="{42977CFE-BE18-4BDB-B730-A216D80DCD42}" dt="2024-05-22T15:08:51.329" v="4" actId="26606"/>
          <ac:spMkLst>
            <pc:docMk/>
            <pc:sldMk cId="1406280961" sldId="320"/>
            <ac:spMk id="9" creationId="{94A44236-7904-0AAB-8EE5-5A9D9C53FC18}"/>
          </ac:spMkLst>
        </pc:spChg>
        <pc:spChg chg="add del mod">
          <ac:chgData name="Justine Buss" userId="8d5b0085cc57ea0f" providerId="LiveId" clId="{42977CFE-BE18-4BDB-B730-A216D80DCD42}" dt="2024-05-22T16:40:59.888" v="1377" actId="26606"/>
          <ac:spMkLst>
            <pc:docMk/>
            <pc:sldMk cId="1406280961" sldId="320"/>
            <ac:spMk id="10" creationId="{2E0AFB69-23AE-FD30-508F-187DF56B744E}"/>
          </ac:spMkLst>
        </pc:spChg>
        <pc:spChg chg="add del mod">
          <ac:chgData name="Justine Buss" userId="8d5b0085cc57ea0f" providerId="LiveId" clId="{42977CFE-BE18-4BDB-B730-A216D80DCD42}" dt="2024-05-22T15:08:53.954" v="6" actId="26606"/>
          <ac:spMkLst>
            <pc:docMk/>
            <pc:sldMk cId="1406280961" sldId="320"/>
            <ac:spMk id="11" creationId="{677CC202-8C22-2C8E-E057-2FD21C4137B2}"/>
          </ac:spMkLst>
        </pc:spChg>
        <pc:spChg chg="add del mod">
          <ac:chgData name="Justine Buss" userId="8d5b0085cc57ea0f" providerId="LiveId" clId="{42977CFE-BE18-4BDB-B730-A216D80DCD42}" dt="2024-05-22T16:41:03.744" v="1379" actId="26606"/>
          <ac:spMkLst>
            <pc:docMk/>
            <pc:sldMk cId="1406280961" sldId="320"/>
            <ac:spMk id="12" creationId="{0E4F0D46-E300-2A4C-9CDD-C7784A2F9DE6}"/>
          </ac:spMkLst>
        </pc:spChg>
        <pc:spChg chg="add del mod">
          <ac:chgData name="Justine Buss" userId="8d5b0085cc57ea0f" providerId="LiveId" clId="{42977CFE-BE18-4BDB-B730-A216D80DCD42}" dt="2024-05-22T15:08:54.602" v="8" actId="26606"/>
          <ac:spMkLst>
            <pc:docMk/>
            <pc:sldMk cId="1406280961" sldId="320"/>
            <ac:spMk id="13" creationId="{94A44236-7904-0AAB-8EE5-5A9D9C53FC18}"/>
          </ac:spMkLst>
        </pc:spChg>
        <pc:spChg chg="add mod">
          <ac:chgData name="Justine Buss" userId="8d5b0085cc57ea0f" providerId="LiveId" clId="{42977CFE-BE18-4BDB-B730-A216D80DCD42}" dt="2024-05-22T20:13:43.209" v="5230" actId="14100"/>
          <ac:spMkLst>
            <pc:docMk/>
            <pc:sldMk cId="1406280961" sldId="320"/>
            <ac:spMk id="14" creationId="{2E0AFB69-23AE-FD30-508F-187DF56B744E}"/>
          </ac:spMkLst>
        </pc:spChg>
        <pc:spChg chg="add del mod">
          <ac:chgData name="Justine Buss" userId="8d5b0085cc57ea0f" providerId="LiveId" clId="{42977CFE-BE18-4BDB-B730-A216D80DCD42}" dt="2024-05-22T15:08:56.064" v="10" actId="26606"/>
          <ac:spMkLst>
            <pc:docMk/>
            <pc:sldMk cId="1406280961" sldId="320"/>
            <ac:spMk id="15" creationId="{677CC202-8C22-2C8E-E057-2FD21C4137B2}"/>
          </ac:spMkLst>
        </pc:spChg>
        <pc:spChg chg="add del mod">
          <ac:chgData name="Justine Buss" userId="8d5b0085cc57ea0f" providerId="LiveId" clId="{42977CFE-BE18-4BDB-B730-A216D80DCD42}" dt="2024-05-22T15:08:59.140" v="12" actId="26606"/>
          <ac:spMkLst>
            <pc:docMk/>
            <pc:sldMk cId="1406280961" sldId="320"/>
            <ac:spMk id="17" creationId="{94A44236-7904-0AAB-8EE5-5A9D9C53FC18}"/>
          </ac:spMkLst>
        </pc:spChg>
        <pc:spChg chg="add del mod">
          <ac:chgData name="Justine Buss" userId="8d5b0085cc57ea0f" providerId="LiveId" clId="{42977CFE-BE18-4BDB-B730-A216D80DCD42}" dt="2024-05-22T15:09:07.850" v="14" actId="26606"/>
          <ac:spMkLst>
            <pc:docMk/>
            <pc:sldMk cId="1406280961" sldId="320"/>
            <ac:spMk id="19" creationId="{677CC202-8C22-2C8E-E057-2FD21C4137B2}"/>
          </ac:spMkLst>
        </pc:spChg>
        <pc:spChg chg="add del mod">
          <ac:chgData name="Justine Buss" userId="8d5b0085cc57ea0f" providerId="LiveId" clId="{42977CFE-BE18-4BDB-B730-A216D80DCD42}" dt="2024-05-22T15:09:32.482" v="16" actId="26606"/>
          <ac:spMkLst>
            <pc:docMk/>
            <pc:sldMk cId="1406280961" sldId="320"/>
            <ac:spMk id="21" creationId="{94A44236-7904-0AAB-8EE5-5A9D9C53FC18}"/>
          </ac:spMkLst>
        </pc:spChg>
        <pc:spChg chg="add del mod">
          <ac:chgData name="Justine Buss" userId="8d5b0085cc57ea0f" providerId="LiveId" clId="{42977CFE-BE18-4BDB-B730-A216D80DCD42}" dt="2024-05-22T15:09:35.561" v="18" actId="26606"/>
          <ac:spMkLst>
            <pc:docMk/>
            <pc:sldMk cId="1406280961" sldId="320"/>
            <ac:spMk id="23" creationId="{677CC202-8C22-2C8E-E057-2FD21C4137B2}"/>
          </ac:spMkLst>
        </pc:spChg>
        <pc:spChg chg="add del mod">
          <ac:chgData name="Justine Buss" userId="8d5b0085cc57ea0f" providerId="LiveId" clId="{42977CFE-BE18-4BDB-B730-A216D80DCD42}" dt="2024-05-22T15:09:37.932" v="20" actId="26606"/>
          <ac:spMkLst>
            <pc:docMk/>
            <pc:sldMk cId="1406280961" sldId="320"/>
            <ac:spMk id="25" creationId="{94A44236-7904-0AAB-8EE5-5A9D9C53FC18}"/>
          </ac:spMkLst>
        </pc:spChg>
        <pc:spChg chg="add del mod">
          <ac:chgData name="Justine Buss" userId="8d5b0085cc57ea0f" providerId="LiveId" clId="{42977CFE-BE18-4BDB-B730-A216D80DCD42}" dt="2024-05-22T15:09:39.794" v="22" actId="26606"/>
          <ac:spMkLst>
            <pc:docMk/>
            <pc:sldMk cId="1406280961" sldId="320"/>
            <ac:spMk id="27" creationId="{677CC202-8C22-2C8E-E057-2FD21C4137B2}"/>
          </ac:spMkLst>
        </pc:spChg>
      </pc:sldChg>
      <pc:sldChg chg="addSp delSp modSp mod">
        <pc:chgData name="Justine Buss" userId="8d5b0085cc57ea0f" providerId="LiveId" clId="{42977CFE-BE18-4BDB-B730-A216D80DCD42}" dt="2024-06-02T09:32:39.798" v="24821" actId="207"/>
        <pc:sldMkLst>
          <pc:docMk/>
          <pc:sldMk cId="126425728" sldId="321"/>
        </pc:sldMkLst>
        <pc:spChg chg="add mod">
          <ac:chgData name="Justine Buss" userId="8d5b0085cc57ea0f" providerId="LiveId" clId="{42977CFE-BE18-4BDB-B730-A216D80DCD42}" dt="2024-06-02T09:32:39.798" v="24821" actId="207"/>
          <ac:spMkLst>
            <pc:docMk/>
            <pc:sldMk cId="126425728" sldId="321"/>
            <ac:spMk id="5" creationId="{BC074C6B-570A-5B86-5963-6A01EF505A28}"/>
          </ac:spMkLst>
        </pc:spChg>
        <pc:picChg chg="add del mod">
          <ac:chgData name="Justine Buss" userId="8d5b0085cc57ea0f" providerId="LiveId" clId="{42977CFE-BE18-4BDB-B730-A216D80DCD42}" dt="2024-06-02T09:32:17.075" v="24819" actId="478"/>
          <ac:picMkLst>
            <pc:docMk/>
            <pc:sldMk cId="126425728" sldId="321"/>
            <ac:picMk id="6" creationId="{A3FB8E4B-9464-F852-2811-8A6B6E7A7FF4}"/>
          </ac:picMkLst>
        </pc:picChg>
      </pc:sldChg>
      <pc:sldChg chg="del">
        <pc:chgData name="Justine Buss" userId="8d5b0085cc57ea0f" providerId="LiveId" clId="{42977CFE-BE18-4BDB-B730-A216D80DCD42}" dt="2024-05-22T17:44:57.775" v="3558" actId="47"/>
        <pc:sldMkLst>
          <pc:docMk/>
          <pc:sldMk cId="1610424190" sldId="321"/>
        </pc:sldMkLst>
      </pc:sldChg>
      <pc:sldChg chg="addSp delSp modSp mod modTransition">
        <pc:chgData name="Justine Buss" userId="8d5b0085cc57ea0f" providerId="LiveId" clId="{42977CFE-BE18-4BDB-B730-A216D80DCD42}" dt="2024-06-02T10:02:26.945" v="25066"/>
        <pc:sldMkLst>
          <pc:docMk/>
          <pc:sldMk cId="1257149403" sldId="322"/>
        </pc:sldMkLst>
        <pc:spChg chg="add mod">
          <ac:chgData name="Justine Buss" userId="8d5b0085cc57ea0f" providerId="LiveId" clId="{42977CFE-BE18-4BDB-B730-A216D80DCD42}" dt="2024-06-02T10:02:26.945" v="25066"/>
          <ac:spMkLst>
            <pc:docMk/>
            <pc:sldMk cId="1257149403" sldId="322"/>
            <ac:spMk id="5" creationId="{2CAC369F-0215-3BF4-ACAF-0F3838CD2BB6}"/>
          </ac:spMkLst>
        </pc:spChg>
        <pc:spChg chg="del">
          <ac:chgData name="Justine Buss" userId="8d5b0085cc57ea0f" providerId="LiveId" clId="{42977CFE-BE18-4BDB-B730-A216D80DCD42}" dt="2024-06-02T10:02:26.642" v="25065" actId="478"/>
          <ac:spMkLst>
            <pc:docMk/>
            <pc:sldMk cId="1257149403" sldId="322"/>
            <ac:spMk id="16" creationId="{DEC3D785-D54E-2E5B-AA81-D9A979B76916}"/>
          </ac:spMkLst>
        </pc:spChg>
        <pc:picChg chg="add mod">
          <ac:chgData name="Justine Buss" userId="8d5b0085cc57ea0f" providerId="LiveId" clId="{42977CFE-BE18-4BDB-B730-A216D80DCD42}" dt="2024-05-30T19:57:10.740" v="22669"/>
          <ac:picMkLst>
            <pc:docMk/>
            <pc:sldMk cId="1257149403" sldId="322"/>
            <ac:picMk id="4" creationId="{3BC062FF-D3E2-1B39-E368-8E059AEBFE57}"/>
          </ac:picMkLst>
        </pc:picChg>
        <pc:picChg chg="del">
          <ac:chgData name="Justine Buss" userId="8d5b0085cc57ea0f" providerId="LiveId" clId="{42977CFE-BE18-4BDB-B730-A216D80DCD42}" dt="2024-05-30T19:57:10.486" v="22668" actId="478"/>
          <ac:picMkLst>
            <pc:docMk/>
            <pc:sldMk cId="1257149403" sldId="322"/>
            <ac:picMk id="18" creationId="{3EC119D5-1721-8479-A66C-378A71BF8EA6}"/>
          </ac:picMkLst>
        </pc:picChg>
      </pc:sldChg>
      <pc:sldChg chg="add del">
        <pc:chgData name="Justine Buss" userId="8d5b0085cc57ea0f" providerId="LiveId" clId="{42977CFE-BE18-4BDB-B730-A216D80DCD42}" dt="2024-05-22T15:29:32.558" v="96" actId="2696"/>
        <pc:sldMkLst>
          <pc:docMk/>
          <pc:sldMk cId="3714272970" sldId="322"/>
        </pc:sldMkLst>
      </pc:sldChg>
      <pc:sldChg chg="addSp delSp modSp del mod modTransition modClrScheme addAnim delAnim modAnim chgLayout">
        <pc:chgData name="Justine Buss" userId="8d5b0085cc57ea0f" providerId="LiveId" clId="{42977CFE-BE18-4BDB-B730-A216D80DCD42}" dt="2024-05-26T16:55:25.420" v="14215" actId="2696"/>
        <pc:sldMkLst>
          <pc:docMk/>
          <pc:sldMk cId="2238709173" sldId="323"/>
        </pc:sldMkLst>
        <pc:spChg chg="del">
          <ac:chgData name="Justine Buss" userId="8d5b0085cc57ea0f" providerId="LiveId" clId="{42977CFE-BE18-4BDB-B730-A216D80DCD42}" dt="2024-05-22T15:48:27.700" v="509"/>
          <ac:spMkLst>
            <pc:docMk/>
            <pc:sldMk cId="2238709173" sldId="323"/>
            <ac:spMk id="2" creationId="{00000000-0000-0000-0000-000000000000}"/>
          </ac:spMkLst>
        </pc:spChg>
        <pc:spChg chg="add del mod ord">
          <ac:chgData name="Justine Buss" userId="8d5b0085cc57ea0f" providerId="LiveId" clId="{42977CFE-BE18-4BDB-B730-A216D80DCD42}" dt="2024-05-22T19:47:33.191" v="4624" actId="478"/>
          <ac:spMkLst>
            <pc:docMk/>
            <pc:sldMk cId="2238709173" sldId="323"/>
            <ac:spMk id="2" creationId="{C68A9BE8-CEBF-CA31-D38A-6E8D6A6914BC}"/>
          </ac:spMkLst>
        </pc:spChg>
        <pc:spChg chg="mod ord">
          <ac:chgData name="Justine Buss" userId="8d5b0085cc57ea0f" providerId="LiveId" clId="{42977CFE-BE18-4BDB-B730-A216D80DCD42}" dt="2024-05-22T19:39:55.026" v="4524" actId="700"/>
          <ac:spMkLst>
            <pc:docMk/>
            <pc:sldMk cId="2238709173" sldId="323"/>
            <ac:spMk id="3" creationId="{00000000-0000-0000-0000-000000000000}"/>
          </ac:spMkLst>
        </pc:spChg>
        <pc:spChg chg="mod ord">
          <ac:chgData name="Justine Buss" userId="8d5b0085cc57ea0f" providerId="LiveId" clId="{42977CFE-BE18-4BDB-B730-A216D80DCD42}" dt="2024-05-22T19:39:55.026" v="4524" actId="700"/>
          <ac:spMkLst>
            <pc:docMk/>
            <pc:sldMk cId="2238709173" sldId="323"/>
            <ac:spMk id="4" creationId="{00000000-0000-0000-0000-000000000000}"/>
          </ac:spMkLst>
        </pc:spChg>
        <pc:spChg chg="add del">
          <ac:chgData name="Justine Buss" userId="8d5b0085cc57ea0f" providerId="LiveId" clId="{42977CFE-BE18-4BDB-B730-A216D80DCD42}" dt="2024-05-22T19:46:40.187" v="4608" actId="22"/>
          <ac:spMkLst>
            <pc:docMk/>
            <pc:sldMk cId="2238709173" sldId="323"/>
            <ac:spMk id="7" creationId="{018A2D21-A084-96E8-05F1-C77F1C48CCA9}"/>
          </ac:spMkLst>
        </pc:spChg>
        <pc:spChg chg="add mod">
          <ac:chgData name="Justine Buss" userId="8d5b0085cc57ea0f" providerId="LiveId" clId="{42977CFE-BE18-4BDB-B730-A216D80DCD42}" dt="2024-05-26T16:11:45.949" v="13382" actId="208"/>
          <ac:spMkLst>
            <pc:docMk/>
            <pc:sldMk cId="2238709173" sldId="323"/>
            <ac:spMk id="7" creationId="{70522680-B32A-A241-A2BE-56C1CD7FC423}"/>
          </ac:spMkLst>
        </pc:spChg>
        <pc:spChg chg="add del mod">
          <ac:chgData name="Justine Buss" userId="8d5b0085cc57ea0f" providerId="LiveId" clId="{42977CFE-BE18-4BDB-B730-A216D80DCD42}" dt="2024-05-26T16:05:44.850" v="13346" actId="15"/>
          <ac:spMkLst>
            <pc:docMk/>
            <pc:sldMk cId="2238709173" sldId="323"/>
            <ac:spMk id="8" creationId="{16B293BD-45F1-BD2A-135F-7CA3F619A82E}"/>
          </ac:spMkLst>
        </pc:spChg>
        <pc:spChg chg="add mod">
          <ac:chgData name="Justine Buss" userId="8d5b0085cc57ea0f" providerId="LiveId" clId="{42977CFE-BE18-4BDB-B730-A216D80DCD42}" dt="2024-05-26T16:11:45.949" v="13382" actId="208"/>
          <ac:spMkLst>
            <pc:docMk/>
            <pc:sldMk cId="2238709173" sldId="323"/>
            <ac:spMk id="9" creationId="{8A20227C-653C-EE89-09B4-26577FC76E34}"/>
          </ac:spMkLst>
        </pc:spChg>
        <pc:spChg chg="add mod">
          <ac:chgData name="Justine Buss" userId="8d5b0085cc57ea0f" providerId="LiveId" clId="{42977CFE-BE18-4BDB-B730-A216D80DCD42}" dt="2024-05-26T16:12:53.634" v="13388" actId="14100"/>
          <ac:spMkLst>
            <pc:docMk/>
            <pc:sldMk cId="2238709173" sldId="323"/>
            <ac:spMk id="11" creationId="{E1A00433-EBCB-A694-99D9-5C68EFF397B9}"/>
          </ac:spMkLst>
        </pc:spChg>
        <pc:spChg chg="add mod">
          <ac:chgData name="Justine Buss" userId="8d5b0085cc57ea0f" providerId="LiveId" clId="{42977CFE-BE18-4BDB-B730-A216D80DCD42}" dt="2024-05-26T16:13:05.613" v="13391" actId="1076"/>
          <ac:spMkLst>
            <pc:docMk/>
            <pc:sldMk cId="2238709173" sldId="323"/>
            <ac:spMk id="13" creationId="{9AC269C0-8353-B905-2F82-77D0B74F2868}"/>
          </ac:spMkLst>
        </pc:spChg>
        <pc:spChg chg="add mod">
          <ac:chgData name="Justine Buss" userId="8d5b0085cc57ea0f" providerId="LiveId" clId="{42977CFE-BE18-4BDB-B730-A216D80DCD42}" dt="2024-05-26T16:04:41.336" v="13329" actId="1076"/>
          <ac:spMkLst>
            <pc:docMk/>
            <pc:sldMk cId="2238709173" sldId="323"/>
            <ac:spMk id="15" creationId="{D9429AFA-C15D-02B7-CF2A-0EC5EB59F462}"/>
          </ac:spMkLst>
        </pc:spChg>
        <pc:spChg chg="add mod">
          <ac:chgData name="Justine Buss" userId="8d5b0085cc57ea0f" providerId="LiveId" clId="{42977CFE-BE18-4BDB-B730-A216D80DCD42}" dt="2024-05-26T16:04:33.820" v="13326" actId="1076"/>
          <ac:spMkLst>
            <pc:docMk/>
            <pc:sldMk cId="2238709173" sldId="323"/>
            <ac:spMk id="16" creationId="{F807E820-056B-0660-1826-12C831870D61}"/>
          </ac:spMkLst>
        </pc:spChg>
        <pc:spChg chg="add mod">
          <ac:chgData name="Justine Buss" userId="8d5b0085cc57ea0f" providerId="LiveId" clId="{42977CFE-BE18-4BDB-B730-A216D80DCD42}" dt="2024-05-22T19:53:08.221" v="4852" actId="1076"/>
          <ac:spMkLst>
            <pc:docMk/>
            <pc:sldMk cId="2238709173" sldId="323"/>
            <ac:spMk id="17" creationId="{0912A090-D65E-9D84-607C-4AECE3F128FF}"/>
          </ac:spMkLst>
        </pc:spChg>
        <pc:spChg chg="add mod">
          <ac:chgData name="Justine Buss" userId="8d5b0085cc57ea0f" providerId="LiveId" clId="{42977CFE-BE18-4BDB-B730-A216D80DCD42}" dt="2024-05-22T19:53:27.803" v="4856" actId="1076"/>
          <ac:spMkLst>
            <pc:docMk/>
            <pc:sldMk cId="2238709173" sldId="323"/>
            <ac:spMk id="18" creationId="{33D551F7-D11A-EBB8-70BF-ECD597A1C0BA}"/>
          </ac:spMkLst>
        </pc:spChg>
        <pc:spChg chg="add mod">
          <ac:chgData name="Justine Buss" userId="8d5b0085cc57ea0f" providerId="LiveId" clId="{42977CFE-BE18-4BDB-B730-A216D80DCD42}" dt="2024-05-22T19:53:35.540" v="4857" actId="1076"/>
          <ac:spMkLst>
            <pc:docMk/>
            <pc:sldMk cId="2238709173" sldId="323"/>
            <ac:spMk id="19" creationId="{ECF8C924-A2F8-57B5-ACA0-25100FEE784E}"/>
          </ac:spMkLst>
        </pc:spChg>
        <pc:spChg chg="add del mod">
          <ac:chgData name="Justine Buss" userId="8d5b0085cc57ea0f" providerId="LiveId" clId="{42977CFE-BE18-4BDB-B730-A216D80DCD42}" dt="2024-05-26T16:08:53.591" v="13368" actId="478"/>
          <ac:spMkLst>
            <pc:docMk/>
            <pc:sldMk cId="2238709173" sldId="323"/>
            <ac:spMk id="20" creationId="{0AF9EF83-D64D-0FF0-96DF-B49E48E2B22B}"/>
          </ac:spMkLst>
        </pc:spChg>
        <pc:spChg chg="add del mod">
          <ac:chgData name="Justine Buss" userId="8d5b0085cc57ea0f" providerId="LiveId" clId="{42977CFE-BE18-4BDB-B730-A216D80DCD42}" dt="2024-05-26T16:14:02.792" v="13404" actId="478"/>
          <ac:spMkLst>
            <pc:docMk/>
            <pc:sldMk cId="2238709173" sldId="323"/>
            <ac:spMk id="22" creationId="{71ABB728-6453-FC35-BF2A-22FDDF085AB8}"/>
          </ac:spMkLst>
        </pc:spChg>
        <pc:spChg chg="add mod">
          <ac:chgData name="Justine Buss" userId="8d5b0085cc57ea0f" providerId="LiveId" clId="{42977CFE-BE18-4BDB-B730-A216D80DCD42}" dt="2024-05-22T19:55:46.408" v="4876"/>
          <ac:spMkLst>
            <pc:docMk/>
            <pc:sldMk cId="2238709173" sldId="323"/>
            <ac:spMk id="24" creationId="{228ECF20-8179-B5F5-D964-6EBA561A9C04}"/>
          </ac:spMkLst>
        </pc:spChg>
        <pc:picChg chg="add mod">
          <ac:chgData name="Justine Buss" userId="8d5b0085cc57ea0f" providerId="LiveId" clId="{42977CFE-BE18-4BDB-B730-A216D80DCD42}" dt="2024-05-26T15:21:29.147" v="13254"/>
          <ac:picMkLst>
            <pc:docMk/>
            <pc:sldMk cId="2238709173" sldId="323"/>
            <ac:picMk id="2" creationId="{22927614-E58F-625B-CF29-C46F0936DA2A}"/>
          </ac:picMkLst>
        </pc:picChg>
        <pc:picChg chg="add mod">
          <ac:chgData name="Justine Buss" userId="8d5b0085cc57ea0f" providerId="LiveId" clId="{42977CFE-BE18-4BDB-B730-A216D80DCD42}" dt="2024-05-26T16:05:02.670" v="13334" actId="1076"/>
          <ac:picMkLst>
            <pc:docMk/>
            <pc:sldMk cId="2238709173" sldId="323"/>
            <ac:picMk id="5" creationId="{FB42C678-9461-3ACF-307A-55F1A58CE154}"/>
          </ac:picMkLst>
        </pc:picChg>
        <pc:picChg chg="add mod ord">
          <ac:chgData name="Justine Buss" userId="8d5b0085cc57ea0f" providerId="LiveId" clId="{42977CFE-BE18-4BDB-B730-A216D80DCD42}" dt="2024-05-26T15:58:36.858" v="13265" actId="732"/>
          <ac:picMkLst>
            <pc:docMk/>
            <pc:sldMk cId="2238709173" sldId="323"/>
            <ac:picMk id="6" creationId="{62426B00-C4A2-AEA2-5980-070CA83C63A7}"/>
          </ac:picMkLst>
        </pc:picChg>
        <pc:picChg chg="add mod ord">
          <ac:chgData name="Justine Buss" userId="8d5b0085cc57ea0f" providerId="LiveId" clId="{42977CFE-BE18-4BDB-B730-A216D80DCD42}" dt="2024-05-22T19:53:22.250" v="4855" actId="14100"/>
          <ac:picMkLst>
            <pc:docMk/>
            <pc:sldMk cId="2238709173" sldId="323"/>
            <ac:picMk id="10" creationId="{FE9F19BA-9C22-6404-DB2B-1700B7056925}"/>
          </ac:picMkLst>
        </pc:picChg>
        <pc:picChg chg="add mod ord">
          <ac:chgData name="Justine Buss" userId="8d5b0085cc57ea0f" providerId="LiveId" clId="{42977CFE-BE18-4BDB-B730-A216D80DCD42}" dt="2024-05-22T19:53:17.442" v="4854" actId="207"/>
          <ac:picMkLst>
            <pc:docMk/>
            <pc:sldMk cId="2238709173" sldId="323"/>
            <ac:picMk id="12" creationId="{D81E2604-0254-C1AF-81D8-906E904C0BB3}"/>
          </ac:picMkLst>
        </pc:picChg>
        <pc:picChg chg="add mod ord">
          <ac:chgData name="Justine Buss" userId="8d5b0085cc57ea0f" providerId="LiveId" clId="{42977CFE-BE18-4BDB-B730-A216D80DCD42}" dt="2024-05-22T19:53:38.567" v="4858" actId="1076"/>
          <ac:picMkLst>
            <pc:docMk/>
            <pc:sldMk cId="2238709173" sldId="323"/>
            <ac:picMk id="14" creationId="{A5C66E1E-05CB-AE16-D0B6-D54562424804}"/>
          </ac:picMkLst>
        </pc:picChg>
        <pc:picChg chg="add mod ord">
          <ac:chgData name="Justine Buss" userId="8d5b0085cc57ea0f" providerId="LiveId" clId="{42977CFE-BE18-4BDB-B730-A216D80DCD42}" dt="2024-05-26T16:04:46.631" v="13330" actId="1076"/>
          <ac:picMkLst>
            <pc:docMk/>
            <pc:sldMk cId="2238709173" sldId="323"/>
            <ac:picMk id="21" creationId="{701FF585-29A4-420E-7412-C37493BB6EA3}"/>
          </ac:picMkLst>
        </pc:picChg>
        <pc:picChg chg="add del mod">
          <ac:chgData name="Justine Buss" userId="8d5b0085cc57ea0f" providerId="LiveId" clId="{42977CFE-BE18-4BDB-B730-A216D80DCD42}" dt="2024-05-26T16:04:36.011" v="13327" actId="21"/>
          <ac:picMkLst>
            <pc:docMk/>
            <pc:sldMk cId="2238709173" sldId="323"/>
            <ac:picMk id="23" creationId="{FB42C678-9461-3ACF-307A-55F1A58CE154}"/>
          </ac:picMkLst>
        </pc:picChg>
      </pc:sldChg>
      <pc:sldChg chg="addSp delSp modSp mod modTransition modClrScheme delAnim modAnim chgLayout modNotesTx">
        <pc:chgData name="Justine Buss" userId="8d5b0085cc57ea0f" providerId="LiveId" clId="{42977CFE-BE18-4BDB-B730-A216D80DCD42}" dt="2024-06-02T09:59:41.401" v="25059" actId="6549"/>
        <pc:sldMkLst>
          <pc:docMk/>
          <pc:sldMk cId="944973916" sldId="324"/>
        </pc:sldMkLst>
        <pc:spChg chg="add del mod ord">
          <ac:chgData name="Justine Buss" userId="8d5b0085cc57ea0f" providerId="LiveId" clId="{42977CFE-BE18-4BDB-B730-A216D80DCD42}" dt="2024-05-31T14:18:38.312" v="24300" actId="14100"/>
          <ac:spMkLst>
            <pc:docMk/>
            <pc:sldMk cId="944973916" sldId="324"/>
            <ac:spMk id="2" creationId="{00000000-0000-0000-0000-000000000000}"/>
          </ac:spMkLst>
        </pc:spChg>
        <pc:spChg chg="add del mod ord">
          <ac:chgData name="Justine Buss" userId="8d5b0085cc57ea0f" providerId="LiveId" clId="{42977CFE-BE18-4BDB-B730-A216D80DCD42}" dt="2024-05-23T23:20:38.811" v="6229" actId="1076"/>
          <ac:spMkLst>
            <pc:docMk/>
            <pc:sldMk cId="944973916" sldId="324"/>
            <ac:spMk id="3" creationId="{00000000-0000-0000-0000-000000000000}"/>
          </ac:spMkLst>
        </pc:spChg>
        <pc:spChg chg="mod ord">
          <ac:chgData name="Justine Buss" userId="8d5b0085cc57ea0f" providerId="LiveId" clId="{42977CFE-BE18-4BDB-B730-A216D80DCD42}" dt="2024-05-22T15:55:10.901" v="568" actId="700"/>
          <ac:spMkLst>
            <pc:docMk/>
            <pc:sldMk cId="944973916" sldId="324"/>
            <ac:spMk id="4" creationId="{00000000-0000-0000-0000-000000000000}"/>
          </ac:spMkLst>
        </pc:spChg>
        <pc:spChg chg="add del mod ord">
          <ac:chgData name="Justine Buss" userId="8d5b0085cc57ea0f" providerId="LiveId" clId="{42977CFE-BE18-4BDB-B730-A216D80DCD42}" dt="2024-05-22T15:55:10.901" v="568" actId="700"/>
          <ac:spMkLst>
            <pc:docMk/>
            <pc:sldMk cId="944973916" sldId="324"/>
            <ac:spMk id="5" creationId="{E44EA9C2-2ABF-C975-5C55-12C02445DAB4}"/>
          </ac:spMkLst>
        </pc:spChg>
        <pc:spChg chg="add del mod ord">
          <ac:chgData name="Justine Buss" userId="8d5b0085cc57ea0f" providerId="LiveId" clId="{42977CFE-BE18-4BDB-B730-A216D80DCD42}" dt="2024-05-22T15:55:10.901" v="568" actId="700"/>
          <ac:spMkLst>
            <pc:docMk/>
            <pc:sldMk cId="944973916" sldId="324"/>
            <ac:spMk id="6" creationId="{6FDC92C7-CF03-DD64-82DE-D048D2A47C61}"/>
          </ac:spMkLst>
        </pc:spChg>
        <pc:spChg chg="add del mod ord">
          <ac:chgData name="Justine Buss" userId="8d5b0085cc57ea0f" providerId="LiveId" clId="{42977CFE-BE18-4BDB-B730-A216D80DCD42}" dt="2024-05-22T15:55:10.901" v="568" actId="700"/>
          <ac:spMkLst>
            <pc:docMk/>
            <pc:sldMk cId="944973916" sldId="324"/>
            <ac:spMk id="7" creationId="{2146666E-557D-1A51-BAE4-05FB8E769BE0}"/>
          </ac:spMkLst>
        </pc:spChg>
        <pc:spChg chg="add del mod ord">
          <ac:chgData name="Justine Buss" userId="8d5b0085cc57ea0f" providerId="LiveId" clId="{42977CFE-BE18-4BDB-B730-A216D80DCD42}" dt="2024-05-22T15:55:10.901" v="568" actId="700"/>
          <ac:spMkLst>
            <pc:docMk/>
            <pc:sldMk cId="944973916" sldId="324"/>
            <ac:spMk id="8" creationId="{BD431197-1F34-CB2E-53B9-ED0C4E6F53FE}"/>
          </ac:spMkLst>
        </pc:spChg>
        <pc:spChg chg="add del mod ord">
          <ac:chgData name="Justine Buss" userId="8d5b0085cc57ea0f" providerId="LiveId" clId="{42977CFE-BE18-4BDB-B730-A216D80DCD42}" dt="2024-05-22T15:55:10.901" v="568" actId="700"/>
          <ac:spMkLst>
            <pc:docMk/>
            <pc:sldMk cId="944973916" sldId="324"/>
            <ac:spMk id="9" creationId="{A17D3EDD-271C-80A5-F0E6-AAD0AE7384BD}"/>
          </ac:spMkLst>
        </pc:spChg>
        <pc:spChg chg="add mod">
          <ac:chgData name="Justine Buss" userId="8d5b0085cc57ea0f" providerId="LiveId" clId="{42977CFE-BE18-4BDB-B730-A216D80DCD42}" dt="2024-05-30T13:02:48.282" v="18750" actId="1076"/>
          <ac:spMkLst>
            <pc:docMk/>
            <pc:sldMk cId="944973916" sldId="324"/>
            <ac:spMk id="9" creationId="{DA37FAF4-D013-AC11-BDF7-A22EF85314C2}"/>
          </ac:spMkLst>
        </pc:spChg>
        <pc:spChg chg="add del mod">
          <ac:chgData name="Justine Buss" userId="8d5b0085cc57ea0f" providerId="LiveId" clId="{42977CFE-BE18-4BDB-B730-A216D80DCD42}" dt="2024-05-22T15:55:10.244" v="566" actId="478"/>
          <ac:spMkLst>
            <pc:docMk/>
            <pc:sldMk cId="944973916" sldId="324"/>
            <ac:spMk id="10" creationId="{33AC4728-3344-880D-A674-19FA33ADF1B7}"/>
          </ac:spMkLst>
        </pc:spChg>
        <pc:spChg chg="add del mod">
          <ac:chgData name="Justine Buss" userId="8d5b0085cc57ea0f" providerId="LiveId" clId="{42977CFE-BE18-4BDB-B730-A216D80DCD42}" dt="2024-05-22T15:55:07.056" v="556" actId="478"/>
          <ac:spMkLst>
            <pc:docMk/>
            <pc:sldMk cId="944973916" sldId="324"/>
            <ac:spMk id="11" creationId="{1C498D37-C5BE-C253-76DB-99F5274CC300}"/>
          </ac:spMkLst>
        </pc:spChg>
        <pc:spChg chg="add mod">
          <ac:chgData name="Justine Buss" userId="8d5b0085cc57ea0f" providerId="LiveId" clId="{42977CFE-BE18-4BDB-B730-A216D80DCD42}" dt="2024-05-22T15:55:04.828" v="554" actId="478"/>
          <ac:spMkLst>
            <pc:docMk/>
            <pc:sldMk cId="944973916" sldId="324"/>
            <ac:spMk id="12" creationId="{7A405509-CB9A-A0E1-4140-D8E5377B05DE}"/>
          </ac:spMkLst>
        </pc:spChg>
        <pc:spChg chg="add mod">
          <ac:chgData name="Justine Buss" userId="8d5b0085cc57ea0f" providerId="LiveId" clId="{42977CFE-BE18-4BDB-B730-A216D80DCD42}" dt="2024-05-23T21:49:56.817" v="5559" actId="1076"/>
          <ac:spMkLst>
            <pc:docMk/>
            <pc:sldMk cId="944973916" sldId="324"/>
            <ac:spMk id="12" creationId="{C09D8BD1-5643-20BB-060D-4910A5136484}"/>
          </ac:spMkLst>
        </pc:spChg>
        <pc:spChg chg="add del mod">
          <ac:chgData name="Justine Buss" userId="8d5b0085cc57ea0f" providerId="LiveId" clId="{42977CFE-BE18-4BDB-B730-A216D80DCD42}" dt="2024-05-23T20:57:42.160" v="5236" actId="478"/>
          <ac:spMkLst>
            <pc:docMk/>
            <pc:sldMk cId="944973916" sldId="324"/>
            <ac:spMk id="13" creationId="{E80122D3-036C-F02A-907B-B338AD8FA65D}"/>
          </ac:spMkLst>
        </pc:spChg>
        <pc:spChg chg="add del mod">
          <ac:chgData name="Justine Buss" userId="8d5b0085cc57ea0f" providerId="LiveId" clId="{42977CFE-BE18-4BDB-B730-A216D80DCD42}" dt="2024-05-23T20:57:45.938" v="5237" actId="478"/>
          <ac:spMkLst>
            <pc:docMk/>
            <pc:sldMk cId="944973916" sldId="324"/>
            <ac:spMk id="14" creationId="{A57C9F54-F4A6-60CD-FE0C-76626BBBDE78}"/>
          </ac:spMkLst>
        </pc:spChg>
        <pc:spChg chg="add mod">
          <ac:chgData name="Justine Buss" userId="8d5b0085cc57ea0f" providerId="LiveId" clId="{42977CFE-BE18-4BDB-B730-A216D80DCD42}" dt="2024-05-22T16:50:32.704" v="1710" actId="20577"/>
          <ac:spMkLst>
            <pc:docMk/>
            <pc:sldMk cId="944973916" sldId="324"/>
            <ac:spMk id="15" creationId="{8C561230-3A9C-C4C1-CA85-A061AB9109F2}"/>
          </ac:spMkLst>
        </pc:spChg>
        <pc:spChg chg="add del mod">
          <ac:chgData name="Justine Buss" userId="8d5b0085cc57ea0f" providerId="LiveId" clId="{42977CFE-BE18-4BDB-B730-A216D80DCD42}" dt="2024-05-23T20:58:04.575" v="5242"/>
          <ac:spMkLst>
            <pc:docMk/>
            <pc:sldMk cId="944973916" sldId="324"/>
            <ac:spMk id="16" creationId="{4D04CDAA-1EA6-4102-26CC-5306BF973211}"/>
          </ac:spMkLst>
        </pc:spChg>
        <pc:spChg chg="add mod">
          <ac:chgData name="Justine Buss" userId="8d5b0085cc57ea0f" providerId="LiveId" clId="{42977CFE-BE18-4BDB-B730-A216D80DCD42}" dt="2024-05-23T21:50:12.983" v="5562" actId="1076"/>
          <ac:spMkLst>
            <pc:docMk/>
            <pc:sldMk cId="944973916" sldId="324"/>
            <ac:spMk id="17" creationId="{861DA8C7-B26A-00D9-A4FE-7714F18F11A0}"/>
          </ac:spMkLst>
        </pc:spChg>
        <pc:spChg chg="add mod">
          <ac:chgData name="Justine Buss" userId="8d5b0085cc57ea0f" providerId="LiveId" clId="{42977CFE-BE18-4BDB-B730-A216D80DCD42}" dt="2024-05-23T21:50:07.788" v="5561" actId="1076"/>
          <ac:spMkLst>
            <pc:docMk/>
            <pc:sldMk cId="944973916" sldId="324"/>
            <ac:spMk id="18" creationId="{98428D34-0549-8A30-A63A-6F7E9D46B602}"/>
          </ac:spMkLst>
        </pc:spChg>
        <pc:spChg chg="add mod">
          <ac:chgData name="Justine Buss" userId="8d5b0085cc57ea0f" providerId="LiveId" clId="{42977CFE-BE18-4BDB-B730-A216D80DCD42}" dt="2024-05-23T21:50:20.667" v="5563" actId="1076"/>
          <ac:spMkLst>
            <pc:docMk/>
            <pc:sldMk cId="944973916" sldId="324"/>
            <ac:spMk id="19" creationId="{3F5B4B44-D7EB-7743-20D9-869FC3E9AA2B}"/>
          </ac:spMkLst>
        </pc:spChg>
        <pc:spChg chg="add del mod">
          <ac:chgData name="Justine Buss" userId="8d5b0085cc57ea0f" providerId="LiveId" clId="{42977CFE-BE18-4BDB-B730-A216D80DCD42}" dt="2024-05-23T22:04:02.147" v="5587" actId="478"/>
          <ac:spMkLst>
            <pc:docMk/>
            <pc:sldMk cId="944973916" sldId="324"/>
            <ac:spMk id="22" creationId="{5D899287-BE0E-3BAF-16B1-344F51440E8E}"/>
          </ac:spMkLst>
        </pc:spChg>
        <pc:spChg chg="add mod">
          <ac:chgData name="Justine Buss" userId="8d5b0085cc57ea0f" providerId="LiveId" clId="{42977CFE-BE18-4BDB-B730-A216D80DCD42}" dt="2024-05-31T14:38:00.598" v="24584" actId="1076"/>
          <ac:spMkLst>
            <pc:docMk/>
            <pc:sldMk cId="944973916" sldId="324"/>
            <ac:spMk id="23" creationId="{74E8C81D-9E0E-9963-9A6B-394DE3A61918}"/>
          </ac:spMkLst>
        </pc:spChg>
        <pc:spChg chg="add mod">
          <ac:chgData name="Justine Buss" userId="8d5b0085cc57ea0f" providerId="LiveId" clId="{42977CFE-BE18-4BDB-B730-A216D80DCD42}" dt="2024-05-31T14:38:04.588" v="24585" actId="1076"/>
          <ac:spMkLst>
            <pc:docMk/>
            <pc:sldMk cId="944973916" sldId="324"/>
            <ac:spMk id="24" creationId="{94E28178-FA11-16C5-7EAE-E65C63C8EDAC}"/>
          </ac:spMkLst>
        </pc:spChg>
        <pc:spChg chg="add mod">
          <ac:chgData name="Justine Buss" userId="8d5b0085cc57ea0f" providerId="LiveId" clId="{42977CFE-BE18-4BDB-B730-A216D80DCD42}" dt="2024-05-31T14:38:07.409" v="24586" actId="1076"/>
          <ac:spMkLst>
            <pc:docMk/>
            <pc:sldMk cId="944973916" sldId="324"/>
            <ac:spMk id="25" creationId="{7624BBF9-BDEA-40FF-5332-CF2CF0BA5D00}"/>
          </ac:spMkLst>
        </pc:spChg>
        <pc:spChg chg="add mod">
          <ac:chgData name="Justine Buss" userId="8d5b0085cc57ea0f" providerId="LiveId" clId="{42977CFE-BE18-4BDB-B730-A216D80DCD42}" dt="2024-05-23T22:50:21.326" v="5944" actId="164"/>
          <ac:spMkLst>
            <pc:docMk/>
            <pc:sldMk cId="944973916" sldId="324"/>
            <ac:spMk id="28" creationId="{0045CEF2-CBBC-A9D8-7893-0B527394AA96}"/>
          </ac:spMkLst>
        </pc:spChg>
        <pc:spChg chg="add mod">
          <ac:chgData name="Justine Buss" userId="8d5b0085cc57ea0f" providerId="LiveId" clId="{42977CFE-BE18-4BDB-B730-A216D80DCD42}" dt="2024-05-23T22:50:21.326" v="5944" actId="164"/>
          <ac:spMkLst>
            <pc:docMk/>
            <pc:sldMk cId="944973916" sldId="324"/>
            <ac:spMk id="29" creationId="{121F0F54-5023-262D-73E8-255F69C34EDF}"/>
          </ac:spMkLst>
        </pc:spChg>
        <pc:spChg chg="add mod">
          <ac:chgData name="Justine Buss" userId="8d5b0085cc57ea0f" providerId="LiveId" clId="{42977CFE-BE18-4BDB-B730-A216D80DCD42}" dt="2024-05-23T22:50:21.326" v="5944" actId="164"/>
          <ac:spMkLst>
            <pc:docMk/>
            <pc:sldMk cId="944973916" sldId="324"/>
            <ac:spMk id="30" creationId="{A5FA928E-D861-BC22-2BFD-4531E8B3584E}"/>
          </ac:spMkLst>
        </pc:spChg>
        <pc:spChg chg="add del mod">
          <ac:chgData name="Justine Buss" userId="8d5b0085cc57ea0f" providerId="LiveId" clId="{42977CFE-BE18-4BDB-B730-A216D80DCD42}" dt="2024-05-23T22:24:25.479" v="5733" actId="478"/>
          <ac:spMkLst>
            <pc:docMk/>
            <pc:sldMk cId="944973916" sldId="324"/>
            <ac:spMk id="31" creationId="{3D96DFAC-60D9-9ACC-C197-4E59C2E2C88A}"/>
          </ac:spMkLst>
        </pc:spChg>
        <pc:spChg chg="add mod">
          <ac:chgData name="Justine Buss" userId="8d5b0085cc57ea0f" providerId="LiveId" clId="{42977CFE-BE18-4BDB-B730-A216D80DCD42}" dt="2024-05-23T22:50:21.326" v="5944" actId="164"/>
          <ac:spMkLst>
            <pc:docMk/>
            <pc:sldMk cId="944973916" sldId="324"/>
            <ac:spMk id="32" creationId="{BB17EE4A-6E9C-C47E-A7C6-581BC0CC1F8A}"/>
          </ac:spMkLst>
        </pc:spChg>
        <pc:spChg chg="add mod">
          <ac:chgData name="Justine Buss" userId="8d5b0085cc57ea0f" providerId="LiveId" clId="{42977CFE-BE18-4BDB-B730-A216D80DCD42}" dt="2024-05-23T22:50:21.326" v="5944" actId="164"/>
          <ac:spMkLst>
            <pc:docMk/>
            <pc:sldMk cId="944973916" sldId="324"/>
            <ac:spMk id="33" creationId="{59510F70-A52B-980B-68E6-D95B52F1C94D}"/>
          </ac:spMkLst>
        </pc:spChg>
        <pc:spChg chg="add mod">
          <ac:chgData name="Justine Buss" userId="8d5b0085cc57ea0f" providerId="LiveId" clId="{42977CFE-BE18-4BDB-B730-A216D80DCD42}" dt="2024-05-23T22:50:21.326" v="5944" actId="164"/>
          <ac:spMkLst>
            <pc:docMk/>
            <pc:sldMk cId="944973916" sldId="324"/>
            <ac:spMk id="34" creationId="{8C27B7F4-7ED9-94C7-0752-97C9D0102703}"/>
          </ac:spMkLst>
        </pc:spChg>
        <pc:spChg chg="add mod">
          <ac:chgData name="Justine Buss" userId="8d5b0085cc57ea0f" providerId="LiveId" clId="{42977CFE-BE18-4BDB-B730-A216D80DCD42}" dt="2024-05-23T22:50:21.326" v="5944" actId="164"/>
          <ac:spMkLst>
            <pc:docMk/>
            <pc:sldMk cId="944973916" sldId="324"/>
            <ac:spMk id="35" creationId="{85483EAF-9EA4-7AC8-C503-CF7AC0545AD6}"/>
          </ac:spMkLst>
        </pc:spChg>
        <pc:spChg chg="add mod">
          <ac:chgData name="Justine Buss" userId="8d5b0085cc57ea0f" providerId="LiveId" clId="{42977CFE-BE18-4BDB-B730-A216D80DCD42}" dt="2024-05-23T22:50:21.326" v="5944" actId="164"/>
          <ac:spMkLst>
            <pc:docMk/>
            <pc:sldMk cId="944973916" sldId="324"/>
            <ac:spMk id="36" creationId="{4C1E5F53-55D4-4A38-9A2B-B86ACF28AE53}"/>
          </ac:spMkLst>
        </pc:spChg>
        <pc:spChg chg="add mod">
          <ac:chgData name="Justine Buss" userId="8d5b0085cc57ea0f" providerId="LiveId" clId="{42977CFE-BE18-4BDB-B730-A216D80DCD42}" dt="2024-05-23T22:50:21.326" v="5944" actId="164"/>
          <ac:spMkLst>
            <pc:docMk/>
            <pc:sldMk cId="944973916" sldId="324"/>
            <ac:spMk id="37" creationId="{BCF3640A-5677-06A2-A948-12DC2C2716DF}"/>
          </ac:spMkLst>
        </pc:spChg>
        <pc:spChg chg="add mod">
          <ac:chgData name="Justine Buss" userId="8d5b0085cc57ea0f" providerId="LiveId" clId="{42977CFE-BE18-4BDB-B730-A216D80DCD42}" dt="2024-05-23T22:50:21.326" v="5944" actId="164"/>
          <ac:spMkLst>
            <pc:docMk/>
            <pc:sldMk cId="944973916" sldId="324"/>
            <ac:spMk id="38" creationId="{779060C9-3B52-689B-D173-7A5045DC2EA6}"/>
          </ac:spMkLst>
        </pc:spChg>
        <pc:spChg chg="add mod">
          <ac:chgData name="Justine Buss" userId="8d5b0085cc57ea0f" providerId="LiveId" clId="{42977CFE-BE18-4BDB-B730-A216D80DCD42}" dt="2024-05-23T22:50:21.326" v="5944" actId="164"/>
          <ac:spMkLst>
            <pc:docMk/>
            <pc:sldMk cId="944973916" sldId="324"/>
            <ac:spMk id="39" creationId="{954D79B8-1E29-7C28-25BC-1447C980CADF}"/>
          </ac:spMkLst>
        </pc:spChg>
        <pc:spChg chg="add mod">
          <ac:chgData name="Justine Buss" userId="8d5b0085cc57ea0f" providerId="LiveId" clId="{42977CFE-BE18-4BDB-B730-A216D80DCD42}" dt="2024-05-23T22:50:21.326" v="5944" actId="164"/>
          <ac:spMkLst>
            <pc:docMk/>
            <pc:sldMk cId="944973916" sldId="324"/>
            <ac:spMk id="40" creationId="{EFB3B180-BD69-49CE-F2E3-CD7DD28C1276}"/>
          </ac:spMkLst>
        </pc:spChg>
        <pc:spChg chg="add mod">
          <ac:chgData name="Justine Buss" userId="8d5b0085cc57ea0f" providerId="LiveId" clId="{42977CFE-BE18-4BDB-B730-A216D80DCD42}" dt="2024-05-23T22:50:21.326" v="5944" actId="164"/>
          <ac:spMkLst>
            <pc:docMk/>
            <pc:sldMk cId="944973916" sldId="324"/>
            <ac:spMk id="41" creationId="{88140996-AE33-B29D-6816-495DFF17CFB1}"/>
          </ac:spMkLst>
        </pc:spChg>
        <pc:spChg chg="add mod">
          <ac:chgData name="Justine Buss" userId="8d5b0085cc57ea0f" providerId="LiveId" clId="{42977CFE-BE18-4BDB-B730-A216D80DCD42}" dt="2024-05-23T22:55:46.172" v="6001" actId="207"/>
          <ac:spMkLst>
            <pc:docMk/>
            <pc:sldMk cId="944973916" sldId="324"/>
            <ac:spMk id="42" creationId="{51EDDD2A-167A-8300-0B62-DC8E5BFA78AD}"/>
          </ac:spMkLst>
        </pc:spChg>
        <pc:spChg chg="add mod">
          <ac:chgData name="Justine Buss" userId="8d5b0085cc57ea0f" providerId="LiveId" clId="{42977CFE-BE18-4BDB-B730-A216D80DCD42}" dt="2024-05-23T22:55:46.172" v="6001" actId="207"/>
          <ac:spMkLst>
            <pc:docMk/>
            <pc:sldMk cId="944973916" sldId="324"/>
            <ac:spMk id="43" creationId="{810F7872-3A90-D698-4C17-65FA8B674760}"/>
          </ac:spMkLst>
        </pc:spChg>
        <pc:spChg chg="add mod">
          <ac:chgData name="Justine Buss" userId="8d5b0085cc57ea0f" providerId="LiveId" clId="{42977CFE-BE18-4BDB-B730-A216D80DCD42}" dt="2024-05-23T22:55:46.172" v="6001" actId="207"/>
          <ac:spMkLst>
            <pc:docMk/>
            <pc:sldMk cId="944973916" sldId="324"/>
            <ac:spMk id="44" creationId="{18FCD438-DBD5-EFB0-79E2-4A958A32E6F0}"/>
          </ac:spMkLst>
        </pc:spChg>
        <pc:spChg chg="add mod">
          <ac:chgData name="Justine Buss" userId="8d5b0085cc57ea0f" providerId="LiveId" clId="{42977CFE-BE18-4BDB-B730-A216D80DCD42}" dt="2024-05-23T22:55:46.172" v="6001" actId="207"/>
          <ac:spMkLst>
            <pc:docMk/>
            <pc:sldMk cId="944973916" sldId="324"/>
            <ac:spMk id="45" creationId="{AFD2CA8F-C1D9-0AC5-B52C-286DC08661C0}"/>
          </ac:spMkLst>
        </pc:spChg>
        <pc:spChg chg="add mod">
          <ac:chgData name="Justine Buss" userId="8d5b0085cc57ea0f" providerId="LiveId" clId="{42977CFE-BE18-4BDB-B730-A216D80DCD42}" dt="2024-05-23T22:55:46.172" v="6001" actId="207"/>
          <ac:spMkLst>
            <pc:docMk/>
            <pc:sldMk cId="944973916" sldId="324"/>
            <ac:spMk id="46" creationId="{FA84122F-614E-E040-BDFA-37DE645C24B5}"/>
          </ac:spMkLst>
        </pc:spChg>
        <pc:spChg chg="add mod">
          <ac:chgData name="Justine Buss" userId="8d5b0085cc57ea0f" providerId="LiveId" clId="{42977CFE-BE18-4BDB-B730-A216D80DCD42}" dt="2024-05-23T22:55:46.172" v="6001" actId="207"/>
          <ac:spMkLst>
            <pc:docMk/>
            <pc:sldMk cId="944973916" sldId="324"/>
            <ac:spMk id="47" creationId="{21C0C1CE-3478-3750-48FB-441A54DC62CF}"/>
          </ac:spMkLst>
        </pc:spChg>
        <pc:spChg chg="add mod">
          <ac:chgData name="Justine Buss" userId="8d5b0085cc57ea0f" providerId="LiveId" clId="{42977CFE-BE18-4BDB-B730-A216D80DCD42}" dt="2024-05-23T22:55:46.172" v="6001" actId="207"/>
          <ac:spMkLst>
            <pc:docMk/>
            <pc:sldMk cId="944973916" sldId="324"/>
            <ac:spMk id="48" creationId="{1040FD4A-06E2-A73C-468E-EBA27823ABE6}"/>
          </ac:spMkLst>
        </pc:spChg>
        <pc:spChg chg="add del mod">
          <ac:chgData name="Justine Buss" userId="8d5b0085cc57ea0f" providerId="LiveId" clId="{42977CFE-BE18-4BDB-B730-A216D80DCD42}" dt="2024-05-23T22:30:21.002" v="5773" actId="478"/>
          <ac:spMkLst>
            <pc:docMk/>
            <pc:sldMk cId="944973916" sldId="324"/>
            <ac:spMk id="49" creationId="{161230A8-CD4C-6D2F-50FA-5EBF2A44900E}"/>
          </ac:spMkLst>
        </pc:spChg>
        <pc:spChg chg="add del mod">
          <ac:chgData name="Justine Buss" userId="8d5b0085cc57ea0f" providerId="LiveId" clId="{42977CFE-BE18-4BDB-B730-A216D80DCD42}" dt="2024-05-23T22:30:40.982" v="5778" actId="478"/>
          <ac:spMkLst>
            <pc:docMk/>
            <pc:sldMk cId="944973916" sldId="324"/>
            <ac:spMk id="50" creationId="{F1D6824A-2085-D07D-B0C8-E9AA6B2054DA}"/>
          </ac:spMkLst>
        </pc:spChg>
        <pc:spChg chg="add del mod">
          <ac:chgData name="Justine Buss" userId="8d5b0085cc57ea0f" providerId="LiveId" clId="{42977CFE-BE18-4BDB-B730-A216D80DCD42}" dt="2024-05-23T22:49:19.101" v="5940" actId="478"/>
          <ac:spMkLst>
            <pc:docMk/>
            <pc:sldMk cId="944973916" sldId="324"/>
            <ac:spMk id="51" creationId="{0A1E6044-2FB7-425E-EE57-D8B8F4B3027D}"/>
          </ac:spMkLst>
        </pc:spChg>
        <pc:spChg chg="add del mod">
          <ac:chgData name="Justine Buss" userId="8d5b0085cc57ea0f" providerId="LiveId" clId="{42977CFE-BE18-4BDB-B730-A216D80DCD42}" dt="2024-05-23T22:33:55.811" v="5799" actId="478"/>
          <ac:spMkLst>
            <pc:docMk/>
            <pc:sldMk cId="944973916" sldId="324"/>
            <ac:spMk id="57" creationId="{163C1DC1-1BC5-C8A1-E88B-375A437F312D}"/>
          </ac:spMkLst>
        </pc:spChg>
        <pc:spChg chg="add mod ord">
          <ac:chgData name="Justine Buss" userId="8d5b0085cc57ea0f" providerId="LiveId" clId="{42977CFE-BE18-4BDB-B730-A216D80DCD42}" dt="2024-05-23T22:50:32.309" v="5946" actId="164"/>
          <ac:spMkLst>
            <pc:docMk/>
            <pc:sldMk cId="944973916" sldId="324"/>
            <ac:spMk id="58" creationId="{5E70A133-1A13-B6D3-FECD-113A6F763A78}"/>
          </ac:spMkLst>
        </pc:spChg>
        <pc:spChg chg="add mod ord">
          <ac:chgData name="Justine Buss" userId="8d5b0085cc57ea0f" providerId="LiveId" clId="{42977CFE-BE18-4BDB-B730-A216D80DCD42}" dt="2024-05-23T22:50:32.309" v="5946" actId="164"/>
          <ac:spMkLst>
            <pc:docMk/>
            <pc:sldMk cId="944973916" sldId="324"/>
            <ac:spMk id="59" creationId="{0A3774FD-3B63-B620-B354-09DAD71BF4F9}"/>
          </ac:spMkLst>
        </pc:spChg>
        <pc:spChg chg="add mod ord">
          <ac:chgData name="Justine Buss" userId="8d5b0085cc57ea0f" providerId="LiveId" clId="{42977CFE-BE18-4BDB-B730-A216D80DCD42}" dt="2024-05-23T22:50:32.309" v="5946" actId="164"/>
          <ac:spMkLst>
            <pc:docMk/>
            <pc:sldMk cId="944973916" sldId="324"/>
            <ac:spMk id="60" creationId="{CE925073-0983-C4A6-CBC0-0C0042888EE9}"/>
          </ac:spMkLst>
        </pc:spChg>
        <pc:spChg chg="add mod ord">
          <ac:chgData name="Justine Buss" userId="8d5b0085cc57ea0f" providerId="LiveId" clId="{42977CFE-BE18-4BDB-B730-A216D80DCD42}" dt="2024-05-23T22:50:32.309" v="5946" actId="164"/>
          <ac:spMkLst>
            <pc:docMk/>
            <pc:sldMk cId="944973916" sldId="324"/>
            <ac:spMk id="61" creationId="{57501C4A-5510-A2C6-6101-D69BEC65841A}"/>
          </ac:spMkLst>
        </pc:spChg>
        <pc:spChg chg="add mod">
          <ac:chgData name="Justine Buss" userId="8d5b0085cc57ea0f" providerId="LiveId" clId="{42977CFE-BE18-4BDB-B730-A216D80DCD42}" dt="2024-05-23T22:50:36.511" v="5947" actId="164"/>
          <ac:spMkLst>
            <pc:docMk/>
            <pc:sldMk cId="944973916" sldId="324"/>
            <ac:spMk id="62" creationId="{1FE1F40C-8C53-AA89-7A58-A7CE4A54A0EA}"/>
          </ac:spMkLst>
        </pc:spChg>
        <pc:spChg chg="add mod">
          <ac:chgData name="Justine Buss" userId="8d5b0085cc57ea0f" providerId="LiveId" clId="{42977CFE-BE18-4BDB-B730-A216D80DCD42}" dt="2024-05-23T22:50:36.511" v="5947" actId="164"/>
          <ac:spMkLst>
            <pc:docMk/>
            <pc:sldMk cId="944973916" sldId="324"/>
            <ac:spMk id="72" creationId="{E9CD5B96-BB43-6B2B-A18E-2A3365BC98C8}"/>
          </ac:spMkLst>
        </pc:spChg>
        <pc:spChg chg="add del mod">
          <ac:chgData name="Justine Buss" userId="8d5b0085cc57ea0f" providerId="LiveId" clId="{42977CFE-BE18-4BDB-B730-A216D80DCD42}" dt="2024-05-23T22:39:10.248" v="5851" actId="478"/>
          <ac:spMkLst>
            <pc:docMk/>
            <pc:sldMk cId="944973916" sldId="324"/>
            <ac:spMk id="73" creationId="{AB2030F5-4766-FAF1-1DEA-95B8667320CE}"/>
          </ac:spMkLst>
        </pc:spChg>
        <pc:spChg chg="add mod">
          <ac:chgData name="Justine Buss" userId="8d5b0085cc57ea0f" providerId="LiveId" clId="{42977CFE-BE18-4BDB-B730-A216D80DCD42}" dt="2024-05-23T22:50:36.511" v="5947" actId="164"/>
          <ac:spMkLst>
            <pc:docMk/>
            <pc:sldMk cId="944973916" sldId="324"/>
            <ac:spMk id="74" creationId="{0BB74F89-0828-A104-ABD9-921A8100492E}"/>
          </ac:spMkLst>
        </pc:spChg>
        <pc:spChg chg="add mod">
          <ac:chgData name="Justine Buss" userId="8d5b0085cc57ea0f" providerId="LiveId" clId="{42977CFE-BE18-4BDB-B730-A216D80DCD42}" dt="2024-05-23T22:50:36.511" v="5947" actId="164"/>
          <ac:spMkLst>
            <pc:docMk/>
            <pc:sldMk cId="944973916" sldId="324"/>
            <ac:spMk id="75" creationId="{7E7855A8-9813-DF67-D5D1-85D139647AC9}"/>
          </ac:spMkLst>
        </pc:spChg>
        <pc:spChg chg="add mod">
          <ac:chgData name="Justine Buss" userId="8d5b0085cc57ea0f" providerId="LiveId" clId="{42977CFE-BE18-4BDB-B730-A216D80DCD42}" dt="2024-05-23T22:50:36.511" v="5947" actId="164"/>
          <ac:spMkLst>
            <pc:docMk/>
            <pc:sldMk cId="944973916" sldId="324"/>
            <ac:spMk id="76" creationId="{A2228CC2-9943-D3F9-6658-28D41A57DE8C}"/>
          </ac:spMkLst>
        </pc:spChg>
        <pc:spChg chg="add mod">
          <ac:chgData name="Justine Buss" userId="8d5b0085cc57ea0f" providerId="LiveId" clId="{42977CFE-BE18-4BDB-B730-A216D80DCD42}" dt="2024-05-23T22:50:36.511" v="5947" actId="164"/>
          <ac:spMkLst>
            <pc:docMk/>
            <pc:sldMk cId="944973916" sldId="324"/>
            <ac:spMk id="77" creationId="{33588407-0693-FFCC-4656-B3F40ACED150}"/>
          </ac:spMkLst>
        </pc:spChg>
        <pc:spChg chg="add mod">
          <ac:chgData name="Justine Buss" userId="8d5b0085cc57ea0f" providerId="LiveId" clId="{42977CFE-BE18-4BDB-B730-A216D80DCD42}" dt="2024-05-23T22:50:36.511" v="5947" actId="164"/>
          <ac:spMkLst>
            <pc:docMk/>
            <pc:sldMk cId="944973916" sldId="324"/>
            <ac:spMk id="78" creationId="{3047D959-43F7-2CA1-8C9A-1BC4A978959E}"/>
          </ac:spMkLst>
        </pc:spChg>
        <pc:spChg chg="add mod">
          <ac:chgData name="Justine Buss" userId="8d5b0085cc57ea0f" providerId="LiveId" clId="{42977CFE-BE18-4BDB-B730-A216D80DCD42}" dt="2024-05-23T22:50:36.511" v="5947" actId="164"/>
          <ac:spMkLst>
            <pc:docMk/>
            <pc:sldMk cId="944973916" sldId="324"/>
            <ac:spMk id="79" creationId="{C2BB72C5-BD94-C66F-70AD-32DBD0EBA044}"/>
          </ac:spMkLst>
        </pc:spChg>
        <pc:spChg chg="add mod">
          <ac:chgData name="Justine Buss" userId="8d5b0085cc57ea0f" providerId="LiveId" clId="{42977CFE-BE18-4BDB-B730-A216D80DCD42}" dt="2024-05-23T22:50:36.511" v="5947" actId="164"/>
          <ac:spMkLst>
            <pc:docMk/>
            <pc:sldMk cId="944973916" sldId="324"/>
            <ac:spMk id="80" creationId="{7B0F4ADB-1403-7C69-D932-A97161B17A71}"/>
          </ac:spMkLst>
        </pc:spChg>
        <pc:spChg chg="add del">
          <ac:chgData name="Justine Buss" userId="8d5b0085cc57ea0f" providerId="LiveId" clId="{42977CFE-BE18-4BDB-B730-A216D80DCD42}" dt="2024-05-23T22:42:38.983" v="5873" actId="478"/>
          <ac:spMkLst>
            <pc:docMk/>
            <pc:sldMk cId="944973916" sldId="324"/>
            <ac:spMk id="81" creationId="{FB180A1C-ADB8-82A5-C33A-82C418E22484}"/>
          </ac:spMkLst>
        </pc:spChg>
        <pc:spChg chg="add mod">
          <ac:chgData name="Justine Buss" userId="8d5b0085cc57ea0f" providerId="LiveId" clId="{42977CFE-BE18-4BDB-B730-A216D80DCD42}" dt="2024-05-23T22:50:40.329" v="5948" actId="164"/>
          <ac:spMkLst>
            <pc:docMk/>
            <pc:sldMk cId="944973916" sldId="324"/>
            <ac:spMk id="82" creationId="{C66C7B35-CA77-EA6D-9665-17342D662738}"/>
          </ac:spMkLst>
        </pc:spChg>
        <pc:spChg chg="add mod">
          <ac:chgData name="Justine Buss" userId="8d5b0085cc57ea0f" providerId="LiveId" clId="{42977CFE-BE18-4BDB-B730-A216D80DCD42}" dt="2024-05-23T22:50:40.329" v="5948" actId="164"/>
          <ac:spMkLst>
            <pc:docMk/>
            <pc:sldMk cId="944973916" sldId="324"/>
            <ac:spMk id="89" creationId="{C73C9294-CF7E-3034-308B-F57FF8E1270E}"/>
          </ac:spMkLst>
        </pc:spChg>
        <pc:spChg chg="add mod">
          <ac:chgData name="Justine Buss" userId="8d5b0085cc57ea0f" providerId="LiveId" clId="{42977CFE-BE18-4BDB-B730-A216D80DCD42}" dt="2024-05-23T22:50:40.329" v="5948" actId="164"/>
          <ac:spMkLst>
            <pc:docMk/>
            <pc:sldMk cId="944973916" sldId="324"/>
            <ac:spMk id="90" creationId="{24BF99D7-D586-FA67-6411-5D06531F7D6A}"/>
          </ac:spMkLst>
        </pc:spChg>
        <pc:spChg chg="add mod">
          <ac:chgData name="Justine Buss" userId="8d5b0085cc57ea0f" providerId="LiveId" clId="{42977CFE-BE18-4BDB-B730-A216D80DCD42}" dt="2024-05-23T22:50:40.329" v="5948" actId="164"/>
          <ac:spMkLst>
            <pc:docMk/>
            <pc:sldMk cId="944973916" sldId="324"/>
            <ac:spMk id="91" creationId="{07580F9B-E26B-1340-D475-81BD239D6CEC}"/>
          </ac:spMkLst>
        </pc:spChg>
        <pc:spChg chg="add mod">
          <ac:chgData name="Justine Buss" userId="8d5b0085cc57ea0f" providerId="LiveId" clId="{42977CFE-BE18-4BDB-B730-A216D80DCD42}" dt="2024-05-23T22:50:40.329" v="5948" actId="164"/>
          <ac:spMkLst>
            <pc:docMk/>
            <pc:sldMk cId="944973916" sldId="324"/>
            <ac:spMk id="92" creationId="{CE377CC2-ACAC-0779-6A58-1F42825BC8F4}"/>
          </ac:spMkLst>
        </pc:spChg>
        <pc:spChg chg="add mod">
          <ac:chgData name="Justine Buss" userId="8d5b0085cc57ea0f" providerId="LiveId" clId="{42977CFE-BE18-4BDB-B730-A216D80DCD42}" dt="2024-05-23T22:44:41.703" v="5895"/>
          <ac:spMkLst>
            <pc:docMk/>
            <pc:sldMk cId="944973916" sldId="324"/>
            <ac:spMk id="93" creationId="{EDCA297F-D46F-E0E0-1A04-A57901083AA3}"/>
          </ac:spMkLst>
        </pc:spChg>
        <pc:spChg chg="add mod">
          <ac:chgData name="Justine Buss" userId="8d5b0085cc57ea0f" providerId="LiveId" clId="{42977CFE-BE18-4BDB-B730-A216D80DCD42}" dt="2024-05-23T22:44:41.703" v="5895"/>
          <ac:spMkLst>
            <pc:docMk/>
            <pc:sldMk cId="944973916" sldId="324"/>
            <ac:spMk id="94" creationId="{D72E371B-8FDA-6EDB-80FB-6A846772E14B}"/>
          </ac:spMkLst>
        </pc:spChg>
        <pc:spChg chg="add mod">
          <ac:chgData name="Justine Buss" userId="8d5b0085cc57ea0f" providerId="LiveId" clId="{42977CFE-BE18-4BDB-B730-A216D80DCD42}" dt="2024-05-23T22:50:32.309" v="5946" actId="164"/>
          <ac:spMkLst>
            <pc:docMk/>
            <pc:sldMk cId="944973916" sldId="324"/>
            <ac:spMk id="95" creationId="{99756C56-B659-1768-BA44-63428FA88E31}"/>
          </ac:spMkLst>
        </pc:spChg>
        <pc:spChg chg="add del mod">
          <ac:chgData name="Justine Buss" userId="8d5b0085cc57ea0f" providerId="LiveId" clId="{42977CFE-BE18-4BDB-B730-A216D80DCD42}" dt="2024-05-23T22:46:44.058" v="5911" actId="478"/>
          <ac:spMkLst>
            <pc:docMk/>
            <pc:sldMk cId="944973916" sldId="324"/>
            <ac:spMk id="96" creationId="{1D91517E-063E-8B72-C987-98B6E1094759}"/>
          </ac:spMkLst>
        </pc:spChg>
        <pc:spChg chg="add mod">
          <ac:chgData name="Justine Buss" userId="8d5b0085cc57ea0f" providerId="LiveId" clId="{42977CFE-BE18-4BDB-B730-A216D80DCD42}" dt="2024-05-23T22:50:32.309" v="5946" actId="164"/>
          <ac:spMkLst>
            <pc:docMk/>
            <pc:sldMk cId="944973916" sldId="324"/>
            <ac:spMk id="97" creationId="{B3A0C951-2766-C113-8946-60790053C427}"/>
          </ac:spMkLst>
        </pc:spChg>
        <pc:spChg chg="add del mod">
          <ac:chgData name="Justine Buss" userId="8d5b0085cc57ea0f" providerId="LiveId" clId="{42977CFE-BE18-4BDB-B730-A216D80DCD42}" dt="2024-05-23T22:46:54.924" v="5916" actId="478"/>
          <ac:spMkLst>
            <pc:docMk/>
            <pc:sldMk cId="944973916" sldId="324"/>
            <ac:spMk id="98" creationId="{F6E227DA-75A1-4168-A6D7-D523EE8F9F40}"/>
          </ac:spMkLst>
        </pc:spChg>
        <pc:spChg chg="add mod topLvl">
          <ac:chgData name="Justine Buss" userId="8d5b0085cc57ea0f" providerId="LiveId" clId="{42977CFE-BE18-4BDB-B730-A216D80DCD42}" dt="2024-05-23T22:50:32.309" v="5946" actId="164"/>
          <ac:spMkLst>
            <pc:docMk/>
            <pc:sldMk cId="944973916" sldId="324"/>
            <ac:spMk id="99" creationId="{93467904-B555-2453-9F62-C38163A34683}"/>
          </ac:spMkLst>
        </pc:spChg>
        <pc:spChg chg="add mod topLvl">
          <ac:chgData name="Justine Buss" userId="8d5b0085cc57ea0f" providerId="LiveId" clId="{42977CFE-BE18-4BDB-B730-A216D80DCD42}" dt="2024-05-23T22:50:32.309" v="5946" actId="164"/>
          <ac:spMkLst>
            <pc:docMk/>
            <pc:sldMk cId="944973916" sldId="324"/>
            <ac:spMk id="100" creationId="{4B9346B5-580E-F75D-2858-87685A1AAFBB}"/>
          </ac:spMkLst>
        </pc:spChg>
        <pc:spChg chg="add del">
          <ac:chgData name="Justine Buss" userId="8d5b0085cc57ea0f" providerId="LiveId" clId="{42977CFE-BE18-4BDB-B730-A216D80DCD42}" dt="2024-05-23T23:01:46.243" v="6025" actId="478"/>
          <ac:spMkLst>
            <pc:docMk/>
            <pc:sldMk cId="944973916" sldId="324"/>
            <ac:spMk id="107" creationId="{1F5811D9-A77A-B5F0-CACF-816E28BF5DF8}"/>
          </ac:spMkLst>
        </pc:spChg>
        <pc:spChg chg="add mod">
          <ac:chgData name="Justine Buss" userId="8d5b0085cc57ea0f" providerId="LiveId" clId="{42977CFE-BE18-4BDB-B730-A216D80DCD42}" dt="2024-05-23T23:20:48.612" v="6230" actId="1076"/>
          <ac:spMkLst>
            <pc:docMk/>
            <pc:sldMk cId="944973916" sldId="324"/>
            <ac:spMk id="108" creationId="{55961546-902A-F711-CCE2-7B4615A218B6}"/>
          </ac:spMkLst>
        </pc:spChg>
        <pc:spChg chg="add mod">
          <ac:chgData name="Justine Buss" userId="8d5b0085cc57ea0f" providerId="LiveId" clId="{42977CFE-BE18-4BDB-B730-A216D80DCD42}" dt="2024-05-30T12:52:00.131" v="17905" actId="1076"/>
          <ac:spMkLst>
            <pc:docMk/>
            <pc:sldMk cId="944973916" sldId="324"/>
            <ac:spMk id="109" creationId="{47145BE5-A475-6C3F-EB47-CB0178AB162E}"/>
          </ac:spMkLst>
        </pc:spChg>
        <pc:spChg chg="add mod">
          <ac:chgData name="Justine Buss" userId="8d5b0085cc57ea0f" providerId="LiveId" clId="{42977CFE-BE18-4BDB-B730-A216D80DCD42}" dt="2024-05-23T23:20:22.215" v="6224" actId="1076"/>
          <ac:spMkLst>
            <pc:docMk/>
            <pc:sldMk cId="944973916" sldId="324"/>
            <ac:spMk id="110" creationId="{70814F5E-13FF-E2C2-7D4A-744CD55FE04A}"/>
          </ac:spMkLst>
        </pc:spChg>
        <pc:spChg chg="add mod">
          <ac:chgData name="Justine Buss" userId="8d5b0085cc57ea0f" providerId="LiveId" clId="{42977CFE-BE18-4BDB-B730-A216D80DCD42}" dt="2024-05-23T23:20:15.090" v="6223" actId="1076"/>
          <ac:spMkLst>
            <pc:docMk/>
            <pc:sldMk cId="944973916" sldId="324"/>
            <ac:spMk id="111" creationId="{A80D4C78-0CCB-36E4-1846-E6F0663BB013}"/>
          </ac:spMkLst>
        </pc:spChg>
        <pc:spChg chg="mod">
          <ac:chgData name="Justine Buss" userId="8d5b0085cc57ea0f" providerId="LiveId" clId="{42977CFE-BE18-4BDB-B730-A216D80DCD42}" dt="2024-05-23T23:42:11.539" v="6363" actId="1076"/>
          <ac:spMkLst>
            <pc:docMk/>
            <pc:sldMk cId="944973916" sldId="324"/>
            <ac:spMk id="168" creationId="{B519ACF2-B44E-8BB0-D4DF-1EC79DF55C58}"/>
          </ac:spMkLst>
        </pc:spChg>
        <pc:spChg chg="mod">
          <ac:chgData name="Justine Buss" userId="8d5b0085cc57ea0f" providerId="LiveId" clId="{42977CFE-BE18-4BDB-B730-A216D80DCD42}" dt="2024-05-23T23:41:51.085" v="6360"/>
          <ac:spMkLst>
            <pc:docMk/>
            <pc:sldMk cId="944973916" sldId="324"/>
            <ac:spMk id="173" creationId="{0F996B61-FF36-D73B-DBB0-FE674BED8A73}"/>
          </ac:spMkLst>
        </pc:spChg>
        <pc:spChg chg="add mod">
          <ac:chgData name="Justine Buss" userId="8d5b0085cc57ea0f" providerId="LiveId" clId="{42977CFE-BE18-4BDB-B730-A216D80DCD42}" dt="2024-05-23T23:42:12.413" v="6364" actId="1076"/>
          <ac:spMkLst>
            <pc:docMk/>
            <pc:sldMk cId="944973916" sldId="324"/>
            <ac:spMk id="176" creationId="{56A0640C-0FCA-C56D-3F45-B024ABE50551}"/>
          </ac:spMkLst>
        </pc:spChg>
        <pc:spChg chg="mod">
          <ac:chgData name="Justine Buss" userId="8d5b0085cc57ea0f" providerId="LiveId" clId="{42977CFE-BE18-4BDB-B730-A216D80DCD42}" dt="2024-05-25T13:24:07.748" v="9920" actId="208"/>
          <ac:spMkLst>
            <pc:docMk/>
            <pc:sldMk cId="944973916" sldId="324"/>
            <ac:spMk id="180" creationId="{B519ACF2-B44E-8BB0-D4DF-1EC79DF55C58}"/>
          </ac:spMkLst>
        </pc:spChg>
        <pc:spChg chg="mod">
          <ac:chgData name="Justine Buss" userId="8d5b0085cc57ea0f" providerId="LiveId" clId="{42977CFE-BE18-4BDB-B730-A216D80DCD42}" dt="2024-05-23T23:42:27.304" v="6368"/>
          <ac:spMkLst>
            <pc:docMk/>
            <pc:sldMk cId="944973916" sldId="324"/>
            <ac:spMk id="184" creationId="{0F996B61-FF36-D73B-DBB0-FE674BED8A73}"/>
          </ac:spMkLst>
        </pc:spChg>
        <pc:spChg chg="add mod">
          <ac:chgData name="Justine Buss" userId="8d5b0085cc57ea0f" providerId="LiveId" clId="{42977CFE-BE18-4BDB-B730-A216D80DCD42}" dt="2024-05-23T23:46:36.241" v="6387" actId="164"/>
          <ac:spMkLst>
            <pc:docMk/>
            <pc:sldMk cId="944973916" sldId="324"/>
            <ac:spMk id="187" creationId="{56A0640C-0FCA-C56D-3F45-B024ABE50551}"/>
          </ac:spMkLst>
        </pc:spChg>
        <pc:spChg chg="add mod">
          <ac:chgData name="Justine Buss" userId="8d5b0085cc57ea0f" providerId="LiveId" clId="{42977CFE-BE18-4BDB-B730-A216D80DCD42}" dt="2024-05-23T23:58:26.162" v="6714" actId="1076"/>
          <ac:spMkLst>
            <pc:docMk/>
            <pc:sldMk cId="944973916" sldId="324"/>
            <ac:spMk id="190" creationId="{659DAF82-C9EE-3751-5831-527D33D7A583}"/>
          </ac:spMkLst>
        </pc:spChg>
        <pc:spChg chg="add mod">
          <ac:chgData name="Justine Buss" userId="8d5b0085cc57ea0f" providerId="LiveId" clId="{42977CFE-BE18-4BDB-B730-A216D80DCD42}" dt="2024-05-23T23:58:54.248" v="6719" actId="1076"/>
          <ac:spMkLst>
            <pc:docMk/>
            <pc:sldMk cId="944973916" sldId="324"/>
            <ac:spMk id="192" creationId="{4E9C2112-E621-E9B1-8BC5-EE7B900E41C7}"/>
          </ac:spMkLst>
        </pc:spChg>
        <pc:spChg chg="add mod">
          <ac:chgData name="Justine Buss" userId="8d5b0085cc57ea0f" providerId="LiveId" clId="{42977CFE-BE18-4BDB-B730-A216D80DCD42}" dt="2024-05-23T23:58:54.248" v="6719" actId="1076"/>
          <ac:spMkLst>
            <pc:docMk/>
            <pc:sldMk cId="944973916" sldId="324"/>
            <ac:spMk id="193" creationId="{FB88D78E-6C3A-FF7B-3341-DAFE30ADE25F}"/>
          </ac:spMkLst>
        </pc:spChg>
        <pc:spChg chg="add mod">
          <ac:chgData name="Justine Buss" userId="8d5b0085cc57ea0f" providerId="LiveId" clId="{42977CFE-BE18-4BDB-B730-A216D80DCD42}" dt="2024-05-24T00:00:05.534" v="6737" actId="1076"/>
          <ac:spMkLst>
            <pc:docMk/>
            <pc:sldMk cId="944973916" sldId="324"/>
            <ac:spMk id="195" creationId="{25FA7AF9-5A31-3261-A6D8-960EAB15B363}"/>
          </ac:spMkLst>
        </pc:spChg>
        <pc:spChg chg="add mod">
          <ac:chgData name="Justine Buss" userId="8d5b0085cc57ea0f" providerId="LiveId" clId="{42977CFE-BE18-4BDB-B730-A216D80DCD42}" dt="2024-05-24T00:00:05.534" v="6737" actId="1076"/>
          <ac:spMkLst>
            <pc:docMk/>
            <pc:sldMk cId="944973916" sldId="324"/>
            <ac:spMk id="196" creationId="{A3C757FD-98B0-2B9A-CC1F-A7B378B5ECDE}"/>
          </ac:spMkLst>
        </pc:spChg>
        <pc:spChg chg="add mod">
          <ac:chgData name="Justine Buss" userId="8d5b0085cc57ea0f" providerId="LiveId" clId="{42977CFE-BE18-4BDB-B730-A216D80DCD42}" dt="2024-05-24T00:00:05.534" v="6737" actId="1076"/>
          <ac:spMkLst>
            <pc:docMk/>
            <pc:sldMk cId="944973916" sldId="324"/>
            <ac:spMk id="198" creationId="{8E7B52F9-A6B8-FA5C-4E26-B087947A3E34}"/>
          </ac:spMkLst>
        </pc:spChg>
        <pc:spChg chg="add mod">
          <ac:chgData name="Justine Buss" userId="8d5b0085cc57ea0f" providerId="LiveId" clId="{42977CFE-BE18-4BDB-B730-A216D80DCD42}" dt="2024-05-24T00:00:05.534" v="6737" actId="1076"/>
          <ac:spMkLst>
            <pc:docMk/>
            <pc:sldMk cId="944973916" sldId="324"/>
            <ac:spMk id="199" creationId="{8985CFD3-A8EC-744C-01B1-B780F2CC0C48}"/>
          </ac:spMkLst>
        </pc:spChg>
        <pc:grpChg chg="add del mod">
          <ac:chgData name="Justine Buss" userId="8d5b0085cc57ea0f" providerId="LiveId" clId="{42977CFE-BE18-4BDB-B730-A216D80DCD42}" dt="2024-05-23T22:48:28.534" v="5936" actId="165"/>
          <ac:grpSpMkLst>
            <pc:docMk/>
            <pc:sldMk cId="944973916" sldId="324"/>
            <ac:grpSpMk id="101" creationId="{78609355-C3E4-2147-5879-5B2E6915A317}"/>
          </ac:grpSpMkLst>
        </pc:grpChg>
        <pc:grpChg chg="add mod">
          <ac:chgData name="Justine Buss" userId="8d5b0085cc57ea0f" providerId="LiveId" clId="{42977CFE-BE18-4BDB-B730-A216D80DCD42}" dt="2024-05-31T14:19:29.862" v="24317" actId="1076"/>
          <ac:grpSpMkLst>
            <pc:docMk/>
            <pc:sldMk cId="944973916" sldId="324"/>
            <ac:grpSpMk id="102" creationId="{DC3052BA-01E0-FFC8-04A3-13ADE90E8A08}"/>
          </ac:grpSpMkLst>
        </pc:grpChg>
        <pc:grpChg chg="add mod">
          <ac:chgData name="Justine Buss" userId="8d5b0085cc57ea0f" providerId="LiveId" clId="{42977CFE-BE18-4BDB-B730-A216D80DCD42}" dt="2024-05-24T17:10:38.405" v="8107" actId="1076"/>
          <ac:grpSpMkLst>
            <pc:docMk/>
            <pc:sldMk cId="944973916" sldId="324"/>
            <ac:grpSpMk id="103" creationId="{0F55A63A-E8A8-2113-176B-357661A9FC79}"/>
          </ac:grpSpMkLst>
        </pc:grpChg>
        <pc:grpChg chg="add mod">
          <ac:chgData name="Justine Buss" userId="8d5b0085cc57ea0f" providerId="LiveId" clId="{42977CFE-BE18-4BDB-B730-A216D80DCD42}" dt="2024-05-31T14:19:32.148" v="24318" actId="1076"/>
          <ac:grpSpMkLst>
            <pc:docMk/>
            <pc:sldMk cId="944973916" sldId="324"/>
            <ac:grpSpMk id="104" creationId="{41C0EB7F-227E-5714-D798-7DE1BBA3154B}"/>
          </ac:grpSpMkLst>
        </pc:grpChg>
        <pc:grpChg chg="add mod">
          <ac:chgData name="Justine Buss" userId="8d5b0085cc57ea0f" providerId="LiveId" clId="{42977CFE-BE18-4BDB-B730-A216D80DCD42}" dt="2024-05-31T14:19:36.787" v="24319" actId="1076"/>
          <ac:grpSpMkLst>
            <pc:docMk/>
            <pc:sldMk cId="944973916" sldId="324"/>
            <ac:grpSpMk id="105" creationId="{23A81A69-65DA-5127-63B7-6B9BB322FAAC}"/>
          </ac:grpSpMkLst>
        </pc:grpChg>
        <pc:grpChg chg="add mod">
          <ac:chgData name="Justine Buss" userId="8d5b0085cc57ea0f" providerId="LiveId" clId="{42977CFE-BE18-4BDB-B730-A216D80DCD42}" dt="2024-05-24T17:09:56.055" v="8104" actId="1076"/>
          <ac:grpSpMkLst>
            <pc:docMk/>
            <pc:sldMk cId="944973916" sldId="324"/>
            <ac:grpSpMk id="106" creationId="{07FCF3F8-F701-B65D-4415-C860417E42F3}"/>
          </ac:grpSpMkLst>
        </pc:grpChg>
        <pc:grpChg chg="add mod">
          <ac:chgData name="Justine Buss" userId="8d5b0085cc57ea0f" providerId="LiveId" clId="{42977CFE-BE18-4BDB-B730-A216D80DCD42}" dt="2024-05-23T23:16:30.500" v="6192" actId="1076"/>
          <ac:grpSpMkLst>
            <pc:docMk/>
            <pc:sldMk cId="944973916" sldId="324"/>
            <ac:grpSpMk id="138" creationId="{A3EEBB46-5B70-1079-D2FF-F19BA5E73E57}"/>
          </ac:grpSpMkLst>
        </pc:grpChg>
        <pc:grpChg chg="add mod">
          <ac:chgData name="Justine Buss" userId="8d5b0085cc57ea0f" providerId="LiveId" clId="{42977CFE-BE18-4BDB-B730-A216D80DCD42}" dt="2024-05-23T23:18:27.106" v="6207"/>
          <ac:grpSpMkLst>
            <pc:docMk/>
            <pc:sldMk cId="944973916" sldId="324"/>
            <ac:grpSpMk id="150" creationId="{A3EEBB46-5B70-1079-D2FF-F19BA5E73E57}"/>
          </ac:grpSpMkLst>
        </pc:grpChg>
        <pc:grpChg chg="add mod">
          <ac:chgData name="Justine Buss" userId="8d5b0085cc57ea0f" providerId="LiveId" clId="{42977CFE-BE18-4BDB-B730-A216D80DCD42}" dt="2024-05-23T23:18:59.564" v="6215" actId="1076"/>
          <ac:grpSpMkLst>
            <pc:docMk/>
            <pc:sldMk cId="944973916" sldId="324"/>
            <ac:grpSpMk id="162" creationId="{A3EEBB46-5B70-1079-D2FF-F19BA5E73E57}"/>
          </ac:grpSpMkLst>
        </pc:grpChg>
        <pc:grpChg chg="add mod">
          <ac:chgData name="Justine Buss" userId="8d5b0085cc57ea0f" providerId="LiveId" clId="{42977CFE-BE18-4BDB-B730-A216D80DCD42}" dt="2024-05-23T23:42:12.413" v="6364" actId="1076"/>
          <ac:grpSpMkLst>
            <pc:docMk/>
            <pc:sldMk cId="944973916" sldId="324"/>
            <ac:grpSpMk id="167" creationId="{14BFB3E3-CA7C-5D29-EFF4-3863DBBEFCED}"/>
          </ac:grpSpMkLst>
        </pc:grpChg>
        <pc:grpChg chg="add mod">
          <ac:chgData name="Justine Buss" userId="8d5b0085cc57ea0f" providerId="LiveId" clId="{42977CFE-BE18-4BDB-B730-A216D80DCD42}" dt="2024-05-23T23:42:12.413" v="6364" actId="1076"/>
          <ac:grpSpMkLst>
            <pc:docMk/>
            <pc:sldMk cId="944973916" sldId="324"/>
            <ac:grpSpMk id="172" creationId="{11645CBA-B3DB-182B-216A-AECE68693DBD}"/>
          </ac:grpSpMkLst>
        </pc:grpChg>
        <pc:grpChg chg="add mod">
          <ac:chgData name="Justine Buss" userId="8d5b0085cc57ea0f" providerId="LiveId" clId="{42977CFE-BE18-4BDB-B730-A216D80DCD42}" dt="2024-05-23T23:43:52.989" v="6378" actId="1076"/>
          <ac:grpSpMkLst>
            <pc:docMk/>
            <pc:sldMk cId="944973916" sldId="324"/>
            <ac:grpSpMk id="177" creationId="{49977F81-65CA-3ED6-FDA2-3E1960660D57}"/>
          </ac:grpSpMkLst>
        </pc:grpChg>
        <pc:grpChg chg="mod">
          <ac:chgData name="Justine Buss" userId="8d5b0085cc57ea0f" providerId="LiveId" clId="{42977CFE-BE18-4BDB-B730-A216D80DCD42}" dt="2024-05-23T23:42:27.304" v="6368"/>
          <ac:grpSpMkLst>
            <pc:docMk/>
            <pc:sldMk cId="944973916" sldId="324"/>
            <ac:grpSpMk id="178" creationId="{14BFB3E3-CA7C-5D29-EFF4-3863DBBEFCED}"/>
          </ac:grpSpMkLst>
        </pc:grpChg>
        <pc:grpChg chg="add mod">
          <ac:chgData name="Justine Buss" userId="8d5b0085cc57ea0f" providerId="LiveId" clId="{42977CFE-BE18-4BDB-B730-A216D80DCD42}" dt="2024-05-23T23:43:43.250" v="6377" actId="1076"/>
          <ac:grpSpMkLst>
            <pc:docMk/>
            <pc:sldMk cId="944973916" sldId="324"/>
            <ac:grpSpMk id="183" creationId="{11645CBA-B3DB-182B-216A-AECE68693DBD}"/>
          </ac:grpSpMkLst>
        </pc:grpChg>
        <pc:grpChg chg="add mod">
          <ac:chgData name="Justine Buss" userId="8d5b0085cc57ea0f" providerId="LiveId" clId="{42977CFE-BE18-4BDB-B730-A216D80DCD42}" dt="2024-05-23T23:46:36.241" v="6387" actId="164"/>
          <ac:grpSpMkLst>
            <pc:docMk/>
            <pc:sldMk cId="944973916" sldId="324"/>
            <ac:grpSpMk id="189" creationId="{83A6B8ED-4888-B770-CBC5-05A94D0D1D0A}"/>
          </ac:grpSpMkLst>
        </pc:grpChg>
        <pc:picChg chg="add mod">
          <ac:chgData name="Justine Buss" userId="8d5b0085cc57ea0f" providerId="LiveId" clId="{42977CFE-BE18-4BDB-B730-A216D80DCD42}" dt="2024-05-30T12:52:33.140" v="17907" actId="1076"/>
          <ac:picMkLst>
            <pc:docMk/>
            <pc:sldMk cId="944973916" sldId="324"/>
            <ac:picMk id="5" creationId="{FD53BFBF-01FB-BEF1-3794-D1D3421A44BE}"/>
          </ac:picMkLst>
        </pc:picChg>
        <pc:picChg chg="add mod">
          <ac:chgData name="Justine Buss" userId="8d5b0085cc57ea0f" providerId="LiveId" clId="{42977CFE-BE18-4BDB-B730-A216D80DCD42}" dt="2024-05-23T21:42:48.176" v="5476" actId="1076"/>
          <ac:picMkLst>
            <pc:docMk/>
            <pc:sldMk cId="944973916" sldId="324"/>
            <ac:picMk id="6" creationId="{7B2BD541-2FBC-CF4C-C5EA-A6DD55CD21B4}"/>
          </ac:picMkLst>
        </pc:picChg>
        <pc:picChg chg="add mod">
          <ac:chgData name="Justine Buss" userId="8d5b0085cc57ea0f" providerId="LiveId" clId="{42977CFE-BE18-4BDB-B730-A216D80DCD42}" dt="2024-05-30T12:52:33.140" v="17907" actId="1076"/>
          <ac:picMkLst>
            <pc:docMk/>
            <pc:sldMk cId="944973916" sldId="324"/>
            <ac:picMk id="7" creationId="{E5FC9B78-DBF9-EEC5-E872-636267476F4B}"/>
          </ac:picMkLst>
        </pc:picChg>
        <pc:picChg chg="add mod">
          <ac:chgData name="Justine Buss" userId="8d5b0085cc57ea0f" providerId="LiveId" clId="{42977CFE-BE18-4BDB-B730-A216D80DCD42}" dt="2024-05-30T12:52:33.140" v="17907" actId="1076"/>
          <ac:picMkLst>
            <pc:docMk/>
            <pc:sldMk cId="944973916" sldId="324"/>
            <ac:picMk id="8" creationId="{68A0343C-4CAB-304B-BFDF-4DBB851DE8D1}"/>
          </ac:picMkLst>
        </pc:picChg>
        <pc:picChg chg="add del mod">
          <ac:chgData name="Justine Buss" userId="8d5b0085cc57ea0f" providerId="LiveId" clId="{42977CFE-BE18-4BDB-B730-A216D80DCD42}" dt="2024-05-23T21:50:21.795" v="5564" actId="478"/>
          <ac:picMkLst>
            <pc:docMk/>
            <pc:sldMk cId="944973916" sldId="324"/>
            <ac:picMk id="8" creationId="{D39BA08D-A122-F335-113C-E89A183B57B1}"/>
          </ac:picMkLst>
        </pc:picChg>
        <pc:picChg chg="add mod ord">
          <ac:chgData name="Justine Buss" userId="8d5b0085cc57ea0f" providerId="LiveId" clId="{42977CFE-BE18-4BDB-B730-A216D80DCD42}" dt="2024-05-30T12:55:22.375" v="17916" actId="166"/>
          <ac:picMkLst>
            <pc:docMk/>
            <pc:sldMk cId="944973916" sldId="324"/>
            <ac:picMk id="10" creationId="{809FC7D6-4569-FB3A-9DB0-B38A1CB7E9B4}"/>
          </ac:picMkLst>
        </pc:picChg>
        <pc:picChg chg="add del mod">
          <ac:chgData name="Justine Buss" userId="8d5b0085cc57ea0f" providerId="LiveId" clId="{42977CFE-BE18-4BDB-B730-A216D80DCD42}" dt="2024-05-23T21:47:07.753" v="5486" actId="478"/>
          <ac:picMkLst>
            <pc:docMk/>
            <pc:sldMk cId="944973916" sldId="324"/>
            <ac:picMk id="11" creationId="{149677DF-C80D-5537-F2F5-CBDB24A3B945}"/>
          </ac:picMkLst>
        </pc:picChg>
        <pc:picChg chg="add mod">
          <ac:chgData name="Justine Buss" userId="8d5b0085cc57ea0f" providerId="LiveId" clId="{42977CFE-BE18-4BDB-B730-A216D80DCD42}" dt="2024-05-23T22:56:07.873" v="6008" actId="1076"/>
          <ac:picMkLst>
            <pc:docMk/>
            <pc:sldMk cId="944973916" sldId="324"/>
            <ac:picMk id="21" creationId="{FE670DBC-BC3B-176E-A4F8-40DFC386D28D}"/>
          </ac:picMkLst>
        </pc:picChg>
        <pc:picChg chg="add mod">
          <ac:chgData name="Justine Buss" userId="8d5b0085cc57ea0f" providerId="LiveId" clId="{42977CFE-BE18-4BDB-B730-A216D80DCD42}" dt="2024-05-24T17:10:13.141" v="8105" actId="1076"/>
          <ac:picMkLst>
            <pc:docMk/>
            <pc:sldMk cId="944973916" sldId="324"/>
            <ac:picMk id="27" creationId="{C1544F92-C665-B67F-346E-4289784C2251}"/>
          </ac:picMkLst>
        </pc:picChg>
        <pc:picChg chg="add mod">
          <ac:chgData name="Justine Buss" userId="8d5b0085cc57ea0f" providerId="LiveId" clId="{42977CFE-BE18-4BDB-B730-A216D80DCD42}" dt="2024-05-25T13:24:10.129" v="9924" actId="108"/>
          <ac:picMkLst>
            <pc:docMk/>
            <pc:sldMk cId="944973916" sldId="324"/>
            <ac:picMk id="113" creationId="{96C67768-80E2-8D13-F029-9DC957128C3A}"/>
          </ac:picMkLst>
        </pc:picChg>
        <pc:picChg chg="add del mod">
          <ac:chgData name="Justine Buss" userId="8d5b0085cc57ea0f" providerId="LiveId" clId="{42977CFE-BE18-4BDB-B730-A216D80DCD42}" dt="2024-05-23T23:07:55.565" v="6113" actId="21"/>
          <ac:picMkLst>
            <pc:docMk/>
            <pc:sldMk cId="944973916" sldId="324"/>
            <ac:picMk id="115" creationId="{D8D6D062-5D77-91CC-67FF-CBCB7CD9540A}"/>
          </ac:picMkLst>
        </pc:picChg>
        <pc:picChg chg="add del mod">
          <ac:chgData name="Justine Buss" userId="8d5b0085cc57ea0f" providerId="LiveId" clId="{42977CFE-BE18-4BDB-B730-A216D80DCD42}" dt="2024-05-23T23:07:55.565" v="6113" actId="21"/>
          <ac:picMkLst>
            <pc:docMk/>
            <pc:sldMk cId="944973916" sldId="324"/>
            <ac:picMk id="117" creationId="{6EFFC766-2F83-EA84-BAAA-B863E4525320}"/>
          </ac:picMkLst>
        </pc:picChg>
        <pc:picChg chg="add del mod">
          <ac:chgData name="Justine Buss" userId="8d5b0085cc57ea0f" providerId="LiveId" clId="{42977CFE-BE18-4BDB-B730-A216D80DCD42}" dt="2024-05-23T23:11:55.591" v="6159" actId="478"/>
          <ac:picMkLst>
            <pc:docMk/>
            <pc:sldMk cId="944973916" sldId="324"/>
            <ac:picMk id="119" creationId="{6C5ACB66-56C6-D794-042D-3D0A17A7C549}"/>
          </ac:picMkLst>
        </pc:picChg>
        <pc:picChg chg="add del mod">
          <ac:chgData name="Justine Buss" userId="8d5b0085cc57ea0f" providerId="LiveId" clId="{42977CFE-BE18-4BDB-B730-A216D80DCD42}" dt="2024-05-23T23:11:56.221" v="6160" actId="478"/>
          <ac:picMkLst>
            <pc:docMk/>
            <pc:sldMk cId="944973916" sldId="324"/>
            <ac:picMk id="120" creationId="{E60E5EC0-F776-5BD2-05EB-833E188A302D}"/>
          </ac:picMkLst>
        </pc:picChg>
        <pc:picChg chg="add mod">
          <ac:chgData name="Justine Buss" userId="8d5b0085cc57ea0f" providerId="LiveId" clId="{42977CFE-BE18-4BDB-B730-A216D80DCD42}" dt="2024-05-23T23:20:35.219" v="6227" actId="1076"/>
          <ac:picMkLst>
            <pc:docMk/>
            <pc:sldMk cId="944973916" sldId="324"/>
            <ac:picMk id="122" creationId="{12CAD349-2427-9999-D457-A452C05BA199}"/>
          </ac:picMkLst>
        </pc:picChg>
        <pc:picChg chg="add mod">
          <ac:chgData name="Justine Buss" userId="8d5b0085cc57ea0f" providerId="LiveId" clId="{42977CFE-BE18-4BDB-B730-A216D80DCD42}" dt="2024-05-23T23:20:31.599" v="6226" actId="1076"/>
          <ac:picMkLst>
            <pc:docMk/>
            <pc:sldMk cId="944973916" sldId="324"/>
            <ac:picMk id="123" creationId="{58D9427D-5D81-6D0C-6B80-DDE1F1207079}"/>
          </ac:picMkLst>
        </pc:picChg>
        <pc:picChg chg="add mod">
          <ac:chgData name="Justine Buss" userId="8d5b0085cc57ea0f" providerId="LiveId" clId="{42977CFE-BE18-4BDB-B730-A216D80DCD42}" dt="2024-05-23T23:19:33.815" v="6220" actId="1076"/>
          <ac:picMkLst>
            <pc:docMk/>
            <pc:sldMk cId="944973916" sldId="324"/>
            <ac:picMk id="125" creationId="{7DBAC885-70B4-9684-21F6-90C810AC9F02}"/>
          </ac:picMkLst>
        </pc:picChg>
        <pc:picChg chg="add mod">
          <ac:chgData name="Justine Buss" userId="8d5b0085cc57ea0f" providerId="LiveId" clId="{42977CFE-BE18-4BDB-B730-A216D80DCD42}" dt="2024-05-23T23:19:28.320" v="6219" actId="1076"/>
          <ac:picMkLst>
            <pc:docMk/>
            <pc:sldMk cId="944973916" sldId="324"/>
            <ac:picMk id="127" creationId="{46D8911C-B08A-553E-E545-1A172A5BE6CB}"/>
          </ac:picMkLst>
        </pc:picChg>
        <pc:picChg chg="add mod">
          <ac:chgData name="Justine Buss" userId="8d5b0085cc57ea0f" providerId="LiveId" clId="{42977CFE-BE18-4BDB-B730-A216D80DCD42}" dt="2024-05-23T23:19:39.352" v="6221" actId="1076"/>
          <ac:picMkLst>
            <pc:docMk/>
            <pc:sldMk cId="944973916" sldId="324"/>
            <ac:picMk id="129" creationId="{C0B32875-A112-F876-4381-671B0755C032}"/>
          </ac:picMkLst>
        </pc:picChg>
        <pc:picChg chg="add mod">
          <ac:chgData name="Justine Buss" userId="8d5b0085cc57ea0f" providerId="LiveId" clId="{42977CFE-BE18-4BDB-B730-A216D80DCD42}" dt="2024-05-23T23:16:30.500" v="6192" actId="1076"/>
          <ac:picMkLst>
            <pc:docMk/>
            <pc:sldMk cId="944973916" sldId="324"/>
            <ac:picMk id="130" creationId="{D8D6D062-5D77-91CC-67FF-CBCB7CD9540A}"/>
          </ac:picMkLst>
        </pc:picChg>
        <pc:picChg chg="add mod">
          <ac:chgData name="Justine Buss" userId="8d5b0085cc57ea0f" providerId="LiveId" clId="{42977CFE-BE18-4BDB-B730-A216D80DCD42}" dt="2024-05-23T23:16:30.500" v="6192" actId="1076"/>
          <ac:picMkLst>
            <pc:docMk/>
            <pc:sldMk cId="944973916" sldId="324"/>
            <ac:picMk id="131" creationId="{6EFFC766-2F83-EA84-BAAA-B863E4525320}"/>
          </ac:picMkLst>
        </pc:picChg>
        <pc:picChg chg="add mod">
          <ac:chgData name="Justine Buss" userId="8d5b0085cc57ea0f" providerId="LiveId" clId="{42977CFE-BE18-4BDB-B730-A216D80DCD42}" dt="2024-05-23T23:16:30.500" v="6192" actId="1076"/>
          <ac:picMkLst>
            <pc:docMk/>
            <pc:sldMk cId="944973916" sldId="324"/>
            <ac:picMk id="132" creationId="{4866109E-95C9-A21F-2E8E-E0574D2ED863}"/>
          </ac:picMkLst>
        </pc:picChg>
        <pc:picChg chg="add mod">
          <ac:chgData name="Justine Buss" userId="8d5b0085cc57ea0f" providerId="LiveId" clId="{42977CFE-BE18-4BDB-B730-A216D80DCD42}" dt="2024-05-23T23:16:30.500" v="6192" actId="1076"/>
          <ac:picMkLst>
            <pc:docMk/>
            <pc:sldMk cId="944973916" sldId="324"/>
            <ac:picMk id="133" creationId="{C17F616A-1B8B-2D06-B644-50EBEF94A212}"/>
          </ac:picMkLst>
        </pc:picChg>
        <pc:picChg chg="add mod">
          <ac:chgData name="Justine Buss" userId="8d5b0085cc57ea0f" providerId="LiveId" clId="{42977CFE-BE18-4BDB-B730-A216D80DCD42}" dt="2024-05-23T23:16:30.500" v="6192" actId="1076"/>
          <ac:picMkLst>
            <pc:docMk/>
            <pc:sldMk cId="944973916" sldId="324"/>
            <ac:picMk id="134" creationId="{B4462E81-FFBC-7AF8-A4E9-954D37DE61F2}"/>
          </ac:picMkLst>
        </pc:picChg>
        <pc:picChg chg="add mod">
          <ac:chgData name="Justine Buss" userId="8d5b0085cc57ea0f" providerId="LiveId" clId="{42977CFE-BE18-4BDB-B730-A216D80DCD42}" dt="2024-05-23T23:16:30.500" v="6192" actId="1076"/>
          <ac:picMkLst>
            <pc:docMk/>
            <pc:sldMk cId="944973916" sldId="324"/>
            <ac:picMk id="135" creationId="{4084897F-EB47-7EFF-2C7B-908902898329}"/>
          </ac:picMkLst>
        </pc:picChg>
        <pc:picChg chg="add mod">
          <ac:chgData name="Justine Buss" userId="8d5b0085cc57ea0f" providerId="LiveId" clId="{42977CFE-BE18-4BDB-B730-A216D80DCD42}" dt="2024-05-23T23:16:30.500" v="6192" actId="1076"/>
          <ac:picMkLst>
            <pc:docMk/>
            <pc:sldMk cId="944973916" sldId="324"/>
            <ac:picMk id="136" creationId="{D0BF9971-9534-ECCA-FB28-2C203ADAECF6}"/>
          </ac:picMkLst>
        </pc:picChg>
        <pc:picChg chg="add mod">
          <ac:chgData name="Justine Buss" userId="8d5b0085cc57ea0f" providerId="LiveId" clId="{42977CFE-BE18-4BDB-B730-A216D80DCD42}" dt="2024-05-23T23:16:30.500" v="6192" actId="1076"/>
          <ac:picMkLst>
            <pc:docMk/>
            <pc:sldMk cId="944973916" sldId="324"/>
            <ac:picMk id="137" creationId="{F371C01D-0695-0DB2-3FC9-0DB8FCD75BDC}"/>
          </ac:picMkLst>
        </pc:picChg>
        <pc:picChg chg="mod">
          <ac:chgData name="Justine Buss" userId="8d5b0085cc57ea0f" providerId="LiveId" clId="{42977CFE-BE18-4BDB-B730-A216D80DCD42}" dt="2024-05-23T23:16:09.807" v="6188"/>
          <ac:picMkLst>
            <pc:docMk/>
            <pc:sldMk cId="944973916" sldId="324"/>
            <ac:picMk id="139" creationId="{91D7487C-DDDB-072F-7B5A-7550EE03ADBE}"/>
          </ac:picMkLst>
        </pc:picChg>
        <pc:picChg chg="mod">
          <ac:chgData name="Justine Buss" userId="8d5b0085cc57ea0f" providerId="LiveId" clId="{42977CFE-BE18-4BDB-B730-A216D80DCD42}" dt="2024-05-23T23:16:09.807" v="6188"/>
          <ac:picMkLst>
            <pc:docMk/>
            <pc:sldMk cId="944973916" sldId="324"/>
            <ac:picMk id="140" creationId="{1972323A-D9BA-DC79-D04C-5EC59AB1A5EE}"/>
          </ac:picMkLst>
        </pc:picChg>
        <pc:picChg chg="add mod">
          <ac:chgData name="Justine Buss" userId="8d5b0085cc57ea0f" providerId="LiveId" clId="{42977CFE-BE18-4BDB-B730-A216D80DCD42}" dt="2024-05-23T23:16:30.500" v="6192" actId="1076"/>
          <ac:picMkLst>
            <pc:docMk/>
            <pc:sldMk cId="944973916" sldId="324"/>
            <ac:picMk id="141" creationId="{18B7575B-F103-20F9-D677-3B66F6827EC3}"/>
          </ac:picMkLst>
        </pc:picChg>
        <pc:picChg chg="add mod">
          <ac:chgData name="Justine Buss" userId="8d5b0085cc57ea0f" providerId="LiveId" clId="{42977CFE-BE18-4BDB-B730-A216D80DCD42}" dt="2024-05-23T23:18:47.023" v="6210" actId="1076"/>
          <ac:picMkLst>
            <pc:docMk/>
            <pc:sldMk cId="944973916" sldId="324"/>
            <ac:picMk id="142" creationId="{D8D6D062-5D77-91CC-67FF-CBCB7CD9540A}"/>
          </ac:picMkLst>
        </pc:picChg>
        <pc:picChg chg="add mod">
          <ac:chgData name="Justine Buss" userId="8d5b0085cc57ea0f" providerId="LiveId" clId="{42977CFE-BE18-4BDB-B730-A216D80DCD42}" dt="2024-05-23T23:18:27.106" v="6207"/>
          <ac:picMkLst>
            <pc:docMk/>
            <pc:sldMk cId="944973916" sldId="324"/>
            <ac:picMk id="143" creationId="{6EFFC766-2F83-EA84-BAAA-B863E4525320}"/>
          </ac:picMkLst>
        </pc:picChg>
        <pc:picChg chg="add mod">
          <ac:chgData name="Justine Buss" userId="8d5b0085cc57ea0f" providerId="LiveId" clId="{42977CFE-BE18-4BDB-B730-A216D80DCD42}" dt="2024-05-23T23:18:27.106" v="6207"/>
          <ac:picMkLst>
            <pc:docMk/>
            <pc:sldMk cId="944973916" sldId="324"/>
            <ac:picMk id="144" creationId="{4866109E-95C9-A21F-2E8E-E0574D2ED863}"/>
          </ac:picMkLst>
        </pc:picChg>
        <pc:picChg chg="add mod">
          <ac:chgData name="Justine Buss" userId="8d5b0085cc57ea0f" providerId="LiveId" clId="{42977CFE-BE18-4BDB-B730-A216D80DCD42}" dt="2024-05-23T23:18:27.106" v="6207"/>
          <ac:picMkLst>
            <pc:docMk/>
            <pc:sldMk cId="944973916" sldId="324"/>
            <ac:picMk id="145" creationId="{C17F616A-1B8B-2D06-B644-50EBEF94A212}"/>
          </ac:picMkLst>
        </pc:picChg>
        <pc:picChg chg="add mod">
          <ac:chgData name="Justine Buss" userId="8d5b0085cc57ea0f" providerId="LiveId" clId="{42977CFE-BE18-4BDB-B730-A216D80DCD42}" dt="2024-05-23T23:18:27.106" v="6207"/>
          <ac:picMkLst>
            <pc:docMk/>
            <pc:sldMk cId="944973916" sldId="324"/>
            <ac:picMk id="146" creationId="{B4462E81-FFBC-7AF8-A4E9-954D37DE61F2}"/>
          </ac:picMkLst>
        </pc:picChg>
        <pc:picChg chg="add mod">
          <ac:chgData name="Justine Buss" userId="8d5b0085cc57ea0f" providerId="LiveId" clId="{42977CFE-BE18-4BDB-B730-A216D80DCD42}" dt="2024-05-23T23:18:27.106" v="6207"/>
          <ac:picMkLst>
            <pc:docMk/>
            <pc:sldMk cId="944973916" sldId="324"/>
            <ac:picMk id="147" creationId="{4084897F-EB47-7EFF-2C7B-908902898329}"/>
          </ac:picMkLst>
        </pc:picChg>
        <pc:picChg chg="add mod">
          <ac:chgData name="Justine Buss" userId="8d5b0085cc57ea0f" providerId="LiveId" clId="{42977CFE-BE18-4BDB-B730-A216D80DCD42}" dt="2024-05-23T23:18:27.106" v="6207"/>
          <ac:picMkLst>
            <pc:docMk/>
            <pc:sldMk cId="944973916" sldId="324"/>
            <ac:picMk id="148" creationId="{D0BF9971-9534-ECCA-FB28-2C203ADAECF6}"/>
          </ac:picMkLst>
        </pc:picChg>
        <pc:picChg chg="add mod">
          <ac:chgData name="Justine Buss" userId="8d5b0085cc57ea0f" providerId="LiveId" clId="{42977CFE-BE18-4BDB-B730-A216D80DCD42}" dt="2024-05-23T23:18:27.106" v="6207"/>
          <ac:picMkLst>
            <pc:docMk/>
            <pc:sldMk cId="944973916" sldId="324"/>
            <ac:picMk id="149" creationId="{F371C01D-0695-0DB2-3FC9-0DB8FCD75BDC}"/>
          </ac:picMkLst>
        </pc:picChg>
        <pc:picChg chg="mod">
          <ac:chgData name="Justine Buss" userId="8d5b0085cc57ea0f" providerId="LiveId" clId="{42977CFE-BE18-4BDB-B730-A216D80DCD42}" dt="2024-05-23T23:18:27.106" v="6207"/>
          <ac:picMkLst>
            <pc:docMk/>
            <pc:sldMk cId="944973916" sldId="324"/>
            <ac:picMk id="151" creationId="{91D7487C-DDDB-072F-7B5A-7550EE03ADBE}"/>
          </ac:picMkLst>
        </pc:picChg>
        <pc:picChg chg="mod">
          <ac:chgData name="Justine Buss" userId="8d5b0085cc57ea0f" providerId="LiveId" clId="{42977CFE-BE18-4BDB-B730-A216D80DCD42}" dt="2024-05-23T23:18:27.106" v="6207"/>
          <ac:picMkLst>
            <pc:docMk/>
            <pc:sldMk cId="944973916" sldId="324"/>
            <ac:picMk id="152" creationId="{1972323A-D9BA-DC79-D04C-5EC59AB1A5EE}"/>
          </ac:picMkLst>
        </pc:picChg>
        <pc:picChg chg="add mod">
          <ac:chgData name="Justine Buss" userId="8d5b0085cc57ea0f" providerId="LiveId" clId="{42977CFE-BE18-4BDB-B730-A216D80DCD42}" dt="2024-05-23T23:18:27.106" v="6207"/>
          <ac:picMkLst>
            <pc:docMk/>
            <pc:sldMk cId="944973916" sldId="324"/>
            <ac:picMk id="153" creationId="{18B7575B-F103-20F9-D677-3B66F6827EC3}"/>
          </ac:picMkLst>
        </pc:picChg>
        <pc:picChg chg="add mod">
          <ac:chgData name="Justine Buss" userId="8d5b0085cc57ea0f" providerId="LiveId" clId="{42977CFE-BE18-4BDB-B730-A216D80DCD42}" dt="2024-05-23T23:18:59.564" v="6215" actId="1076"/>
          <ac:picMkLst>
            <pc:docMk/>
            <pc:sldMk cId="944973916" sldId="324"/>
            <ac:picMk id="154" creationId="{D8D6D062-5D77-91CC-67FF-CBCB7CD9540A}"/>
          </ac:picMkLst>
        </pc:picChg>
        <pc:picChg chg="add mod">
          <ac:chgData name="Justine Buss" userId="8d5b0085cc57ea0f" providerId="LiveId" clId="{42977CFE-BE18-4BDB-B730-A216D80DCD42}" dt="2024-05-30T12:55:02.213" v="17912" actId="1076"/>
          <ac:picMkLst>
            <pc:docMk/>
            <pc:sldMk cId="944973916" sldId="324"/>
            <ac:picMk id="155" creationId="{6EFFC766-2F83-EA84-BAAA-B863E4525320}"/>
          </ac:picMkLst>
        </pc:picChg>
        <pc:picChg chg="add mod">
          <ac:chgData name="Justine Buss" userId="8d5b0085cc57ea0f" providerId="LiveId" clId="{42977CFE-BE18-4BDB-B730-A216D80DCD42}" dt="2024-05-23T23:18:59.564" v="6215" actId="1076"/>
          <ac:picMkLst>
            <pc:docMk/>
            <pc:sldMk cId="944973916" sldId="324"/>
            <ac:picMk id="156" creationId="{4866109E-95C9-A21F-2E8E-E0574D2ED863}"/>
          </ac:picMkLst>
        </pc:picChg>
        <pc:picChg chg="add mod">
          <ac:chgData name="Justine Buss" userId="8d5b0085cc57ea0f" providerId="LiveId" clId="{42977CFE-BE18-4BDB-B730-A216D80DCD42}" dt="2024-05-30T12:55:02.213" v="17912" actId="1076"/>
          <ac:picMkLst>
            <pc:docMk/>
            <pc:sldMk cId="944973916" sldId="324"/>
            <ac:picMk id="157" creationId="{C17F616A-1B8B-2D06-B644-50EBEF94A212}"/>
          </ac:picMkLst>
        </pc:picChg>
        <pc:picChg chg="add mod">
          <ac:chgData name="Justine Buss" userId="8d5b0085cc57ea0f" providerId="LiveId" clId="{42977CFE-BE18-4BDB-B730-A216D80DCD42}" dt="2024-05-23T23:18:59.564" v="6215" actId="1076"/>
          <ac:picMkLst>
            <pc:docMk/>
            <pc:sldMk cId="944973916" sldId="324"/>
            <ac:picMk id="158" creationId="{B4462E81-FFBC-7AF8-A4E9-954D37DE61F2}"/>
          </ac:picMkLst>
        </pc:picChg>
        <pc:picChg chg="add mod">
          <ac:chgData name="Justine Buss" userId="8d5b0085cc57ea0f" providerId="LiveId" clId="{42977CFE-BE18-4BDB-B730-A216D80DCD42}" dt="2024-05-23T23:18:59.564" v="6215" actId="1076"/>
          <ac:picMkLst>
            <pc:docMk/>
            <pc:sldMk cId="944973916" sldId="324"/>
            <ac:picMk id="159" creationId="{4084897F-EB47-7EFF-2C7B-908902898329}"/>
          </ac:picMkLst>
        </pc:picChg>
        <pc:picChg chg="add mod">
          <ac:chgData name="Justine Buss" userId="8d5b0085cc57ea0f" providerId="LiveId" clId="{42977CFE-BE18-4BDB-B730-A216D80DCD42}" dt="2024-05-23T23:18:59.564" v="6215" actId="1076"/>
          <ac:picMkLst>
            <pc:docMk/>
            <pc:sldMk cId="944973916" sldId="324"/>
            <ac:picMk id="160" creationId="{D0BF9971-9534-ECCA-FB28-2C203ADAECF6}"/>
          </ac:picMkLst>
        </pc:picChg>
        <pc:picChg chg="add mod">
          <ac:chgData name="Justine Buss" userId="8d5b0085cc57ea0f" providerId="LiveId" clId="{42977CFE-BE18-4BDB-B730-A216D80DCD42}" dt="2024-05-23T23:18:59.564" v="6215" actId="1076"/>
          <ac:picMkLst>
            <pc:docMk/>
            <pc:sldMk cId="944973916" sldId="324"/>
            <ac:picMk id="161" creationId="{F371C01D-0695-0DB2-3FC9-0DB8FCD75BDC}"/>
          </ac:picMkLst>
        </pc:picChg>
        <pc:picChg chg="mod">
          <ac:chgData name="Justine Buss" userId="8d5b0085cc57ea0f" providerId="LiveId" clId="{42977CFE-BE18-4BDB-B730-A216D80DCD42}" dt="2024-05-23T23:18:51.552" v="6214"/>
          <ac:picMkLst>
            <pc:docMk/>
            <pc:sldMk cId="944973916" sldId="324"/>
            <ac:picMk id="163" creationId="{91D7487C-DDDB-072F-7B5A-7550EE03ADBE}"/>
          </ac:picMkLst>
        </pc:picChg>
        <pc:picChg chg="mod">
          <ac:chgData name="Justine Buss" userId="8d5b0085cc57ea0f" providerId="LiveId" clId="{42977CFE-BE18-4BDB-B730-A216D80DCD42}" dt="2024-05-23T23:18:51.552" v="6214"/>
          <ac:picMkLst>
            <pc:docMk/>
            <pc:sldMk cId="944973916" sldId="324"/>
            <ac:picMk id="164" creationId="{1972323A-D9BA-DC79-D04C-5EC59AB1A5EE}"/>
          </ac:picMkLst>
        </pc:picChg>
        <pc:picChg chg="add mod">
          <ac:chgData name="Justine Buss" userId="8d5b0085cc57ea0f" providerId="LiveId" clId="{42977CFE-BE18-4BDB-B730-A216D80DCD42}" dt="2024-05-23T23:18:59.564" v="6215" actId="1076"/>
          <ac:picMkLst>
            <pc:docMk/>
            <pc:sldMk cId="944973916" sldId="324"/>
            <ac:picMk id="165" creationId="{18B7575B-F103-20F9-D677-3B66F6827EC3}"/>
          </ac:picMkLst>
        </pc:picChg>
        <pc:picChg chg="add mod ord modCrop">
          <ac:chgData name="Justine Buss" userId="8d5b0085cc57ea0f" providerId="LiveId" clId="{42977CFE-BE18-4BDB-B730-A216D80DCD42}" dt="2024-05-30T12:55:38.316" v="17917" actId="167"/>
          <ac:picMkLst>
            <pc:docMk/>
            <pc:sldMk cId="944973916" sldId="324"/>
            <ac:picMk id="166" creationId="{5C504669-E7FF-4113-50F9-B212FD3AC150}"/>
          </ac:picMkLst>
        </pc:picChg>
        <pc:picChg chg="mod">
          <ac:chgData name="Justine Buss" userId="8d5b0085cc57ea0f" providerId="LiveId" clId="{42977CFE-BE18-4BDB-B730-A216D80DCD42}" dt="2024-05-23T23:41:51.085" v="6360"/>
          <ac:picMkLst>
            <pc:docMk/>
            <pc:sldMk cId="944973916" sldId="324"/>
            <ac:picMk id="170" creationId="{44ADFC46-0535-974C-952C-04FB518A9D9D}"/>
          </ac:picMkLst>
        </pc:picChg>
        <pc:picChg chg="add mod">
          <ac:chgData name="Justine Buss" userId="8d5b0085cc57ea0f" providerId="LiveId" clId="{42977CFE-BE18-4BDB-B730-A216D80DCD42}" dt="2024-05-23T23:42:12.413" v="6364" actId="1076"/>
          <ac:picMkLst>
            <pc:docMk/>
            <pc:sldMk cId="944973916" sldId="324"/>
            <ac:picMk id="171" creationId="{D245D2A9-2719-BF51-85B5-D2DD8CFA7ECA}"/>
          </ac:picMkLst>
        </pc:picChg>
        <pc:picChg chg="mod">
          <ac:chgData name="Justine Buss" userId="8d5b0085cc57ea0f" providerId="LiveId" clId="{42977CFE-BE18-4BDB-B730-A216D80DCD42}" dt="2024-05-23T23:41:51.085" v="6360"/>
          <ac:picMkLst>
            <pc:docMk/>
            <pc:sldMk cId="944973916" sldId="324"/>
            <ac:picMk id="174" creationId="{BF47411A-7ACF-7DEF-2538-2B29E9B84048}"/>
          </ac:picMkLst>
        </pc:picChg>
        <pc:picChg chg="mod">
          <ac:chgData name="Justine Buss" userId="8d5b0085cc57ea0f" providerId="LiveId" clId="{42977CFE-BE18-4BDB-B730-A216D80DCD42}" dt="2024-05-23T23:41:51.085" v="6360"/>
          <ac:picMkLst>
            <pc:docMk/>
            <pc:sldMk cId="944973916" sldId="324"/>
            <ac:picMk id="175" creationId="{ADE3AFF8-0FE6-A637-4014-04B07227DCDD}"/>
          </ac:picMkLst>
        </pc:picChg>
        <pc:picChg chg="mod">
          <ac:chgData name="Justine Buss" userId="8d5b0085cc57ea0f" providerId="LiveId" clId="{42977CFE-BE18-4BDB-B730-A216D80DCD42}" dt="2024-05-25T13:24:07.435" v="9919" actId="207"/>
          <ac:picMkLst>
            <pc:docMk/>
            <pc:sldMk cId="944973916" sldId="324"/>
            <ac:picMk id="179" creationId="{D245D2A9-2719-BF51-85B5-D2DD8CFA7ECA}"/>
          </ac:picMkLst>
        </pc:picChg>
        <pc:picChg chg="mod">
          <ac:chgData name="Justine Buss" userId="8d5b0085cc57ea0f" providerId="LiveId" clId="{42977CFE-BE18-4BDB-B730-A216D80DCD42}" dt="2024-05-23T23:42:27.304" v="6368"/>
          <ac:picMkLst>
            <pc:docMk/>
            <pc:sldMk cId="944973916" sldId="324"/>
            <ac:picMk id="182" creationId="{44ADFC46-0535-974C-952C-04FB518A9D9D}"/>
          </ac:picMkLst>
        </pc:picChg>
        <pc:picChg chg="mod">
          <ac:chgData name="Justine Buss" userId="8d5b0085cc57ea0f" providerId="LiveId" clId="{42977CFE-BE18-4BDB-B730-A216D80DCD42}" dt="2024-05-23T23:42:27.304" v="6368"/>
          <ac:picMkLst>
            <pc:docMk/>
            <pc:sldMk cId="944973916" sldId="324"/>
            <ac:picMk id="185" creationId="{BF47411A-7ACF-7DEF-2538-2B29E9B84048}"/>
          </ac:picMkLst>
        </pc:picChg>
        <pc:picChg chg="mod">
          <ac:chgData name="Justine Buss" userId="8d5b0085cc57ea0f" providerId="LiveId" clId="{42977CFE-BE18-4BDB-B730-A216D80DCD42}" dt="2024-05-23T23:42:27.304" v="6368"/>
          <ac:picMkLst>
            <pc:docMk/>
            <pc:sldMk cId="944973916" sldId="324"/>
            <ac:picMk id="186" creationId="{ADE3AFF8-0FE6-A637-4014-04B07227DCDD}"/>
          </ac:picMkLst>
        </pc:picChg>
        <pc:picChg chg="add mod">
          <ac:chgData name="Justine Buss" userId="8d5b0085cc57ea0f" providerId="LiveId" clId="{42977CFE-BE18-4BDB-B730-A216D80DCD42}" dt="2024-05-25T13:24:06.013" v="9915" actId="207"/>
          <ac:picMkLst>
            <pc:docMk/>
            <pc:sldMk cId="944973916" sldId="324"/>
            <ac:picMk id="188" creationId="{1359558D-280C-14E0-1392-8DDCF6A44265}"/>
          </ac:picMkLst>
        </pc:picChg>
        <pc:picChg chg="add mod">
          <ac:chgData name="Justine Buss" userId="8d5b0085cc57ea0f" providerId="LiveId" clId="{42977CFE-BE18-4BDB-B730-A216D80DCD42}" dt="2024-05-25T13:24:08.466" v="9921" actId="108"/>
          <ac:picMkLst>
            <pc:docMk/>
            <pc:sldMk cId="944973916" sldId="324"/>
            <ac:picMk id="191" creationId="{5E3F0401-E6CB-78BC-05E5-58B1A09033E9}"/>
          </ac:picMkLst>
        </pc:picChg>
        <pc:picChg chg="add mod">
          <ac:chgData name="Justine Buss" userId="8d5b0085cc57ea0f" providerId="LiveId" clId="{42977CFE-BE18-4BDB-B730-A216D80DCD42}" dt="2024-05-25T13:24:09.187" v="9922" actId="108"/>
          <ac:picMkLst>
            <pc:docMk/>
            <pc:sldMk cId="944973916" sldId="324"/>
            <ac:picMk id="194" creationId="{6610D6BF-0C24-E7D3-C1F2-F5AA1E0DB250}"/>
          </ac:picMkLst>
        </pc:picChg>
        <pc:picChg chg="add mod">
          <ac:chgData name="Justine Buss" userId="8d5b0085cc57ea0f" providerId="LiveId" clId="{42977CFE-BE18-4BDB-B730-A216D80DCD42}" dt="2024-05-25T13:24:09.548" v="9923" actId="108"/>
          <ac:picMkLst>
            <pc:docMk/>
            <pc:sldMk cId="944973916" sldId="324"/>
            <ac:picMk id="197" creationId="{C871A2E3-4753-34DC-4344-314932A3137E}"/>
          </ac:picMkLst>
        </pc:picChg>
        <pc:cxnChg chg="add del mod">
          <ac:chgData name="Justine Buss" userId="8d5b0085cc57ea0f" providerId="LiveId" clId="{42977CFE-BE18-4BDB-B730-A216D80DCD42}" dt="2024-05-23T22:49:19.101" v="5940" actId="478"/>
          <ac:cxnSpMkLst>
            <pc:docMk/>
            <pc:sldMk cId="944973916" sldId="324"/>
            <ac:cxnSpMk id="53" creationId="{94CB3E10-3C96-360C-FE43-562D8B8A5B19}"/>
          </ac:cxnSpMkLst>
        </pc:cxnChg>
        <pc:cxnChg chg="add del mod">
          <ac:chgData name="Justine Buss" userId="8d5b0085cc57ea0f" providerId="LiveId" clId="{42977CFE-BE18-4BDB-B730-A216D80DCD42}" dt="2024-05-23T22:49:19.101" v="5940" actId="478"/>
          <ac:cxnSpMkLst>
            <pc:docMk/>
            <pc:sldMk cId="944973916" sldId="324"/>
            <ac:cxnSpMk id="54" creationId="{5A8F9A64-55D6-FDA2-5CC5-D38258F6B369}"/>
          </ac:cxnSpMkLst>
        </pc:cxnChg>
        <pc:cxnChg chg="add mod">
          <ac:chgData name="Justine Buss" userId="8d5b0085cc57ea0f" providerId="LiveId" clId="{42977CFE-BE18-4BDB-B730-A216D80DCD42}" dt="2024-05-23T22:50:36.511" v="5947" actId="164"/>
          <ac:cxnSpMkLst>
            <pc:docMk/>
            <pc:sldMk cId="944973916" sldId="324"/>
            <ac:cxnSpMk id="64" creationId="{AAA13B37-A3FC-22BF-0B9F-C9630B3F26F8}"/>
          </ac:cxnSpMkLst>
        </pc:cxnChg>
        <pc:cxnChg chg="add mod">
          <ac:chgData name="Justine Buss" userId="8d5b0085cc57ea0f" providerId="LiveId" clId="{42977CFE-BE18-4BDB-B730-A216D80DCD42}" dt="2024-05-23T22:50:36.511" v="5947" actId="164"/>
          <ac:cxnSpMkLst>
            <pc:docMk/>
            <pc:sldMk cId="944973916" sldId="324"/>
            <ac:cxnSpMk id="65" creationId="{F1BC654F-26DA-3A9D-6020-50F50F03BF5C}"/>
          </ac:cxnSpMkLst>
        </pc:cxnChg>
        <pc:cxnChg chg="add mod">
          <ac:chgData name="Justine Buss" userId="8d5b0085cc57ea0f" providerId="LiveId" clId="{42977CFE-BE18-4BDB-B730-A216D80DCD42}" dt="2024-05-23T22:50:36.511" v="5947" actId="164"/>
          <ac:cxnSpMkLst>
            <pc:docMk/>
            <pc:sldMk cId="944973916" sldId="324"/>
            <ac:cxnSpMk id="66" creationId="{075A6028-1DC6-448F-2878-13E00F864428}"/>
          </ac:cxnSpMkLst>
        </pc:cxnChg>
        <pc:cxnChg chg="add mod">
          <ac:chgData name="Justine Buss" userId="8d5b0085cc57ea0f" providerId="LiveId" clId="{42977CFE-BE18-4BDB-B730-A216D80DCD42}" dt="2024-05-23T22:50:36.511" v="5947" actId="164"/>
          <ac:cxnSpMkLst>
            <pc:docMk/>
            <pc:sldMk cId="944973916" sldId="324"/>
            <ac:cxnSpMk id="69" creationId="{C687416A-D9B9-3819-A6E2-6D0357E10B69}"/>
          </ac:cxnSpMkLst>
        </pc:cxnChg>
        <pc:cxnChg chg="add mod">
          <ac:chgData name="Justine Buss" userId="8d5b0085cc57ea0f" providerId="LiveId" clId="{42977CFE-BE18-4BDB-B730-A216D80DCD42}" dt="2024-05-23T22:50:40.329" v="5948" actId="164"/>
          <ac:cxnSpMkLst>
            <pc:docMk/>
            <pc:sldMk cId="944973916" sldId="324"/>
            <ac:cxnSpMk id="83" creationId="{34DB2061-A89D-091E-8CC7-66305F8A6706}"/>
          </ac:cxnSpMkLst>
        </pc:cxnChg>
        <pc:cxnChg chg="add mod">
          <ac:chgData name="Justine Buss" userId="8d5b0085cc57ea0f" providerId="LiveId" clId="{42977CFE-BE18-4BDB-B730-A216D80DCD42}" dt="2024-05-23T22:50:40.329" v="5948" actId="164"/>
          <ac:cxnSpMkLst>
            <pc:docMk/>
            <pc:sldMk cId="944973916" sldId="324"/>
            <ac:cxnSpMk id="86" creationId="{257FD62E-8B4D-81AA-C0CA-883F5D61FBED}"/>
          </ac:cxnSpMkLst>
        </pc:cxnChg>
        <pc:cxnChg chg="mod">
          <ac:chgData name="Justine Buss" userId="8d5b0085cc57ea0f" providerId="LiveId" clId="{42977CFE-BE18-4BDB-B730-A216D80DCD42}" dt="2024-05-23T23:41:51.085" v="6360"/>
          <ac:cxnSpMkLst>
            <pc:docMk/>
            <pc:sldMk cId="944973916" sldId="324"/>
            <ac:cxnSpMk id="169" creationId="{73A0DF77-1D69-E557-D868-2E9469C49F56}"/>
          </ac:cxnSpMkLst>
        </pc:cxnChg>
        <pc:cxnChg chg="mod">
          <ac:chgData name="Justine Buss" userId="8d5b0085cc57ea0f" providerId="LiveId" clId="{42977CFE-BE18-4BDB-B730-A216D80DCD42}" dt="2024-05-23T23:42:27.304" v="6368"/>
          <ac:cxnSpMkLst>
            <pc:docMk/>
            <pc:sldMk cId="944973916" sldId="324"/>
            <ac:cxnSpMk id="181" creationId="{73A0DF77-1D69-E557-D868-2E9469C49F56}"/>
          </ac:cxnSpMkLst>
        </pc:cxnChg>
      </pc:sldChg>
      <pc:sldChg chg="addSp delSp modSp mod modTransition modAnim modNotesTx">
        <pc:chgData name="Justine Buss" userId="8d5b0085cc57ea0f" providerId="LiveId" clId="{42977CFE-BE18-4BDB-B730-A216D80DCD42}" dt="2024-05-30T23:18:35.920" v="24207"/>
        <pc:sldMkLst>
          <pc:docMk/>
          <pc:sldMk cId="2371213948" sldId="325"/>
        </pc:sldMkLst>
        <pc:spChg chg="mod">
          <ac:chgData name="Justine Buss" userId="8d5b0085cc57ea0f" providerId="LiveId" clId="{42977CFE-BE18-4BDB-B730-A216D80DCD42}" dt="2024-05-23T21:32:18.218" v="5455" actId="108"/>
          <ac:spMkLst>
            <pc:docMk/>
            <pc:sldMk cId="2371213948" sldId="325"/>
            <ac:spMk id="2" creationId="{CEE8EDF9-5803-E3D1-35AA-7BD2BBB627F0}"/>
          </ac:spMkLst>
        </pc:spChg>
        <pc:spChg chg="mod">
          <ac:chgData name="Justine Buss" userId="8d5b0085cc57ea0f" providerId="LiveId" clId="{42977CFE-BE18-4BDB-B730-A216D80DCD42}" dt="2024-05-22T15:36:51.278" v="284" actId="403"/>
          <ac:spMkLst>
            <pc:docMk/>
            <pc:sldMk cId="2371213948" sldId="325"/>
            <ac:spMk id="3" creationId="{312B175B-3545-6530-CB5A-07944A7DEE4D}"/>
          </ac:spMkLst>
        </pc:spChg>
        <pc:spChg chg="add mod">
          <ac:chgData name="Justine Buss" userId="8d5b0085cc57ea0f" providerId="LiveId" clId="{42977CFE-BE18-4BDB-B730-A216D80DCD42}" dt="2024-05-22T16:50:23.693" v="1697"/>
          <ac:spMkLst>
            <pc:docMk/>
            <pc:sldMk cId="2371213948" sldId="325"/>
            <ac:spMk id="5" creationId="{6C3AE292-661F-38AC-BDD7-21527F47A3AB}"/>
          </ac:spMkLst>
        </pc:spChg>
        <pc:spChg chg="del mod">
          <ac:chgData name="Justine Buss" userId="8d5b0085cc57ea0f" providerId="LiveId" clId="{42977CFE-BE18-4BDB-B730-A216D80DCD42}" dt="2024-05-23T21:06:51.670" v="5296" actId="478"/>
          <ac:spMkLst>
            <pc:docMk/>
            <pc:sldMk cId="2371213948" sldId="325"/>
            <ac:spMk id="6" creationId="{7A37867C-4B5F-A1FB-0352-A03B6C4BE266}"/>
          </ac:spMkLst>
        </pc:spChg>
        <pc:spChg chg="add del mod">
          <ac:chgData name="Justine Buss" userId="8d5b0085cc57ea0f" providerId="LiveId" clId="{42977CFE-BE18-4BDB-B730-A216D80DCD42}" dt="2024-05-23T21:19:27.585" v="5341" actId="478"/>
          <ac:spMkLst>
            <pc:docMk/>
            <pc:sldMk cId="2371213948" sldId="325"/>
            <ac:spMk id="9" creationId="{007F425C-7AC9-F15D-915A-A75FC28F8E53}"/>
          </ac:spMkLst>
        </pc:spChg>
        <pc:spChg chg="add del mod">
          <ac:chgData name="Justine Buss" userId="8d5b0085cc57ea0f" providerId="LiveId" clId="{42977CFE-BE18-4BDB-B730-A216D80DCD42}" dt="2024-05-23T21:28:13.544" v="5416" actId="478"/>
          <ac:spMkLst>
            <pc:docMk/>
            <pc:sldMk cId="2371213948" sldId="325"/>
            <ac:spMk id="15" creationId="{6EAFF2E7-331F-B113-DCFD-1D67177B3ADB}"/>
          </ac:spMkLst>
        </pc:spChg>
        <pc:spChg chg="add del mod">
          <ac:chgData name="Justine Buss" userId="8d5b0085cc57ea0f" providerId="LiveId" clId="{42977CFE-BE18-4BDB-B730-A216D80DCD42}" dt="2024-05-23T21:30:30.461" v="5446" actId="478"/>
          <ac:spMkLst>
            <pc:docMk/>
            <pc:sldMk cId="2371213948" sldId="325"/>
            <ac:spMk id="18" creationId="{AF8881F2-98E9-6848-2442-0FCBA2523E24}"/>
          </ac:spMkLst>
        </pc:spChg>
        <pc:picChg chg="add del mod ord modCrop">
          <ac:chgData name="Justine Buss" userId="8d5b0085cc57ea0f" providerId="LiveId" clId="{42977CFE-BE18-4BDB-B730-A216D80DCD42}" dt="2024-05-23T21:26:56.748" v="5393" actId="478"/>
          <ac:picMkLst>
            <pc:docMk/>
            <pc:sldMk cId="2371213948" sldId="325"/>
            <ac:picMk id="8" creationId="{BC6F2EEC-8F3C-F40A-9757-0AE8D8BF7F0E}"/>
          </ac:picMkLst>
        </pc:picChg>
        <pc:picChg chg="mod ord modCrop">
          <ac:chgData name="Justine Buss" userId="8d5b0085cc57ea0f" providerId="LiveId" clId="{42977CFE-BE18-4BDB-B730-A216D80DCD42}" dt="2024-05-23T21:29:10.310" v="5422" actId="167"/>
          <ac:picMkLst>
            <pc:docMk/>
            <pc:sldMk cId="2371213948" sldId="325"/>
            <ac:picMk id="10" creationId="{277683C5-DE70-77A7-F419-69BD2FDD1E01}"/>
          </ac:picMkLst>
        </pc:picChg>
        <pc:picChg chg="mod ord modCrop">
          <ac:chgData name="Justine Buss" userId="8d5b0085cc57ea0f" providerId="LiveId" clId="{42977CFE-BE18-4BDB-B730-A216D80DCD42}" dt="2024-05-23T21:29:08.217" v="5421" actId="167"/>
          <ac:picMkLst>
            <pc:docMk/>
            <pc:sldMk cId="2371213948" sldId="325"/>
            <ac:picMk id="12" creationId="{F21B978B-35E8-8054-24B5-2A4D41F9D799}"/>
          </ac:picMkLst>
        </pc:picChg>
        <pc:picChg chg="add del mod ord modCrop">
          <ac:chgData name="Justine Buss" userId="8d5b0085cc57ea0f" providerId="LiveId" clId="{42977CFE-BE18-4BDB-B730-A216D80DCD42}" dt="2024-05-23T21:29:11.412" v="5423" actId="478"/>
          <ac:picMkLst>
            <pc:docMk/>
            <pc:sldMk cId="2371213948" sldId="325"/>
            <ac:picMk id="13" creationId="{45F3562D-90E9-C80E-4A66-3EC1B7AE8E2C}"/>
          </ac:picMkLst>
        </pc:picChg>
        <pc:picChg chg="del mod">
          <ac:chgData name="Justine Buss" userId="8d5b0085cc57ea0f" providerId="LiveId" clId="{42977CFE-BE18-4BDB-B730-A216D80DCD42}" dt="2024-05-23T21:18:55.110" v="5327" actId="478"/>
          <ac:picMkLst>
            <pc:docMk/>
            <pc:sldMk cId="2371213948" sldId="325"/>
            <ac:picMk id="14" creationId="{05679FAE-30FA-145D-7F7C-AA04E31E3698}"/>
          </ac:picMkLst>
        </pc:picChg>
        <pc:picChg chg="add mod ord modCrop">
          <ac:chgData name="Justine Buss" userId="8d5b0085cc57ea0f" providerId="LiveId" clId="{42977CFE-BE18-4BDB-B730-A216D80DCD42}" dt="2024-05-23T21:30:33.028" v="5447" actId="167"/>
          <ac:picMkLst>
            <pc:docMk/>
            <pc:sldMk cId="2371213948" sldId="325"/>
            <ac:picMk id="17" creationId="{760D959E-A6B0-9C3D-1837-7D9C6EB53343}"/>
          </ac:picMkLst>
        </pc:picChg>
        <pc:picChg chg="add mod">
          <ac:chgData name="Justine Buss" userId="8d5b0085cc57ea0f" providerId="LiveId" clId="{42977CFE-BE18-4BDB-B730-A216D80DCD42}" dt="2024-05-23T21:32:22.090" v="5456" actId="108"/>
          <ac:picMkLst>
            <pc:docMk/>
            <pc:sldMk cId="2371213948" sldId="325"/>
            <ac:picMk id="20" creationId="{0678B079-45C9-5CC5-9843-3C541A5A3FEC}"/>
          </ac:picMkLst>
        </pc:picChg>
        <pc:picChg chg="add del mod">
          <ac:chgData name="Justine Buss" userId="8d5b0085cc57ea0f" providerId="LiveId" clId="{42977CFE-BE18-4BDB-B730-A216D80DCD42}" dt="2024-05-23T21:32:25.276" v="5457" actId="478"/>
          <ac:picMkLst>
            <pc:docMk/>
            <pc:sldMk cId="2371213948" sldId="325"/>
            <ac:picMk id="21" creationId="{BFD87BE1-DB6E-28E3-9BDB-FD05ABADAE4F}"/>
          </ac:picMkLst>
        </pc:picChg>
      </pc:sldChg>
      <pc:sldChg chg="del">
        <pc:chgData name="Justine Buss" userId="8d5b0085cc57ea0f" providerId="LiveId" clId="{42977CFE-BE18-4BDB-B730-A216D80DCD42}" dt="2024-05-22T16:05:09.664" v="993" actId="2696"/>
        <pc:sldMkLst>
          <pc:docMk/>
          <pc:sldMk cId="1536681305" sldId="327"/>
        </pc:sldMkLst>
      </pc:sldChg>
      <pc:sldChg chg="del">
        <pc:chgData name="Justine Buss" userId="8d5b0085cc57ea0f" providerId="LiveId" clId="{42977CFE-BE18-4BDB-B730-A216D80DCD42}" dt="2024-05-22T16:37:36.299" v="1349" actId="2696"/>
        <pc:sldMkLst>
          <pc:docMk/>
          <pc:sldMk cId="3847896518" sldId="328"/>
        </pc:sldMkLst>
      </pc:sldChg>
      <pc:sldChg chg="addSp delSp modSp del modAnim">
        <pc:chgData name="Justine Buss" userId="8d5b0085cc57ea0f" providerId="LiveId" clId="{42977CFE-BE18-4BDB-B730-A216D80DCD42}" dt="2024-05-22T16:24:24.867" v="1204" actId="2696"/>
        <pc:sldMkLst>
          <pc:docMk/>
          <pc:sldMk cId="4207170948" sldId="329"/>
        </pc:sldMkLst>
        <pc:spChg chg="add del mod">
          <ac:chgData name="Justine Buss" userId="8d5b0085cc57ea0f" providerId="LiveId" clId="{42977CFE-BE18-4BDB-B730-A216D80DCD42}" dt="2024-05-22T16:24:20.187" v="1203" actId="478"/>
          <ac:spMkLst>
            <pc:docMk/>
            <pc:sldMk cId="4207170948" sldId="329"/>
            <ac:spMk id="4" creationId="{AEABB8F3-9435-294C-8876-5BF0073280ED}"/>
          </ac:spMkLst>
        </pc:spChg>
        <pc:spChg chg="del mod">
          <ac:chgData name="Justine Buss" userId="8d5b0085cc57ea0f" providerId="LiveId" clId="{42977CFE-BE18-4BDB-B730-A216D80DCD42}" dt="2024-05-22T16:24:17.269" v="1202" actId="478"/>
          <ac:spMkLst>
            <pc:docMk/>
            <pc:sldMk cId="4207170948" sldId="329"/>
            <ac:spMk id="29" creationId="{51BB653C-53A8-2AEA-983B-8912D5C61396}"/>
          </ac:spMkLst>
        </pc:spChg>
        <pc:spChg chg="del">
          <ac:chgData name="Justine Buss" userId="8d5b0085cc57ea0f" providerId="LiveId" clId="{42977CFE-BE18-4BDB-B730-A216D80DCD42}" dt="2024-05-22T16:24:11.422" v="1198" actId="478"/>
          <ac:spMkLst>
            <pc:docMk/>
            <pc:sldMk cId="4207170948" sldId="329"/>
            <ac:spMk id="31" creationId="{D680DB2A-B0E0-1557-425C-1A4149BA4A7D}"/>
          </ac:spMkLst>
        </pc:spChg>
        <pc:spChg chg="del">
          <ac:chgData name="Justine Buss" userId="8d5b0085cc57ea0f" providerId="LiveId" clId="{42977CFE-BE18-4BDB-B730-A216D80DCD42}" dt="2024-05-22T16:24:13.853" v="1199" actId="478"/>
          <ac:spMkLst>
            <pc:docMk/>
            <pc:sldMk cId="4207170948" sldId="329"/>
            <ac:spMk id="32" creationId="{2C682B9B-55B7-94C8-B206-9C746EDD77FA}"/>
          </ac:spMkLst>
        </pc:spChg>
        <pc:spChg chg="del">
          <ac:chgData name="Justine Buss" userId="8d5b0085cc57ea0f" providerId="LiveId" clId="{42977CFE-BE18-4BDB-B730-A216D80DCD42}" dt="2024-05-22T16:24:15.161" v="1200" actId="478"/>
          <ac:spMkLst>
            <pc:docMk/>
            <pc:sldMk cId="4207170948" sldId="329"/>
            <ac:spMk id="33" creationId="{4DA9DA3C-5078-1D7B-343B-C848CDE8C55B}"/>
          </ac:spMkLst>
        </pc:spChg>
      </pc:sldChg>
      <pc:sldChg chg="addSp delSp modSp mod modTransition">
        <pc:chgData name="Justine Buss" userId="8d5b0085cc57ea0f" providerId="LiveId" clId="{42977CFE-BE18-4BDB-B730-A216D80DCD42}" dt="2024-05-31T14:53:53.682" v="24688" actId="207"/>
        <pc:sldMkLst>
          <pc:docMk/>
          <pc:sldMk cId="1071897142" sldId="330"/>
        </pc:sldMkLst>
        <pc:spChg chg="mod">
          <ac:chgData name="Justine Buss" userId="8d5b0085cc57ea0f" providerId="LiveId" clId="{42977CFE-BE18-4BDB-B730-A216D80DCD42}" dt="2024-05-22T17:01:23.501" v="2002" actId="255"/>
          <ac:spMkLst>
            <pc:docMk/>
            <pc:sldMk cId="1071897142" sldId="330"/>
            <ac:spMk id="3" creationId="{D6F9F005-21C5-0F4F-B2D5-0D255BDEBA3B}"/>
          </ac:spMkLst>
        </pc:spChg>
        <pc:spChg chg="add mod">
          <ac:chgData name="Justine Buss" userId="8d5b0085cc57ea0f" providerId="LiveId" clId="{42977CFE-BE18-4BDB-B730-A216D80DCD42}" dt="2024-05-22T16:58:27.920" v="1966"/>
          <ac:spMkLst>
            <pc:docMk/>
            <pc:sldMk cId="1071897142" sldId="330"/>
            <ac:spMk id="8" creationId="{B6D06A06-9578-C552-58D9-0FA8C7D8FD86}"/>
          </ac:spMkLst>
        </pc:spChg>
        <pc:spChg chg="mod">
          <ac:chgData name="Justine Buss" userId="8d5b0085cc57ea0f" providerId="LiveId" clId="{42977CFE-BE18-4BDB-B730-A216D80DCD42}" dt="2024-05-31T14:53:53.682" v="24688" actId="207"/>
          <ac:spMkLst>
            <pc:docMk/>
            <pc:sldMk cId="1071897142" sldId="330"/>
            <ac:spMk id="15" creationId="{A293F22B-7CE8-A0BA-4932-E500B4B04FA2}"/>
          </ac:spMkLst>
        </pc:spChg>
        <pc:spChg chg="mod">
          <ac:chgData name="Justine Buss" userId="8d5b0085cc57ea0f" providerId="LiveId" clId="{42977CFE-BE18-4BDB-B730-A216D80DCD42}" dt="2024-05-31T14:53:53.682" v="24688" actId="207"/>
          <ac:spMkLst>
            <pc:docMk/>
            <pc:sldMk cId="1071897142" sldId="330"/>
            <ac:spMk id="18" creationId="{C0270A5B-57C6-1CF8-A2E0-A2C85E576D4C}"/>
          </ac:spMkLst>
        </pc:spChg>
        <pc:spChg chg="del">
          <ac:chgData name="Justine Buss" userId="8d5b0085cc57ea0f" providerId="LiveId" clId="{42977CFE-BE18-4BDB-B730-A216D80DCD42}" dt="2024-05-22T16:58:27.705" v="1965" actId="478"/>
          <ac:spMkLst>
            <pc:docMk/>
            <pc:sldMk cId="1071897142" sldId="330"/>
            <ac:spMk id="22" creationId="{5AE97581-6DED-07F0-2380-59A8AB583175}"/>
          </ac:spMkLst>
        </pc:spChg>
        <pc:spChg chg="mod">
          <ac:chgData name="Justine Buss" userId="8d5b0085cc57ea0f" providerId="LiveId" clId="{42977CFE-BE18-4BDB-B730-A216D80DCD42}" dt="2024-05-31T14:53:53.682" v="24688" actId="207"/>
          <ac:spMkLst>
            <pc:docMk/>
            <pc:sldMk cId="1071897142" sldId="330"/>
            <ac:spMk id="22" creationId="{C92B581A-720A-54C4-BCB6-EEA4F2A1A090}"/>
          </ac:spMkLst>
        </pc:spChg>
        <pc:spChg chg="mod">
          <ac:chgData name="Justine Buss" userId="8d5b0085cc57ea0f" providerId="LiveId" clId="{42977CFE-BE18-4BDB-B730-A216D80DCD42}" dt="2024-05-31T14:53:53.682" v="24688" actId="207"/>
          <ac:spMkLst>
            <pc:docMk/>
            <pc:sldMk cId="1071897142" sldId="330"/>
            <ac:spMk id="24" creationId="{620E7D29-FD4A-0A11-1736-582D58888BBB}"/>
          </ac:spMkLst>
        </pc:spChg>
        <pc:picChg chg="add mod">
          <ac:chgData name="Justine Buss" userId="8d5b0085cc57ea0f" providerId="LiveId" clId="{42977CFE-BE18-4BDB-B730-A216D80DCD42}" dt="2024-05-22T16:28:39.814" v="1247"/>
          <ac:picMkLst>
            <pc:docMk/>
            <pc:sldMk cId="1071897142" sldId="330"/>
            <ac:picMk id="4" creationId="{8EA3C076-9DA8-507C-9C7C-80C643F7AD38}"/>
          </ac:picMkLst>
        </pc:picChg>
        <pc:picChg chg="add mod">
          <ac:chgData name="Justine Buss" userId="8d5b0085cc57ea0f" providerId="LiveId" clId="{42977CFE-BE18-4BDB-B730-A216D80DCD42}" dt="2024-05-22T16:28:39.814" v="1247"/>
          <ac:picMkLst>
            <pc:docMk/>
            <pc:sldMk cId="1071897142" sldId="330"/>
            <ac:picMk id="7" creationId="{24C000E1-230B-36CB-C80F-C1E3D2D60B41}"/>
          </ac:picMkLst>
        </pc:picChg>
      </pc:sldChg>
      <pc:sldChg chg="addSp delSp modSp mod">
        <pc:chgData name="Justine Buss" userId="8d5b0085cc57ea0f" providerId="LiveId" clId="{42977CFE-BE18-4BDB-B730-A216D80DCD42}" dt="2024-06-02T10:12:18.075" v="25143" actId="207"/>
        <pc:sldMkLst>
          <pc:docMk/>
          <pc:sldMk cId="1037565473" sldId="331"/>
        </pc:sldMkLst>
        <pc:spChg chg="mod">
          <ac:chgData name="Justine Buss" userId="8d5b0085cc57ea0f" providerId="LiveId" clId="{42977CFE-BE18-4BDB-B730-A216D80DCD42}" dt="2024-06-02T10:12:18.075" v="25143" actId="207"/>
          <ac:spMkLst>
            <pc:docMk/>
            <pc:sldMk cId="1037565473" sldId="331"/>
            <ac:spMk id="6" creationId="{07222CCB-7618-7AA7-A335-23B6AA2A67A6}"/>
          </ac:spMkLst>
        </pc:spChg>
        <pc:spChg chg="del">
          <ac:chgData name="Justine Buss" userId="8d5b0085cc57ea0f" providerId="LiveId" clId="{42977CFE-BE18-4BDB-B730-A216D80DCD42}" dt="2024-06-02T09:33:18.801" v="24827" actId="478"/>
          <ac:spMkLst>
            <pc:docMk/>
            <pc:sldMk cId="1037565473" sldId="331"/>
            <ac:spMk id="19" creationId="{B36C9062-254A-D009-63AD-09D27B423016}"/>
          </ac:spMkLst>
        </pc:spChg>
        <pc:picChg chg="add mod">
          <ac:chgData name="Justine Buss" userId="8d5b0085cc57ea0f" providerId="LiveId" clId="{42977CFE-BE18-4BDB-B730-A216D80DCD42}" dt="2024-06-02T09:33:19.262" v="24828"/>
          <ac:picMkLst>
            <pc:docMk/>
            <pc:sldMk cId="1037565473" sldId="331"/>
            <ac:picMk id="7" creationId="{509C69A5-FE73-A4A3-D657-A4C041984611}"/>
          </ac:picMkLst>
        </pc:picChg>
      </pc:sldChg>
      <pc:sldChg chg="addSp delSp modSp mod modTransition">
        <pc:chgData name="Justine Buss" userId="8d5b0085cc57ea0f" providerId="LiveId" clId="{42977CFE-BE18-4BDB-B730-A216D80DCD42}" dt="2024-06-02T09:36:45.541" v="24840"/>
        <pc:sldMkLst>
          <pc:docMk/>
          <pc:sldMk cId="2913769530" sldId="336"/>
        </pc:sldMkLst>
        <pc:spChg chg="mod">
          <ac:chgData name="Justine Buss" userId="8d5b0085cc57ea0f" providerId="LiveId" clId="{42977CFE-BE18-4BDB-B730-A216D80DCD42}" dt="2024-05-22T17:01:42.984" v="2006" actId="403"/>
          <ac:spMkLst>
            <pc:docMk/>
            <pc:sldMk cId="2913769530" sldId="336"/>
            <ac:spMk id="3" creationId="{D6F9F005-21C5-0F4F-B2D5-0D255BDEBA3B}"/>
          </ac:spMkLst>
        </pc:spChg>
        <pc:spChg chg="add mod">
          <ac:chgData name="Justine Buss" userId="8d5b0085cc57ea0f" providerId="LiveId" clId="{42977CFE-BE18-4BDB-B730-A216D80DCD42}" dt="2024-05-22T16:58:40.920" v="1974"/>
          <ac:spMkLst>
            <pc:docMk/>
            <pc:sldMk cId="2913769530" sldId="336"/>
            <ac:spMk id="4" creationId="{601764A9-944D-BAA0-EB91-2AAD9D265F58}"/>
          </ac:spMkLst>
        </pc:spChg>
        <pc:spChg chg="mod">
          <ac:chgData name="Justine Buss" userId="8d5b0085cc57ea0f" providerId="LiveId" clId="{42977CFE-BE18-4BDB-B730-A216D80DCD42}" dt="2024-05-31T14:53:51.883" v="24684" actId="207"/>
          <ac:spMkLst>
            <pc:docMk/>
            <pc:sldMk cId="2913769530" sldId="336"/>
            <ac:spMk id="5" creationId="{3A327052-5CAE-EAC6-43F0-66597A3CDBA0}"/>
          </ac:spMkLst>
        </pc:spChg>
        <pc:spChg chg="del">
          <ac:chgData name="Justine Buss" userId="8d5b0085cc57ea0f" providerId="LiveId" clId="{42977CFE-BE18-4BDB-B730-A216D80DCD42}" dt="2024-05-22T16:58:40.710" v="1973" actId="478"/>
          <ac:spMkLst>
            <pc:docMk/>
            <pc:sldMk cId="2913769530" sldId="336"/>
            <ac:spMk id="7" creationId="{26EA0119-C1FB-6BE8-B042-72CE0F670AB2}"/>
          </ac:spMkLst>
        </pc:spChg>
        <pc:spChg chg="mod">
          <ac:chgData name="Justine Buss" userId="8d5b0085cc57ea0f" providerId="LiveId" clId="{42977CFE-BE18-4BDB-B730-A216D80DCD42}" dt="2024-05-31T14:53:34.537" v="24679" actId="207"/>
          <ac:spMkLst>
            <pc:docMk/>
            <pc:sldMk cId="2913769530" sldId="336"/>
            <ac:spMk id="8" creationId="{FACD59A9-5BC7-C09E-C534-42463043AD01}"/>
          </ac:spMkLst>
        </pc:spChg>
        <pc:spChg chg="mod">
          <ac:chgData name="Justine Buss" userId="8d5b0085cc57ea0f" providerId="LiveId" clId="{42977CFE-BE18-4BDB-B730-A216D80DCD42}" dt="2024-05-31T14:53:52.153" v="24685" actId="207"/>
          <ac:spMkLst>
            <pc:docMk/>
            <pc:sldMk cId="2913769530" sldId="336"/>
            <ac:spMk id="10" creationId="{1B39D823-C47D-BE82-863C-E9E98C80EE84}"/>
          </ac:spMkLst>
        </pc:spChg>
        <pc:spChg chg="mod">
          <ac:chgData name="Justine Buss" userId="8d5b0085cc57ea0f" providerId="LiveId" clId="{42977CFE-BE18-4BDB-B730-A216D80DCD42}" dt="2024-05-31T14:53:34.537" v="24679" actId="207"/>
          <ac:spMkLst>
            <pc:docMk/>
            <pc:sldMk cId="2913769530" sldId="336"/>
            <ac:spMk id="11" creationId="{E2D7D043-F43A-26FC-2923-66F41CA187FB}"/>
          </ac:spMkLst>
        </pc:spChg>
        <pc:spChg chg="mod">
          <ac:chgData name="Justine Buss" userId="8d5b0085cc57ea0f" providerId="LiveId" clId="{42977CFE-BE18-4BDB-B730-A216D80DCD42}" dt="2024-05-31T14:53:52.421" v="24686" actId="207"/>
          <ac:spMkLst>
            <pc:docMk/>
            <pc:sldMk cId="2913769530" sldId="336"/>
            <ac:spMk id="12" creationId="{A5F0DF71-DFF6-ABE5-B014-74115137E935}"/>
          </ac:spMkLst>
        </pc:spChg>
        <pc:spChg chg="mod">
          <ac:chgData name="Justine Buss" userId="8d5b0085cc57ea0f" providerId="LiveId" clId="{42977CFE-BE18-4BDB-B730-A216D80DCD42}" dt="2024-05-31T14:53:34.537" v="24679" actId="207"/>
          <ac:spMkLst>
            <pc:docMk/>
            <pc:sldMk cId="2913769530" sldId="336"/>
            <ac:spMk id="14" creationId="{DE1C72F1-B616-4D94-E9A8-7A02C79CE3D9}"/>
          </ac:spMkLst>
        </pc:spChg>
        <pc:spChg chg="mod">
          <ac:chgData name="Justine Buss" userId="8d5b0085cc57ea0f" providerId="LiveId" clId="{42977CFE-BE18-4BDB-B730-A216D80DCD42}" dt="2024-05-31T14:53:52.848" v="24687" actId="207"/>
          <ac:spMkLst>
            <pc:docMk/>
            <pc:sldMk cId="2913769530" sldId="336"/>
            <ac:spMk id="16" creationId="{69DC99A4-5948-07BA-18FD-F26D918D836D}"/>
          </ac:spMkLst>
        </pc:spChg>
        <pc:spChg chg="mod">
          <ac:chgData name="Justine Buss" userId="8d5b0085cc57ea0f" providerId="LiveId" clId="{42977CFE-BE18-4BDB-B730-A216D80DCD42}" dt="2024-05-31T14:53:34.537" v="24679" actId="207"/>
          <ac:spMkLst>
            <pc:docMk/>
            <pc:sldMk cId="2913769530" sldId="336"/>
            <ac:spMk id="18" creationId="{786F68D3-FF50-8C08-F245-68869C0C1B11}"/>
          </ac:spMkLst>
        </pc:spChg>
        <pc:spChg chg="mod">
          <ac:chgData name="Justine Buss" userId="8d5b0085cc57ea0f" providerId="LiveId" clId="{42977CFE-BE18-4BDB-B730-A216D80DCD42}" dt="2024-05-31T14:53:34.537" v="24679" actId="207"/>
          <ac:spMkLst>
            <pc:docMk/>
            <pc:sldMk cId="2913769530" sldId="336"/>
            <ac:spMk id="33" creationId="{56E4C7F3-971F-C4F7-3700-8D5C50B52F8A}"/>
          </ac:spMkLst>
        </pc:spChg>
        <pc:grpChg chg="mod">
          <ac:chgData name="Justine Buss" userId="8d5b0085cc57ea0f" providerId="LiveId" clId="{42977CFE-BE18-4BDB-B730-A216D80DCD42}" dt="2024-05-31T14:53:34.537" v="24679" actId="207"/>
          <ac:grpSpMkLst>
            <pc:docMk/>
            <pc:sldMk cId="2913769530" sldId="336"/>
            <ac:grpSpMk id="45" creationId="{57473EED-D317-C01E-B576-D1F72F49AC00}"/>
          </ac:grpSpMkLst>
        </pc:grpChg>
        <pc:grpChg chg="mod">
          <ac:chgData name="Justine Buss" userId="8d5b0085cc57ea0f" providerId="LiveId" clId="{42977CFE-BE18-4BDB-B730-A216D80DCD42}" dt="2024-05-31T14:53:34.537" v="24679" actId="207"/>
          <ac:grpSpMkLst>
            <pc:docMk/>
            <pc:sldMk cId="2913769530" sldId="336"/>
            <ac:grpSpMk id="46" creationId="{6118D40E-CD84-2532-5D6B-76D80E5C8B8B}"/>
          </ac:grpSpMkLst>
        </pc:grpChg>
        <pc:grpChg chg="mod">
          <ac:chgData name="Justine Buss" userId="8d5b0085cc57ea0f" providerId="LiveId" clId="{42977CFE-BE18-4BDB-B730-A216D80DCD42}" dt="2024-05-31T14:53:34.537" v="24679" actId="207"/>
          <ac:grpSpMkLst>
            <pc:docMk/>
            <pc:sldMk cId="2913769530" sldId="336"/>
            <ac:grpSpMk id="47" creationId="{B8548C08-D1E5-81C6-5925-507E6136B5E7}"/>
          </ac:grpSpMkLst>
        </pc:grpChg>
        <pc:grpChg chg="mod">
          <ac:chgData name="Justine Buss" userId="8d5b0085cc57ea0f" providerId="LiveId" clId="{42977CFE-BE18-4BDB-B730-A216D80DCD42}" dt="2024-05-31T14:53:34.537" v="24679" actId="207"/>
          <ac:grpSpMkLst>
            <pc:docMk/>
            <pc:sldMk cId="2913769530" sldId="336"/>
            <ac:grpSpMk id="48" creationId="{87806075-9B83-3A0F-26B2-DB990560FB93}"/>
          </ac:grpSpMkLst>
        </pc:grpChg>
        <pc:picChg chg="add mod">
          <ac:chgData name="Justine Buss" userId="8d5b0085cc57ea0f" providerId="LiveId" clId="{42977CFE-BE18-4BDB-B730-A216D80DCD42}" dt="2024-05-26T22:18:21.206" v="14565"/>
          <ac:picMkLst>
            <pc:docMk/>
            <pc:sldMk cId="2913769530" sldId="336"/>
            <ac:picMk id="6" creationId="{6822B9E2-49D5-8E63-6FEF-4CC290D5CEB0}"/>
          </ac:picMkLst>
        </pc:picChg>
        <pc:picChg chg="mod">
          <ac:chgData name="Justine Buss" userId="8d5b0085cc57ea0f" providerId="LiveId" clId="{42977CFE-BE18-4BDB-B730-A216D80DCD42}" dt="2024-06-02T09:36:45.541" v="24840"/>
          <ac:picMkLst>
            <pc:docMk/>
            <pc:sldMk cId="2913769530" sldId="336"/>
            <ac:picMk id="35" creationId="{F8624E2C-BF3D-F904-EB0A-2C827BE9223D}"/>
          </ac:picMkLst>
        </pc:picChg>
        <pc:picChg chg="mod">
          <ac:chgData name="Justine Buss" userId="8d5b0085cc57ea0f" providerId="LiveId" clId="{42977CFE-BE18-4BDB-B730-A216D80DCD42}" dt="2024-06-02T09:36:41.353" v="24839"/>
          <ac:picMkLst>
            <pc:docMk/>
            <pc:sldMk cId="2913769530" sldId="336"/>
            <ac:picMk id="37" creationId="{11FD8CF4-4DE7-E4CF-B7EF-139F41729C08}"/>
          </ac:picMkLst>
        </pc:picChg>
        <pc:picChg chg="mod">
          <ac:chgData name="Justine Buss" userId="8d5b0085cc57ea0f" providerId="LiveId" clId="{42977CFE-BE18-4BDB-B730-A216D80DCD42}" dt="2024-05-31T14:53:34.537" v="24679" actId="207"/>
          <ac:picMkLst>
            <pc:docMk/>
            <pc:sldMk cId="2913769530" sldId="336"/>
            <ac:picMk id="39" creationId="{0AC78F5C-1A90-8F15-2E02-4A32FF934474}"/>
          </ac:picMkLst>
        </pc:picChg>
        <pc:picChg chg="mod">
          <ac:chgData name="Justine Buss" userId="8d5b0085cc57ea0f" providerId="LiveId" clId="{42977CFE-BE18-4BDB-B730-A216D80DCD42}" dt="2024-05-31T14:50:29.729" v="24657" actId="1076"/>
          <ac:picMkLst>
            <pc:docMk/>
            <pc:sldMk cId="2913769530" sldId="336"/>
            <ac:picMk id="81" creationId="{FF092DA3-F85A-4C36-C469-A80F8F8B8AA0}"/>
          </ac:picMkLst>
        </pc:picChg>
        <pc:picChg chg="del">
          <ac:chgData name="Justine Buss" userId="8d5b0085cc57ea0f" providerId="LiveId" clId="{42977CFE-BE18-4BDB-B730-A216D80DCD42}" dt="2024-05-26T22:18:20.980" v="14564" actId="478"/>
          <ac:picMkLst>
            <pc:docMk/>
            <pc:sldMk cId="2913769530" sldId="336"/>
            <ac:picMk id="86" creationId="{E6926193-E469-AC0B-DDB0-EFA07995D298}"/>
          </ac:picMkLst>
        </pc:picChg>
      </pc:sldChg>
      <pc:sldChg chg="addSp delSp modSp mod">
        <pc:chgData name="Justine Buss" userId="8d5b0085cc57ea0f" providerId="LiveId" clId="{42977CFE-BE18-4BDB-B730-A216D80DCD42}" dt="2024-05-26T22:17:37.900" v="14560"/>
        <pc:sldMkLst>
          <pc:docMk/>
          <pc:sldMk cId="4108715828" sldId="337"/>
        </pc:sldMkLst>
        <pc:spChg chg="mod">
          <ac:chgData name="Justine Buss" userId="8d5b0085cc57ea0f" providerId="LiveId" clId="{42977CFE-BE18-4BDB-B730-A216D80DCD42}" dt="2024-05-22T17:01:36.414" v="2004" actId="255"/>
          <ac:spMkLst>
            <pc:docMk/>
            <pc:sldMk cId="4108715828" sldId="337"/>
            <ac:spMk id="3" creationId="{D6F9F005-21C5-0F4F-B2D5-0D255BDEBA3B}"/>
          </ac:spMkLst>
        </pc:spChg>
        <pc:spChg chg="add mod">
          <ac:chgData name="Justine Buss" userId="8d5b0085cc57ea0f" providerId="LiveId" clId="{42977CFE-BE18-4BDB-B730-A216D80DCD42}" dt="2024-05-22T16:58:31.244" v="1968"/>
          <ac:spMkLst>
            <pc:docMk/>
            <pc:sldMk cId="4108715828" sldId="337"/>
            <ac:spMk id="4" creationId="{B27DE7C4-F27F-5A0A-2DCF-79901E225386}"/>
          </ac:spMkLst>
        </pc:spChg>
        <pc:spChg chg="del">
          <ac:chgData name="Justine Buss" userId="8d5b0085cc57ea0f" providerId="LiveId" clId="{42977CFE-BE18-4BDB-B730-A216D80DCD42}" dt="2024-05-22T16:58:31.034" v="1967" actId="478"/>
          <ac:spMkLst>
            <pc:docMk/>
            <pc:sldMk cId="4108715828" sldId="337"/>
            <ac:spMk id="46" creationId="{CC79ECA9-A8C7-4F89-C43B-2D5EB5103401}"/>
          </ac:spMkLst>
        </pc:spChg>
        <pc:picChg chg="del mod">
          <ac:chgData name="Justine Buss" userId="8d5b0085cc57ea0f" providerId="LiveId" clId="{42977CFE-BE18-4BDB-B730-A216D80DCD42}" dt="2024-05-26T22:17:37.622" v="14559" actId="478"/>
          <ac:picMkLst>
            <pc:docMk/>
            <pc:sldMk cId="4108715828" sldId="337"/>
            <ac:picMk id="6" creationId="{5B014B98-2507-F243-5DEA-E7C35FB6C1D6}"/>
          </ac:picMkLst>
        </pc:picChg>
        <pc:picChg chg="add mod">
          <ac:chgData name="Justine Buss" userId="8d5b0085cc57ea0f" providerId="LiveId" clId="{42977CFE-BE18-4BDB-B730-A216D80DCD42}" dt="2024-05-26T22:17:37.900" v="14560"/>
          <ac:picMkLst>
            <pc:docMk/>
            <pc:sldMk cId="4108715828" sldId="337"/>
            <ac:picMk id="7" creationId="{483F11E7-3029-7C39-8418-A53CEF8BC792}"/>
          </ac:picMkLst>
        </pc:picChg>
      </pc:sldChg>
      <pc:sldChg chg="addSp delSp modSp mod">
        <pc:chgData name="Justine Buss" userId="8d5b0085cc57ea0f" providerId="LiveId" clId="{42977CFE-BE18-4BDB-B730-A216D80DCD42}" dt="2024-05-26T22:18:15.602" v="14563" actId="1076"/>
        <pc:sldMkLst>
          <pc:docMk/>
          <pc:sldMk cId="2871441127" sldId="338"/>
        </pc:sldMkLst>
        <pc:spChg chg="mod">
          <ac:chgData name="Justine Buss" userId="8d5b0085cc57ea0f" providerId="LiveId" clId="{42977CFE-BE18-4BDB-B730-A216D80DCD42}" dt="2024-05-22T17:01:39.823" v="2005" actId="403"/>
          <ac:spMkLst>
            <pc:docMk/>
            <pc:sldMk cId="2871441127" sldId="338"/>
            <ac:spMk id="3" creationId="{D6F9F005-21C5-0F4F-B2D5-0D255BDEBA3B}"/>
          </ac:spMkLst>
        </pc:spChg>
        <pc:spChg chg="add del mod">
          <ac:chgData name="Justine Buss" userId="8d5b0085cc57ea0f" providerId="LiveId" clId="{42977CFE-BE18-4BDB-B730-A216D80DCD42}" dt="2024-05-22T16:58:37.541" v="1971" actId="478"/>
          <ac:spMkLst>
            <pc:docMk/>
            <pc:sldMk cId="2871441127" sldId="338"/>
            <ac:spMk id="4" creationId="{20DB4500-DDF6-E5E4-6D2F-64F2A69D82BE}"/>
          </ac:spMkLst>
        </pc:spChg>
        <pc:spChg chg="add mod">
          <ac:chgData name="Justine Buss" userId="8d5b0085cc57ea0f" providerId="LiveId" clId="{42977CFE-BE18-4BDB-B730-A216D80DCD42}" dt="2024-05-22T16:58:37.769" v="1972"/>
          <ac:spMkLst>
            <pc:docMk/>
            <pc:sldMk cId="2871441127" sldId="338"/>
            <ac:spMk id="5" creationId="{7CCE33B3-6377-679B-4CFF-8EAFB621960E}"/>
          </ac:spMkLst>
        </pc:spChg>
        <pc:spChg chg="del">
          <ac:chgData name="Justine Buss" userId="8d5b0085cc57ea0f" providerId="LiveId" clId="{42977CFE-BE18-4BDB-B730-A216D80DCD42}" dt="2024-05-22T16:58:34.189" v="1969" actId="478"/>
          <ac:spMkLst>
            <pc:docMk/>
            <pc:sldMk cId="2871441127" sldId="338"/>
            <ac:spMk id="16" creationId="{DEC3D785-D54E-2E5B-AA81-D9A979B76916}"/>
          </ac:spMkLst>
        </pc:spChg>
        <pc:picChg chg="mod">
          <ac:chgData name="Justine Buss" userId="8d5b0085cc57ea0f" providerId="LiveId" clId="{42977CFE-BE18-4BDB-B730-A216D80DCD42}" dt="2024-05-26T22:18:15.602" v="14563" actId="1076"/>
          <ac:picMkLst>
            <pc:docMk/>
            <pc:sldMk cId="2871441127" sldId="338"/>
            <ac:picMk id="18" creationId="{3EC119D5-1721-8479-A66C-378A71BF8EA6}"/>
          </ac:picMkLst>
        </pc:picChg>
      </pc:sldChg>
      <pc:sldChg chg="del">
        <pc:chgData name="Justine Buss" userId="8d5b0085cc57ea0f" providerId="LiveId" clId="{42977CFE-BE18-4BDB-B730-A216D80DCD42}" dt="2024-05-22T16:38:12.618" v="1355" actId="2696"/>
        <pc:sldMkLst>
          <pc:docMk/>
          <pc:sldMk cId="2263710281" sldId="339"/>
        </pc:sldMkLst>
      </pc:sldChg>
      <pc:sldChg chg="addSp delSp modSp add del mod">
        <pc:chgData name="Justine Buss" userId="8d5b0085cc57ea0f" providerId="LiveId" clId="{42977CFE-BE18-4BDB-B730-A216D80DCD42}" dt="2024-05-22T20:09:32.481" v="5194" actId="2696"/>
        <pc:sldMkLst>
          <pc:docMk/>
          <pc:sldMk cId="2633882472" sldId="340"/>
        </pc:sldMkLst>
        <pc:spChg chg="add del mod">
          <ac:chgData name="Justine Buss" userId="8d5b0085cc57ea0f" providerId="LiveId" clId="{42977CFE-BE18-4BDB-B730-A216D80DCD42}" dt="2024-05-22T16:50:19.569" v="1694" actId="478"/>
          <ac:spMkLst>
            <pc:docMk/>
            <pc:sldMk cId="2633882472" sldId="340"/>
            <ac:spMk id="3" creationId="{85D7E1B9-880D-FE86-6B8D-163CE332397E}"/>
          </ac:spMkLst>
        </pc:spChg>
        <pc:spChg chg="add mod">
          <ac:chgData name="Justine Buss" userId="8d5b0085cc57ea0f" providerId="LiveId" clId="{42977CFE-BE18-4BDB-B730-A216D80DCD42}" dt="2024-05-22T16:50:19.885" v="1695"/>
          <ac:spMkLst>
            <pc:docMk/>
            <pc:sldMk cId="2633882472" sldId="340"/>
            <ac:spMk id="4" creationId="{2091B460-C148-DF4A-E124-59D79656BD6F}"/>
          </ac:spMkLst>
        </pc:spChg>
        <pc:graphicFrameChg chg="mod">
          <ac:chgData name="Justine Buss" userId="8d5b0085cc57ea0f" providerId="LiveId" clId="{42977CFE-BE18-4BDB-B730-A216D80DCD42}" dt="2024-05-22T15:12:16.721" v="50" actId="207"/>
          <ac:graphicFrameMkLst>
            <pc:docMk/>
            <pc:sldMk cId="2633882472" sldId="340"/>
            <ac:graphicFrameMk id="8" creationId="{74AEEBC9-CC1C-1C7C-D57B-09455C407A74}"/>
          </ac:graphicFrameMkLst>
        </pc:graphicFrameChg>
      </pc:sldChg>
      <pc:sldChg chg="addSp delSp modSp add del mod ord modShow">
        <pc:chgData name="Justine Buss" userId="8d5b0085cc57ea0f" providerId="LiveId" clId="{42977CFE-BE18-4BDB-B730-A216D80DCD42}" dt="2024-05-26T17:11:39.048" v="14292" actId="2696"/>
        <pc:sldMkLst>
          <pc:docMk/>
          <pc:sldMk cId="3312595119" sldId="341"/>
        </pc:sldMkLst>
        <pc:spChg chg="del">
          <ac:chgData name="Justine Buss" userId="8d5b0085cc57ea0f" providerId="LiveId" clId="{42977CFE-BE18-4BDB-B730-A216D80DCD42}" dt="2024-05-22T15:43:03.291" v="316"/>
          <ac:spMkLst>
            <pc:docMk/>
            <pc:sldMk cId="3312595119" sldId="341"/>
            <ac:spMk id="2" creationId="{00000000-0000-0000-0000-000000000000}"/>
          </ac:spMkLst>
        </pc:spChg>
        <pc:spChg chg="mod">
          <ac:chgData name="Justine Buss" userId="8d5b0085cc57ea0f" providerId="LiveId" clId="{42977CFE-BE18-4BDB-B730-A216D80DCD42}" dt="2024-05-22T15:38:40.378" v="315" actId="20577"/>
          <ac:spMkLst>
            <pc:docMk/>
            <pc:sldMk cId="3312595119" sldId="341"/>
            <ac:spMk id="3" creationId="{00000000-0000-0000-0000-000000000000}"/>
          </ac:spMkLst>
        </pc:spChg>
        <pc:spChg chg="add del mod">
          <ac:chgData name="Justine Buss" userId="8d5b0085cc57ea0f" providerId="LiveId" clId="{42977CFE-BE18-4BDB-B730-A216D80DCD42}" dt="2024-05-22T15:43:29.404" v="320"/>
          <ac:spMkLst>
            <pc:docMk/>
            <pc:sldMk cId="3312595119" sldId="341"/>
            <ac:spMk id="7" creationId="{A88331E5-00EB-16B7-594D-E30A5458848D}"/>
          </ac:spMkLst>
        </pc:spChg>
        <pc:spChg chg="add del mod">
          <ac:chgData name="Justine Buss" userId="8d5b0085cc57ea0f" providerId="LiveId" clId="{42977CFE-BE18-4BDB-B730-A216D80DCD42}" dt="2024-05-22T15:50:58.179" v="529" actId="478"/>
          <ac:spMkLst>
            <pc:docMk/>
            <pc:sldMk cId="3312595119" sldId="341"/>
            <ac:spMk id="10" creationId="{F30DAAC0-F4E4-E252-E240-C6C091817954}"/>
          </ac:spMkLst>
        </pc:spChg>
        <pc:spChg chg="add mod">
          <ac:chgData name="Justine Buss" userId="8d5b0085cc57ea0f" providerId="LiveId" clId="{42977CFE-BE18-4BDB-B730-A216D80DCD42}" dt="2024-05-22T16:57:13.725" v="1862" actId="6549"/>
          <ac:spMkLst>
            <pc:docMk/>
            <pc:sldMk cId="3312595119" sldId="341"/>
            <ac:spMk id="11" creationId="{FF75E418-53F9-005A-0318-74C7107E4E95}"/>
          </ac:spMkLst>
        </pc:spChg>
        <pc:picChg chg="add del mod">
          <ac:chgData name="Justine Buss" userId="8d5b0085cc57ea0f" providerId="LiveId" clId="{42977CFE-BE18-4BDB-B730-A216D80DCD42}" dt="2024-05-22T15:43:24.845" v="319" actId="478"/>
          <ac:picMkLst>
            <pc:docMk/>
            <pc:sldMk cId="3312595119" sldId="341"/>
            <ac:picMk id="6" creationId="{99EA2323-19AA-577A-E7A3-EA16A893EC72}"/>
          </ac:picMkLst>
        </pc:picChg>
        <pc:picChg chg="add mod">
          <ac:chgData name="Justine Buss" userId="8d5b0085cc57ea0f" providerId="LiveId" clId="{42977CFE-BE18-4BDB-B730-A216D80DCD42}" dt="2024-05-22T15:50:41.674" v="525" actId="1076"/>
          <ac:picMkLst>
            <pc:docMk/>
            <pc:sldMk cId="3312595119" sldId="341"/>
            <ac:picMk id="9" creationId="{3F0CB4FA-E8FC-D2B9-A42E-817668452379}"/>
          </ac:picMkLst>
        </pc:picChg>
      </pc:sldChg>
      <pc:sldChg chg="del">
        <pc:chgData name="Justine Buss" userId="8d5b0085cc57ea0f" providerId="LiveId" clId="{42977CFE-BE18-4BDB-B730-A216D80DCD42}" dt="2024-05-22T17:42:28.010" v="3496" actId="2696"/>
        <pc:sldMkLst>
          <pc:docMk/>
          <pc:sldMk cId="767764052" sldId="342"/>
        </pc:sldMkLst>
      </pc:sldChg>
      <pc:sldChg chg="del">
        <pc:chgData name="Justine Buss" userId="8d5b0085cc57ea0f" providerId="LiveId" clId="{42977CFE-BE18-4BDB-B730-A216D80DCD42}" dt="2024-05-22T17:44:12.743" v="3553" actId="2696"/>
        <pc:sldMkLst>
          <pc:docMk/>
          <pc:sldMk cId="3882034523" sldId="343"/>
        </pc:sldMkLst>
      </pc:sldChg>
      <pc:sldChg chg="delSp del mod ord modShow">
        <pc:chgData name="Justine Buss" userId="8d5b0085cc57ea0f" providerId="LiveId" clId="{42977CFE-BE18-4BDB-B730-A216D80DCD42}" dt="2024-05-30T19:11:21.325" v="21920" actId="2696"/>
        <pc:sldMkLst>
          <pc:docMk/>
          <pc:sldMk cId="0" sldId="344"/>
        </pc:sldMkLst>
        <pc:spChg chg="del">
          <ac:chgData name="Justine Buss" userId="8d5b0085cc57ea0f" providerId="LiveId" clId="{42977CFE-BE18-4BDB-B730-A216D80DCD42}" dt="2024-05-30T18:36:39.034" v="21424" actId="478"/>
          <ac:spMkLst>
            <pc:docMk/>
            <pc:sldMk cId="0" sldId="344"/>
            <ac:spMk id="5" creationId="{FB7D603E-6DD6-29AA-885D-4CBC50AAF72D}"/>
          </ac:spMkLst>
        </pc:spChg>
      </pc:sldChg>
      <pc:sldChg chg="del mod modShow">
        <pc:chgData name="Justine Buss" userId="8d5b0085cc57ea0f" providerId="LiveId" clId="{42977CFE-BE18-4BDB-B730-A216D80DCD42}" dt="2024-05-26T13:22:56.897" v="12016" actId="2696"/>
        <pc:sldMkLst>
          <pc:docMk/>
          <pc:sldMk cId="0" sldId="345"/>
        </pc:sldMkLst>
      </pc:sldChg>
      <pc:sldChg chg="addSp modSp add del ord">
        <pc:chgData name="Justine Buss" userId="8d5b0085cc57ea0f" providerId="LiveId" clId="{42977CFE-BE18-4BDB-B730-A216D80DCD42}" dt="2024-05-22T20:10:00.903" v="5200" actId="2696"/>
        <pc:sldMkLst>
          <pc:docMk/>
          <pc:sldMk cId="2977814693" sldId="346"/>
        </pc:sldMkLst>
        <pc:spChg chg="add mod">
          <ac:chgData name="Justine Buss" userId="8d5b0085cc57ea0f" providerId="LiveId" clId="{42977CFE-BE18-4BDB-B730-A216D80DCD42}" dt="2024-05-22T16:58:50.315" v="1975"/>
          <ac:spMkLst>
            <pc:docMk/>
            <pc:sldMk cId="2977814693" sldId="346"/>
            <ac:spMk id="3" creationId="{1F61C7A4-28C2-7344-4D21-FD3C72C304C2}"/>
          </ac:spMkLst>
        </pc:spChg>
        <pc:graphicFrameChg chg="mod">
          <ac:chgData name="Justine Buss" userId="8d5b0085cc57ea0f" providerId="LiveId" clId="{42977CFE-BE18-4BDB-B730-A216D80DCD42}" dt="2024-05-22T16:37:59.626" v="1353"/>
          <ac:graphicFrameMkLst>
            <pc:docMk/>
            <pc:sldMk cId="2977814693" sldId="346"/>
            <ac:graphicFrameMk id="8" creationId="{74AEEBC9-CC1C-1C7C-D57B-09455C407A74}"/>
          </ac:graphicFrameMkLst>
        </pc:graphicFrameChg>
      </pc:sldChg>
      <pc:sldChg chg="addSp delSp modSp add mod ord modTransition modClrScheme modAnim chgLayout">
        <pc:chgData name="Justine Buss" userId="8d5b0085cc57ea0f" providerId="LiveId" clId="{42977CFE-BE18-4BDB-B730-A216D80DCD42}" dt="2024-05-30T23:18:35.920" v="24207"/>
        <pc:sldMkLst>
          <pc:docMk/>
          <pc:sldMk cId="433986197" sldId="347"/>
        </pc:sldMkLst>
        <pc:spChg chg="del mod">
          <ac:chgData name="Justine Buss" userId="8d5b0085cc57ea0f" providerId="LiveId" clId="{42977CFE-BE18-4BDB-B730-A216D80DCD42}" dt="2024-05-22T16:06:16.675" v="1012"/>
          <ac:spMkLst>
            <pc:docMk/>
            <pc:sldMk cId="433986197" sldId="347"/>
            <ac:spMk id="2" creationId="{00000000-0000-0000-0000-000000000000}"/>
          </ac:spMkLst>
        </pc:spChg>
        <pc:spChg chg="del">
          <ac:chgData name="Justine Buss" userId="8d5b0085cc57ea0f" providerId="LiveId" clId="{42977CFE-BE18-4BDB-B730-A216D80DCD42}" dt="2024-05-25T09:11:56.925" v="8589" actId="478"/>
          <ac:spMkLst>
            <pc:docMk/>
            <pc:sldMk cId="433986197" sldId="347"/>
            <ac:spMk id="2" creationId="{D13B8347-917B-75BD-BE65-F76A1CFE8751}"/>
          </ac:spMkLst>
        </pc:spChg>
        <pc:spChg chg="mod ord">
          <ac:chgData name="Justine Buss" userId="8d5b0085cc57ea0f" providerId="LiveId" clId="{42977CFE-BE18-4BDB-B730-A216D80DCD42}" dt="2024-05-25T09:11:17.038" v="8583" actId="700"/>
          <ac:spMkLst>
            <pc:docMk/>
            <pc:sldMk cId="433986197" sldId="347"/>
            <ac:spMk id="3" creationId="{00000000-0000-0000-0000-000000000000}"/>
          </ac:spMkLst>
        </pc:spChg>
        <pc:spChg chg="mod ord">
          <ac:chgData name="Justine Buss" userId="8d5b0085cc57ea0f" providerId="LiveId" clId="{42977CFE-BE18-4BDB-B730-A216D80DCD42}" dt="2024-05-25T09:11:17.038" v="8583" actId="700"/>
          <ac:spMkLst>
            <pc:docMk/>
            <pc:sldMk cId="433986197" sldId="347"/>
            <ac:spMk id="4" creationId="{00000000-0000-0000-0000-000000000000}"/>
          </ac:spMkLst>
        </pc:spChg>
        <pc:spChg chg="add del mod">
          <ac:chgData name="Justine Buss" userId="8d5b0085cc57ea0f" providerId="LiveId" clId="{42977CFE-BE18-4BDB-B730-A216D80DCD42}" dt="2024-05-25T09:11:26.592" v="8584"/>
          <ac:spMkLst>
            <pc:docMk/>
            <pc:sldMk cId="433986197" sldId="347"/>
            <ac:spMk id="5" creationId="{ED70B4BF-7842-2FC0-4087-1DCA42C8150B}"/>
          </ac:spMkLst>
        </pc:spChg>
        <pc:spChg chg="add mod">
          <ac:chgData name="Justine Buss" userId="8d5b0085cc57ea0f" providerId="LiveId" clId="{42977CFE-BE18-4BDB-B730-A216D80DCD42}" dt="2024-05-26T22:29:41.852" v="14628" actId="20577"/>
          <ac:spMkLst>
            <pc:docMk/>
            <pc:sldMk cId="433986197" sldId="347"/>
            <ac:spMk id="7" creationId="{D551B016-9426-C39D-44C8-8F4711CA39BC}"/>
          </ac:spMkLst>
        </pc:spChg>
        <pc:spChg chg="add mod">
          <ac:chgData name="Justine Buss" userId="8d5b0085cc57ea0f" providerId="LiveId" clId="{42977CFE-BE18-4BDB-B730-A216D80DCD42}" dt="2024-05-26T22:38:11.066" v="14686" actId="14100"/>
          <ac:spMkLst>
            <pc:docMk/>
            <pc:sldMk cId="433986197" sldId="347"/>
            <ac:spMk id="14" creationId="{DAEF8E9E-4449-54AB-2807-8BC69F0566B1}"/>
          </ac:spMkLst>
        </pc:spChg>
        <pc:spChg chg="add del mod">
          <ac:chgData name="Justine Buss" userId="8d5b0085cc57ea0f" providerId="LiveId" clId="{42977CFE-BE18-4BDB-B730-A216D80DCD42}" dt="2024-05-25T09:22:14.452" v="8646" actId="478"/>
          <ac:spMkLst>
            <pc:docMk/>
            <pc:sldMk cId="433986197" sldId="347"/>
            <ac:spMk id="15" creationId="{DD0FF39A-FAF3-F062-2E25-696EEF2331AC}"/>
          </ac:spMkLst>
        </pc:spChg>
        <pc:picChg chg="add del mod ord">
          <ac:chgData name="Justine Buss" userId="8d5b0085cc57ea0f" providerId="LiveId" clId="{42977CFE-BE18-4BDB-B730-A216D80DCD42}" dt="2024-05-25T09:11:08.068" v="8581" actId="478"/>
          <ac:picMkLst>
            <pc:docMk/>
            <pc:sldMk cId="433986197" sldId="347"/>
            <ac:picMk id="6" creationId="{2E28F308-A7A5-DD83-00DE-4A80A4ADF623}"/>
          </ac:picMkLst>
        </pc:picChg>
        <pc:picChg chg="add mod">
          <ac:chgData name="Justine Buss" userId="8d5b0085cc57ea0f" providerId="LiveId" clId="{42977CFE-BE18-4BDB-B730-A216D80DCD42}" dt="2024-05-26T22:37:56.130" v="14681" actId="167"/>
          <ac:picMkLst>
            <pc:docMk/>
            <pc:sldMk cId="433986197" sldId="347"/>
            <ac:picMk id="9" creationId="{95B51F09-E5E5-B642-69CE-645ACC99DCBD}"/>
          </ac:picMkLst>
        </pc:picChg>
        <pc:picChg chg="add del mod">
          <ac:chgData name="Justine Buss" userId="8d5b0085cc57ea0f" providerId="LiveId" clId="{42977CFE-BE18-4BDB-B730-A216D80DCD42}" dt="2024-05-25T09:19:50.471" v="8631" actId="478"/>
          <ac:picMkLst>
            <pc:docMk/>
            <pc:sldMk cId="433986197" sldId="347"/>
            <ac:picMk id="11" creationId="{1434D096-6D53-E652-20BC-BD84B7B4EC87}"/>
          </ac:picMkLst>
        </pc:picChg>
        <pc:picChg chg="add mod">
          <ac:chgData name="Justine Buss" userId="8d5b0085cc57ea0f" providerId="LiveId" clId="{42977CFE-BE18-4BDB-B730-A216D80DCD42}" dt="2024-05-25T09:13:46.472" v="8593"/>
          <ac:picMkLst>
            <pc:docMk/>
            <pc:sldMk cId="433986197" sldId="347"/>
            <ac:picMk id="12" creationId="{8538A04E-EBD5-06EC-71A7-C5B738701D82}"/>
          </ac:picMkLst>
        </pc:picChg>
        <pc:picChg chg="add del mod">
          <ac:chgData name="Justine Buss" userId="8d5b0085cc57ea0f" providerId="LiveId" clId="{42977CFE-BE18-4BDB-B730-A216D80DCD42}" dt="2024-05-25T09:14:21.993" v="8600" actId="478"/>
          <ac:picMkLst>
            <pc:docMk/>
            <pc:sldMk cId="433986197" sldId="347"/>
            <ac:picMk id="13" creationId="{62843320-0F1F-25F3-B253-45F693EB1207}"/>
          </ac:picMkLst>
        </pc:picChg>
      </pc:sldChg>
      <pc:sldChg chg="addSp delSp modSp add del mod ord addAnim delAnim modAnim">
        <pc:chgData name="Justine Buss" userId="8d5b0085cc57ea0f" providerId="LiveId" clId="{42977CFE-BE18-4BDB-B730-A216D80DCD42}" dt="2024-05-25T09:15:09.781" v="8602" actId="2696"/>
        <pc:sldMkLst>
          <pc:docMk/>
          <pc:sldMk cId="2630149527" sldId="348"/>
        </pc:sldMkLst>
        <pc:spChg chg="mod">
          <ac:chgData name="Justine Buss" userId="8d5b0085cc57ea0f" providerId="LiveId" clId="{42977CFE-BE18-4BDB-B730-A216D80DCD42}" dt="2024-05-22T16:12:00.479" v="1086" actId="20577"/>
          <ac:spMkLst>
            <pc:docMk/>
            <pc:sldMk cId="2630149527" sldId="348"/>
            <ac:spMk id="3" creationId="{D6F9F005-21C5-0F4F-B2D5-0D255BDEBA3B}"/>
          </ac:spMkLst>
        </pc:spChg>
        <pc:spChg chg="add del mod">
          <ac:chgData name="Justine Buss" userId="8d5b0085cc57ea0f" providerId="LiveId" clId="{42977CFE-BE18-4BDB-B730-A216D80DCD42}" dt="2024-05-22T16:07:39.407" v="1024" actId="478"/>
          <ac:spMkLst>
            <pc:docMk/>
            <pc:sldMk cId="2630149527" sldId="348"/>
            <ac:spMk id="4" creationId="{0AAC4EAF-99F6-CE69-8C81-3FC1A3BC0100}"/>
          </ac:spMkLst>
        </pc:spChg>
        <pc:spChg chg="del">
          <ac:chgData name="Justine Buss" userId="8d5b0085cc57ea0f" providerId="LiveId" clId="{42977CFE-BE18-4BDB-B730-A216D80DCD42}" dt="2024-05-22T16:17:21.376" v="1154" actId="478"/>
          <ac:spMkLst>
            <pc:docMk/>
            <pc:sldMk cId="2630149527" sldId="348"/>
            <ac:spMk id="5" creationId="{BCBCE449-D5C8-AF99-8DF8-8D3577DD2C93}"/>
          </ac:spMkLst>
        </pc:spChg>
        <pc:spChg chg="add mod">
          <ac:chgData name="Justine Buss" userId="8d5b0085cc57ea0f" providerId="LiveId" clId="{42977CFE-BE18-4BDB-B730-A216D80DCD42}" dt="2024-05-22T16:26:58.042" v="1222" actId="1076"/>
          <ac:spMkLst>
            <pc:docMk/>
            <pc:sldMk cId="2630149527" sldId="348"/>
            <ac:spMk id="6" creationId="{251E7A03-821B-5B84-958A-F29BEEB798AB}"/>
          </ac:spMkLst>
        </pc:spChg>
        <pc:spChg chg="add del mod">
          <ac:chgData name="Justine Buss" userId="8d5b0085cc57ea0f" providerId="LiveId" clId="{42977CFE-BE18-4BDB-B730-A216D80DCD42}" dt="2024-05-22T16:18:30.051" v="1169" actId="478"/>
          <ac:spMkLst>
            <pc:docMk/>
            <pc:sldMk cId="2630149527" sldId="348"/>
            <ac:spMk id="7" creationId="{5B02F56E-7A63-A3AA-1F40-E0CA1BE79449}"/>
          </ac:spMkLst>
        </pc:spChg>
        <pc:spChg chg="mod">
          <ac:chgData name="Justine Buss" userId="8d5b0085cc57ea0f" providerId="LiveId" clId="{42977CFE-BE18-4BDB-B730-A216D80DCD42}" dt="2024-05-22T16:26:58.042" v="1222" actId="1076"/>
          <ac:spMkLst>
            <pc:docMk/>
            <pc:sldMk cId="2630149527" sldId="348"/>
            <ac:spMk id="8" creationId="{379E01FF-7FD4-6F81-C953-4F08FEBEF922}"/>
          </ac:spMkLst>
        </pc:spChg>
        <pc:spChg chg="add mod">
          <ac:chgData name="Justine Buss" userId="8d5b0085cc57ea0f" providerId="LiveId" clId="{42977CFE-BE18-4BDB-B730-A216D80DCD42}" dt="2024-05-22T16:26:58.042" v="1222" actId="1076"/>
          <ac:spMkLst>
            <pc:docMk/>
            <pc:sldMk cId="2630149527" sldId="348"/>
            <ac:spMk id="9" creationId="{D33930C6-93F6-0234-0569-70301AD51547}"/>
          </ac:spMkLst>
        </pc:spChg>
        <pc:spChg chg="add del mod">
          <ac:chgData name="Justine Buss" userId="8d5b0085cc57ea0f" providerId="LiveId" clId="{42977CFE-BE18-4BDB-B730-A216D80DCD42}" dt="2024-05-22T16:22:25.852" v="1184" actId="478"/>
          <ac:spMkLst>
            <pc:docMk/>
            <pc:sldMk cId="2630149527" sldId="348"/>
            <ac:spMk id="10" creationId="{4C5B6594-F9AB-9D71-1879-038793B8D873}"/>
          </ac:spMkLst>
        </pc:spChg>
        <pc:spChg chg="mod">
          <ac:chgData name="Justine Buss" userId="8d5b0085cc57ea0f" providerId="LiveId" clId="{42977CFE-BE18-4BDB-B730-A216D80DCD42}" dt="2024-05-22T16:26:58.042" v="1222" actId="1076"/>
          <ac:spMkLst>
            <pc:docMk/>
            <pc:sldMk cId="2630149527" sldId="348"/>
            <ac:spMk id="11" creationId="{B7257882-CC04-2C9C-2C17-2EF9F55685CE}"/>
          </ac:spMkLst>
        </pc:spChg>
        <pc:spChg chg="add mod">
          <ac:chgData name="Justine Buss" userId="8d5b0085cc57ea0f" providerId="LiveId" clId="{42977CFE-BE18-4BDB-B730-A216D80DCD42}" dt="2024-05-22T16:26:58.042" v="1222" actId="1076"/>
          <ac:spMkLst>
            <pc:docMk/>
            <pc:sldMk cId="2630149527" sldId="348"/>
            <ac:spMk id="12" creationId="{8C244F2F-4C0A-6255-1FA6-D6F8903D16D5}"/>
          </ac:spMkLst>
        </pc:spChg>
        <pc:spChg chg="del">
          <ac:chgData name="Justine Buss" userId="8d5b0085cc57ea0f" providerId="LiveId" clId="{42977CFE-BE18-4BDB-B730-A216D80DCD42}" dt="2024-05-22T16:13:36.427" v="1122" actId="478"/>
          <ac:spMkLst>
            <pc:docMk/>
            <pc:sldMk cId="2630149527" sldId="348"/>
            <ac:spMk id="13" creationId="{015EF538-3791-2DEC-63FB-E36A045F4604}"/>
          </ac:spMkLst>
        </pc:spChg>
        <pc:spChg chg="mod">
          <ac:chgData name="Justine Buss" userId="8d5b0085cc57ea0f" providerId="LiveId" clId="{42977CFE-BE18-4BDB-B730-A216D80DCD42}" dt="2024-05-22T16:26:58.042" v="1222" actId="1076"/>
          <ac:spMkLst>
            <pc:docMk/>
            <pc:sldMk cId="2630149527" sldId="348"/>
            <ac:spMk id="14" creationId="{49CBBA88-AF20-4346-A725-95BFF227DACC}"/>
          </ac:spMkLst>
        </pc:spChg>
        <pc:spChg chg="del">
          <ac:chgData name="Justine Buss" userId="8d5b0085cc57ea0f" providerId="LiveId" clId="{42977CFE-BE18-4BDB-B730-A216D80DCD42}" dt="2024-05-22T16:13:29.280" v="1115" actId="478"/>
          <ac:spMkLst>
            <pc:docMk/>
            <pc:sldMk cId="2630149527" sldId="348"/>
            <ac:spMk id="15" creationId="{77C65E85-2621-2AD3-7423-C9981530AEDE}"/>
          </ac:spMkLst>
        </pc:spChg>
        <pc:spChg chg="del">
          <ac:chgData name="Justine Buss" userId="8d5b0085cc57ea0f" providerId="LiveId" clId="{42977CFE-BE18-4BDB-B730-A216D80DCD42}" dt="2024-05-22T16:13:30.148" v="1116" actId="478"/>
          <ac:spMkLst>
            <pc:docMk/>
            <pc:sldMk cId="2630149527" sldId="348"/>
            <ac:spMk id="16" creationId="{76678E79-5645-92F9-652E-B55DA38B5655}"/>
          </ac:spMkLst>
        </pc:spChg>
        <pc:spChg chg="del mod">
          <ac:chgData name="Justine Buss" userId="8d5b0085cc57ea0f" providerId="LiveId" clId="{42977CFE-BE18-4BDB-B730-A216D80DCD42}" dt="2024-05-22T16:13:31.466" v="1118" actId="478"/>
          <ac:spMkLst>
            <pc:docMk/>
            <pc:sldMk cId="2630149527" sldId="348"/>
            <ac:spMk id="17" creationId="{A7EC0AC1-EB24-73ED-BAE2-020C50C0B90F}"/>
          </ac:spMkLst>
        </pc:spChg>
        <pc:spChg chg="del">
          <ac:chgData name="Justine Buss" userId="8d5b0085cc57ea0f" providerId="LiveId" clId="{42977CFE-BE18-4BDB-B730-A216D80DCD42}" dt="2024-05-22T16:13:32.734" v="1120" actId="478"/>
          <ac:spMkLst>
            <pc:docMk/>
            <pc:sldMk cId="2630149527" sldId="348"/>
            <ac:spMk id="18" creationId="{3BD2025C-0CCD-7B6A-6203-56EFF31EBDAB}"/>
          </ac:spMkLst>
        </pc:spChg>
        <pc:spChg chg="del">
          <ac:chgData name="Justine Buss" userId="8d5b0085cc57ea0f" providerId="LiveId" clId="{42977CFE-BE18-4BDB-B730-A216D80DCD42}" dt="2024-05-22T16:13:34.134" v="1121" actId="478"/>
          <ac:spMkLst>
            <pc:docMk/>
            <pc:sldMk cId="2630149527" sldId="348"/>
            <ac:spMk id="19" creationId="{789DB86F-E8D8-F288-8F28-6E263927C660}"/>
          </ac:spMkLst>
        </pc:spChg>
        <pc:spChg chg="del">
          <ac:chgData name="Justine Buss" userId="8d5b0085cc57ea0f" providerId="LiveId" clId="{42977CFE-BE18-4BDB-B730-A216D80DCD42}" dt="2024-05-22T16:57:40.184" v="1913" actId="478"/>
          <ac:spMkLst>
            <pc:docMk/>
            <pc:sldMk cId="2630149527" sldId="348"/>
            <ac:spMk id="22" creationId="{5AE97581-6DED-07F0-2380-59A8AB583175}"/>
          </ac:spMkLst>
        </pc:spChg>
        <pc:spChg chg="del mod">
          <ac:chgData name="Justine Buss" userId="8d5b0085cc57ea0f" providerId="LiveId" clId="{42977CFE-BE18-4BDB-B730-A216D80DCD42}" dt="2024-05-22T16:07:38.013" v="1023" actId="478"/>
          <ac:spMkLst>
            <pc:docMk/>
            <pc:sldMk cId="2630149527" sldId="348"/>
            <ac:spMk id="29" creationId="{51BB653C-53A8-2AEA-983B-8912D5C61396}"/>
          </ac:spMkLst>
        </pc:spChg>
        <pc:spChg chg="add mod">
          <ac:chgData name="Justine Buss" userId="8d5b0085cc57ea0f" providerId="LiveId" clId="{42977CFE-BE18-4BDB-B730-A216D80DCD42}" dt="2024-05-22T16:57:40.438" v="1914"/>
          <ac:spMkLst>
            <pc:docMk/>
            <pc:sldMk cId="2630149527" sldId="348"/>
            <ac:spMk id="30" creationId="{5E1D1AC8-475C-9C0D-770F-5C42D97D85E7}"/>
          </ac:spMkLst>
        </pc:spChg>
        <pc:spChg chg="del">
          <ac:chgData name="Justine Buss" userId="8d5b0085cc57ea0f" providerId="LiveId" clId="{42977CFE-BE18-4BDB-B730-A216D80DCD42}" dt="2024-05-22T16:07:33.545" v="1019" actId="478"/>
          <ac:spMkLst>
            <pc:docMk/>
            <pc:sldMk cId="2630149527" sldId="348"/>
            <ac:spMk id="31" creationId="{D680DB2A-B0E0-1557-425C-1A4149BA4A7D}"/>
          </ac:spMkLst>
        </pc:spChg>
        <pc:spChg chg="del">
          <ac:chgData name="Justine Buss" userId="8d5b0085cc57ea0f" providerId="LiveId" clId="{42977CFE-BE18-4BDB-B730-A216D80DCD42}" dt="2024-05-22T16:07:35.673" v="1020" actId="478"/>
          <ac:spMkLst>
            <pc:docMk/>
            <pc:sldMk cId="2630149527" sldId="348"/>
            <ac:spMk id="32" creationId="{2C682B9B-55B7-94C8-B206-9C746EDD77FA}"/>
          </ac:spMkLst>
        </pc:spChg>
        <pc:spChg chg="del">
          <ac:chgData name="Justine Buss" userId="8d5b0085cc57ea0f" providerId="LiveId" clId="{42977CFE-BE18-4BDB-B730-A216D80DCD42}" dt="2024-05-22T16:07:36.422" v="1021" actId="478"/>
          <ac:spMkLst>
            <pc:docMk/>
            <pc:sldMk cId="2630149527" sldId="348"/>
            <ac:spMk id="33" creationId="{4DA9DA3C-5078-1D7B-343B-C848CDE8C55B}"/>
          </ac:spMkLst>
        </pc:spChg>
        <pc:spChg chg="mod">
          <ac:chgData name="Justine Buss" userId="8d5b0085cc57ea0f" providerId="LiveId" clId="{42977CFE-BE18-4BDB-B730-A216D80DCD42}" dt="2024-05-22T16:26:58.042" v="1222" actId="1076"/>
          <ac:spMkLst>
            <pc:docMk/>
            <pc:sldMk cId="2630149527" sldId="348"/>
            <ac:spMk id="52" creationId="{B8318139-5F58-59AD-B87C-8FE6E7E977F1}"/>
          </ac:spMkLst>
        </pc:spChg>
        <pc:spChg chg="mod">
          <ac:chgData name="Justine Buss" userId="8d5b0085cc57ea0f" providerId="LiveId" clId="{42977CFE-BE18-4BDB-B730-A216D80DCD42}" dt="2024-05-22T16:26:58.042" v="1222" actId="1076"/>
          <ac:spMkLst>
            <pc:docMk/>
            <pc:sldMk cId="2630149527" sldId="348"/>
            <ac:spMk id="53" creationId="{A4E97D73-3829-C338-72D2-BC6B95F56CF4}"/>
          </ac:spMkLst>
        </pc:spChg>
        <pc:cxnChg chg="add mod">
          <ac:chgData name="Justine Buss" userId="8d5b0085cc57ea0f" providerId="LiveId" clId="{42977CFE-BE18-4BDB-B730-A216D80DCD42}" dt="2024-05-22T16:26:58.042" v="1222" actId="1076"/>
          <ac:cxnSpMkLst>
            <pc:docMk/>
            <pc:sldMk cId="2630149527" sldId="348"/>
            <ac:cxnSpMk id="20" creationId="{85D4A289-69AE-095A-3191-57183700A37C}"/>
          </ac:cxnSpMkLst>
        </pc:cxnChg>
        <pc:cxnChg chg="add del">
          <ac:chgData name="Justine Buss" userId="8d5b0085cc57ea0f" providerId="LiveId" clId="{42977CFE-BE18-4BDB-B730-A216D80DCD42}" dt="2024-05-22T16:25:20.224" v="1213" actId="478"/>
          <ac:cxnSpMkLst>
            <pc:docMk/>
            <pc:sldMk cId="2630149527" sldId="348"/>
            <ac:cxnSpMk id="25" creationId="{7C2C246E-A324-EE21-660A-947A0E9593FF}"/>
          </ac:cxnSpMkLst>
        </pc:cxnChg>
        <pc:cxnChg chg="del">
          <ac:chgData name="Justine Buss" userId="8d5b0085cc57ea0f" providerId="LiveId" clId="{42977CFE-BE18-4BDB-B730-A216D80DCD42}" dt="2024-05-22T16:16:49.229" v="1149" actId="478"/>
          <ac:cxnSpMkLst>
            <pc:docMk/>
            <pc:sldMk cId="2630149527" sldId="348"/>
            <ac:cxnSpMk id="37" creationId="{88881284-D652-DE98-A5D5-EB155683FBB8}"/>
          </ac:cxnSpMkLst>
        </pc:cxnChg>
        <pc:cxnChg chg="del">
          <ac:chgData name="Justine Buss" userId="8d5b0085cc57ea0f" providerId="LiveId" clId="{42977CFE-BE18-4BDB-B730-A216D80DCD42}" dt="2024-05-22T16:13:31.950" v="1119" actId="478"/>
          <ac:cxnSpMkLst>
            <pc:docMk/>
            <pc:sldMk cId="2630149527" sldId="348"/>
            <ac:cxnSpMk id="46" creationId="{41677D78-61A0-C7F9-DC74-CDDDF7A6F5E7}"/>
          </ac:cxnSpMkLst>
        </pc:cxnChg>
      </pc:sldChg>
      <pc:sldChg chg="addSp delSp modSp add del mod modAnim">
        <pc:chgData name="Justine Buss" userId="8d5b0085cc57ea0f" providerId="LiveId" clId="{42977CFE-BE18-4BDB-B730-A216D80DCD42}" dt="2024-05-25T09:15:28" v="8603" actId="2696"/>
        <pc:sldMkLst>
          <pc:docMk/>
          <pc:sldMk cId="2934512034" sldId="349"/>
        </pc:sldMkLst>
        <pc:spChg chg="mod">
          <ac:chgData name="Justine Buss" userId="8d5b0085cc57ea0f" providerId="LiveId" clId="{42977CFE-BE18-4BDB-B730-A216D80DCD42}" dt="2024-05-22T17:01:10.982" v="1998" actId="403"/>
          <ac:spMkLst>
            <pc:docMk/>
            <pc:sldMk cId="2934512034" sldId="349"/>
            <ac:spMk id="3" creationId="{D6F9F005-21C5-0F4F-B2D5-0D255BDEBA3B}"/>
          </ac:spMkLst>
        </pc:spChg>
        <pc:spChg chg="add del mod">
          <ac:chgData name="Justine Buss" userId="8d5b0085cc57ea0f" providerId="LiveId" clId="{42977CFE-BE18-4BDB-B730-A216D80DCD42}" dt="2024-05-22T16:29:54.360" v="1262" actId="478"/>
          <ac:spMkLst>
            <pc:docMk/>
            <pc:sldMk cId="2934512034" sldId="349"/>
            <ac:spMk id="4" creationId="{1D089D7B-F16D-5128-40ED-43FEC71DC170}"/>
          </ac:spMkLst>
        </pc:spChg>
        <pc:spChg chg="add mod">
          <ac:chgData name="Justine Buss" userId="8d5b0085cc57ea0f" providerId="LiveId" clId="{42977CFE-BE18-4BDB-B730-A216D80DCD42}" dt="2024-05-22T16:58:19.584" v="1962" actId="6549"/>
          <ac:spMkLst>
            <pc:docMk/>
            <pc:sldMk cId="2934512034" sldId="349"/>
            <ac:spMk id="6" creationId="{71F67C1E-A4F4-1175-5F59-522DE846236C}"/>
          </ac:spMkLst>
        </pc:spChg>
        <pc:spChg chg="del">
          <ac:chgData name="Justine Buss" userId="8d5b0085cc57ea0f" providerId="LiveId" clId="{42977CFE-BE18-4BDB-B730-A216D80DCD42}" dt="2024-05-22T16:58:10.245" v="1929" actId="478"/>
          <ac:spMkLst>
            <pc:docMk/>
            <pc:sldMk cId="2934512034" sldId="349"/>
            <ac:spMk id="22" creationId="{5AE97581-6DED-07F0-2380-59A8AB583175}"/>
          </ac:spMkLst>
        </pc:spChg>
        <pc:spChg chg="del">
          <ac:chgData name="Justine Buss" userId="8d5b0085cc57ea0f" providerId="LiveId" clId="{42977CFE-BE18-4BDB-B730-A216D80DCD42}" dt="2024-05-22T16:29:52.629" v="1261" actId="478"/>
          <ac:spMkLst>
            <pc:docMk/>
            <pc:sldMk cId="2934512034" sldId="349"/>
            <ac:spMk id="29" creationId="{51BB653C-53A8-2AEA-983B-8912D5C61396}"/>
          </ac:spMkLst>
        </pc:spChg>
        <pc:spChg chg="del">
          <ac:chgData name="Justine Buss" userId="8d5b0085cc57ea0f" providerId="LiveId" clId="{42977CFE-BE18-4BDB-B730-A216D80DCD42}" dt="2024-05-22T16:29:48.588" v="1258" actId="478"/>
          <ac:spMkLst>
            <pc:docMk/>
            <pc:sldMk cId="2934512034" sldId="349"/>
            <ac:spMk id="31" creationId="{D680DB2A-B0E0-1557-425C-1A4149BA4A7D}"/>
          </ac:spMkLst>
        </pc:spChg>
        <pc:spChg chg="del">
          <ac:chgData name="Justine Buss" userId="8d5b0085cc57ea0f" providerId="LiveId" clId="{42977CFE-BE18-4BDB-B730-A216D80DCD42}" dt="2024-05-22T16:29:51.145" v="1259" actId="478"/>
          <ac:spMkLst>
            <pc:docMk/>
            <pc:sldMk cId="2934512034" sldId="349"/>
            <ac:spMk id="32" creationId="{2C682B9B-55B7-94C8-B206-9C746EDD77FA}"/>
          </ac:spMkLst>
        </pc:spChg>
        <pc:spChg chg="del">
          <ac:chgData name="Justine Buss" userId="8d5b0085cc57ea0f" providerId="LiveId" clId="{42977CFE-BE18-4BDB-B730-A216D80DCD42}" dt="2024-05-22T16:29:51.917" v="1260" actId="478"/>
          <ac:spMkLst>
            <pc:docMk/>
            <pc:sldMk cId="2934512034" sldId="349"/>
            <ac:spMk id="33" creationId="{4DA9DA3C-5078-1D7B-343B-C848CDE8C55B}"/>
          </ac:spMkLst>
        </pc:spChg>
      </pc:sldChg>
      <pc:sldChg chg="addSp delSp modSp add del mod delAnim chgLayout">
        <pc:chgData name="Justine Buss" userId="8d5b0085cc57ea0f" providerId="LiveId" clId="{42977CFE-BE18-4BDB-B730-A216D80DCD42}" dt="2024-05-22T19:18:18.258" v="3617" actId="2696"/>
        <pc:sldMkLst>
          <pc:docMk/>
          <pc:sldMk cId="3816872293" sldId="350"/>
        </pc:sldMkLst>
        <pc:spChg chg="mod ord">
          <ac:chgData name="Justine Buss" userId="8d5b0085cc57ea0f" providerId="LiveId" clId="{42977CFE-BE18-4BDB-B730-A216D80DCD42}" dt="2024-05-22T16:33:31.570" v="1293" actId="700"/>
          <ac:spMkLst>
            <pc:docMk/>
            <pc:sldMk cId="3816872293" sldId="350"/>
            <ac:spMk id="2" creationId="{4A9F4DC9-9D3C-044E-95BB-2069769C7BB9}"/>
          </ac:spMkLst>
        </pc:spChg>
        <pc:spChg chg="mod ord">
          <ac:chgData name="Justine Buss" userId="8d5b0085cc57ea0f" providerId="LiveId" clId="{42977CFE-BE18-4BDB-B730-A216D80DCD42}" dt="2024-05-22T17:03:21.984" v="2054" actId="20577"/>
          <ac:spMkLst>
            <pc:docMk/>
            <pc:sldMk cId="3816872293" sldId="350"/>
            <ac:spMk id="3" creationId="{D6F9F005-21C5-0F4F-B2D5-0D255BDEBA3B}"/>
          </ac:spMkLst>
        </pc:spChg>
        <pc:spChg chg="del">
          <ac:chgData name="Justine Buss" userId="8d5b0085cc57ea0f" providerId="LiveId" clId="{42977CFE-BE18-4BDB-B730-A216D80DCD42}" dt="2024-05-22T16:32:03.696" v="1268" actId="478"/>
          <ac:spMkLst>
            <pc:docMk/>
            <pc:sldMk cId="3816872293" sldId="350"/>
            <ac:spMk id="6" creationId="{251E7A03-821B-5B84-958A-F29BEEB798AB}"/>
          </ac:spMkLst>
        </pc:spChg>
        <pc:spChg chg="add mod ord">
          <ac:chgData name="Justine Buss" userId="8d5b0085cc57ea0f" providerId="LiveId" clId="{42977CFE-BE18-4BDB-B730-A216D80DCD42}" dt="2024-05-22T16:33:31.570" v="1293" actId="700"/>
          <ac:spMkLst>
            <pc:docMk/>
            <pc:sldMk cId="3816872293" sldId="350"/>
            <ac:spMk id="7" creationId="{EFB410DA-124C-F58B-4CBC-DC0EFD7A4F2A}"/>
          </ac:spMkLst>
        </pc:spChg>
        <pc:spChg chg="del">
          <ac:chgData name="Justine Buss" userId="8d5b0085cc57ea0f" providerId="LiveId" clId="{42977CFE-BE18-4BDB-B730-A216D80DCD42}" dt="2024-05-22T16:32:03.696" v="1268" actId="478"/>
          <ac:spMkLst>
            <pc:docMk/>
            <pc:sldMk cId="3816872293" sldId="350"/>
            <ac:spMk id="8" creationId="{379E01FF-7FD4-6F81-C953-4F08FEBEF922}"/>
          </ac:spMkLst>
        </pc:spChg>
        <pc:spChg chg="del">
          <ac:chgData name="Justine Buss" userId="8d5b0085cc57ea0f" providerId="LiveId" clId="{42977CFE-BE18-4BDB-B730-A216D80DCD42}" dt="2024-05-22T16:32:03.696" v="1268" actId="478"/>
          <ac:spMkLst>
            <pc:docMk/>
            <pc:sldMk cId="3816872293" sldId="350"/>
            <ac:spMk id="9" creationId="{D33930C6-93F6-0234-0569-70301AD51547}"/>
          </ac:spMkLst>
        </pc:spChg>
        <pc:spChg chg="add mod">
          <ac:chgData name="Justine Buss" userId="8d5b0085cc57ea0f" providerId="LiveId" clId="{42977CFE-BE18-4BDB-B730-A216D80DCD42}" dt="2024-05-22T16:57:50.135" v="1919"/>
          <ac:spMkLst>
            <pc:docMk/>
            <pc:sldMk cId="3816872293" sldId="350"/>
            <ac:spMk id="10" creationId="{E689997D-74F1-3D33-AF87-7FAF10D26862}"/>
          </ac:spMkLst>
        </pc:spChg>
        <pc:spChg chg="del">
          <ac:chgData name="Justine Buss" userId="8d5b0085cc57ea0f" providerId="LiveId" clId="{42977CFE-BE18-4BDB-B730-A216D80DCD42}" dt="2024-05-22T16:32:03.696" v="1268" actId="478"/>
          <ac:spMkLst>
            <pc:docMk/>
            <pc:sldMk cId="3816872293" sldId="350"/>
            <ac:spMk id="11" creationId="{B7257882-CC04-2C9C-2C17-2EF9F55685CE}"/>
          </ac:spMkLst>
        </pc:spChg>
        <pc:spChg chg="del">
          <ac:chgData name="Justine Buss" userId="8d5b0085cc57ea0f" providerId="LiveId" clId="{42977CFE-BE18-4BDB-B730-A216D80DCD42}" dt="2024-05-22T16:32:03.696" v="1268" actId="478"/>
          <ac:spMkLst>
            <pc:docMk/>
            <pc:sldMk cId="3816872293" sldId="350"/>
            <ac:spMk id="12" creationId="{8C244F2F-4C0A-6255-1FA6-D6F8903D16D5}"/>
          </ac:spMkLst>
        </pc:spChg>
        <pc:spChg chg="del">
          <ac:chgData name="Justine Buss" userId="8d5b0085cc57ea0f" providerId="LiveId" clId="{42977CFE-BE18-4BDB-B730-A216D80DCD42}" dt="2024-05-22T16:32:03.696" v="1268" actId="478"/>
          <ac:spMkLst>
            <pc:docMk/>
            <pc:sldMk cId="3816872293" sldId="350"/>
            <ac:spMk id="14" creationId="{49CBBA88-AF20-4346-A725-95BFF227DACC}"/>
          </ac:spMkLst>
        </pc:spChg>
        <pc:spChg chg="del mod">
          <ac:chgData name="Justine Buss" userId="8d5b0085cc57ea0f" providerId="LiveId" clId="{42977CFE-BE18-4BDB-B730-A216D80DCD42}" dt="2024-05-22T16:57:49.859" v="1918" actId="478"/>
          <ac:spMkLst>
            <pc:docMk/>
            <pc:sldMk cId="3816872293" sldId="350"/>
            <ac:spMk id="22" creationId="{5AE97581-6DED-07F0-2380-59A8AB583175}"/>
          </ac:spMkLst>
        </pc:spChg>
        <pc:spChg chg="del">
          <ac:chgData name="Justine Buss" userId="8d5b0085cc57ea0f" providerId="LiveId" clId="{42977CFE-BE18-4BDB-B730-A216D80DCD42}" dt="2024-05-22T16:32:03.696" v="1268" actId="478"/>
          <ac:spMkLst>
            <pc:docMk/>
            <pc:sldMk cId="3816872293" sldId="350"/>
            <ac:spMk id="52" creationId="{B8318139-5F58-59AD-B87C-8FE6E7E977F1}"/>
          </ac:spMkLst>
        </pc:spChg>
        <pc:spChg chg="del">
          <ac:chgData name="Justine Buss" userId="8d5b0085cc57ea0f" providerId="LiveId" clId="{42977CFE-BE18-4BDB-B730-A216D80DCD42}" dt="2024-05-22T16:32:03.696" v="1268" actId="478"/>
          <ac:spMkLst>
            <pc:docMk/>
            <pc:sldMk cId="3816872293" sldId="350"/>
            <ac:spMk id="53" creationId="{A4E97D73-3829-C338-72D2-BC6B95F56CF4}"/>
          </ac:spMkLst>
        </pc:spChg>
        <pc:picChg chg="add mod">
          <ac:chgData name="Justine Buss" userId="8d5b0085cc57ea0f" providerId="LiveId" clId="{42977CFE-BE18-4BDB-B730-A216D80DCD42}" dt="2024-05-22T16:29:23.788" v="1256" actId="1076"/>
          <ac:picMkLst>
            <pc:docMk/>
            <pc:sldMk cId="3816872293" sldId="350"/>
            <ac:picMk id="4" creationId="{376BAECE-081E-65E1-2183-5483C8437270}"/>
          </ac:picMkLst>
        </pc:picChg>
        <pc:picChg chg="add mod">
          <ac:chgData name="Justine Buss" userId="8d5b0085cc57ea0f" providerId="LiveId" clId="{42977CFE-BE18-4BDB-B730-A216D80DCD42}" dt="2024-05-22T16:29:23.788" v="1256" actId="1076"/>
          <ac:picMkLst>
            <pc:docMk/>
            <pc:sldMk cId="3816872293" sldId="350"/>
            <ac:picMk id="5" creationId="{8ED82E1A-70B7-599B-3E88-944180F8626A}"/>
          </ac:picMkLst>
        </pc:picChg>
        <pc:picChg chg="del">
          <ac:chgData name="Justine Buss" userId="8d5b0085cc57ea0f" providerId="LiveId" clId="{42977CFE-BE18-4BDB-B730-A216D80DCD42}" dt="2024-05-22T16:28:46.754" v="1250" actId="478"/>
          <ac:picMkLst>
            <pc:docMk/>
            <pc:sldMk cId="3816872293" sldId="350"/>
            <ac:picMk id="35" creationId="{646B1E56-B1AB-E105-6EC9-9E6E51864BD2}"/>
          </ac:picMkLst>
        </pc:picChg>
        <pc:cxnChg chg="del">
          <ac:chgData name="Justine Buss" userId="8d5b0085cc57ea0f" providerId="LiveId" clId="{42977CFE-BE18-4BDB-B730-A216D80DCD42}" dt="2024-05-22T16:32:03.696" v="1268" actId="478"/>
          <ac:cxnSpMkLst>
            <pc:docMk/>
            <pc:sldMk cId="3816872293" sldId="350"/>
            <ac:cxnSpMk id="20" creationId="{85D4A289-69AE-095A-3191-57183700A37C}"/>
          </ac:cxnSpMkLst>
        </pc:cxnChg>
      </pc:sldChg>
      <pc:sldChg chg="addSp delSp modSp add del mod ord modAnim">
        <pc:chgData name="Justine Buss" userId="8d5b0085cc57ea0f" providerId="LiveId" clId="{42977CFE-BE18-4BDB-B730-A216D80DCD42}" dt="2024-05-25T09:15:30.301" v="8604" actId="2696"/>
        <pc:sldMkLst>
          <pc:docMk/>
          <pc:sldMk cId="643093061" sldId="351"/>
        </pc:sldMkLst>
        <pc:spChg chg="mod">
          <ac:chgData name="Justine Buss" userId="8d5b0085cc57ea0f" providerId="LiveId" clId="{42977CFE-BE18-4BDB-B730-A216D80DCD42}" dt="2024-05-22T17:01:28.831" v="2003" actId="255"/>
          <ac:spMkLst>
            <pc:docMk/>
            <pc:sldMk cId="643093061" sldId="351"/>
            <ac:spMk id="3" creationId="{D6F9F005-21C5-0F4F-B2D5-0D255BDEBA3B}"/>
          </ac:spMkLst>
        </pc:spChg>
        <pc:spChg chg="add mod">
          <ac:chgData name="Justine Buss" userId="8d5b0085cc57ea0f" providerId="LiveId" clId="{42977CFE-BE18-4BDB-B730-A216D80DCD42}" dt="2024-05-22T16:58:24.429" v="1964"/>
          <ac:spMkLst>
            <pc:docMk/>
            <pc:sldMk cId="643093061" sldId="351"/>
            <ac:spMk id="4" creationId="{F7D5D172-17A1-8D1E-4047-66EE5E4E2638}"/>
          </ac:spMkLst>
        </pc:spChg>
        <pc:spChg chg="add mod">
          <ac:chgData name="Justine Buss" userId="8d5b0085cc57ea0f" providerId="LiveId" clId="{42977CFE-BE18-4BDB-B730-A216D80DCD42}" dt="2024-05-22T17:12:52.542" v="2225" actId="20577"/>
          <ac:spMkLst>
            <pc:docMk/>
            <pc:sldMk cId="643093061" sldId="351"/>
            <ac:spMk id="6" creationId="{BD31BCBC-826A-4A48-E800-5E103D46A926}"/>
          </ac:spMkLst>
        </pc:spChg>
        <pc:spChg chg="del">
          <ac:chgData name="Justine Buss" userId="8d5b0085cc57ea0f" providerId="LiveId" clId="{42977CFE-BE18-4BDB-B730-A216D80DCD42}" dt="2024-05-22T16:58:24.217" v="1963" actId="478"/>
          <ac:spMkLst>
            <pc:docMk/>
            <pc:sldMk cId="643093061" sldId="351"/>
            <ac:spMk id="22" creationId="{5AE97581-6DED-07F0-2380-59A8AB583175}"/>
          </ac:spMkLst>
        </pc:spChg>
      </pc:sldChg>
      <pc:sldChg chg="addSp delSp modSp add mod modTransition delAnim modAnim modShow modNotesTx">
        <pc:chgData name="Justine Buss" userId="8d5b0085cc57ea0f" providerId="LiveId" clId="{42977CFE-BE18-4BDB-B730-A216D80DCD42}" dt="2024-06-02T22:24:16.420" v="25224" actId="729"/>
        <pc:sldMkLst>
          <pc:docMk/>
          <pc:sldMk cId="2878821124" sldId="352"/>
        </pc:sldMkLst>
        <pc:spChg chg="add mod">
          <ac:chgData name="Justine Buss" userId="8d5b0085cc57ea0f" providerId="LiveId" clId="{42977CFE-BE18-4BDB-B730-A216D80DCD42}" dt="2024-05-31T14:51:10.171" v="24659" actId="167"/>
          <ac:spMkLst>
            <pc:docMk/>
            <pc:sldMk cId="2878821124" sldId="352"/>
            <ac:spMk id="4" creationId="{2C62004F-BB7C-0742-0644-AA292CDB4B9B}"/>
          </ac:spMkLst>
        </pc:spChg>
        <pc:spChg chg="add del mod">
          <ac:chgData name="Justine Buss" userId="8d5b0085cc57ea0f" providerId="LiveId" clId="{42977CFE-BE18-4BDB-B730-A216D80DCD42}" dt="2024-05-25T09:53:16.591" v="9103" actId="478"/>
          <ac:spMkLst>
            <pc:docMk/>
            <pc:sldMk cId="2878821124" sldId="352"/>
            <ac:spMk id="4" creationId="{C1F6AC7A-C2E0-034C-BD89-1910E7ACEB1C}"/>
          </ac:spMkLst>
        </pc:spChg>
        <pc:spChg chg="add mod">
          <ac:chgData name="Justine Buss" userId="8d5b0085cc57ea0f" providerId="LiveId" clId="{42977CFE-BE18-4BDB-B730-A216D80DCD42}" dt="2024-05-22T16:57:43.409" v="1916"/>
          <ac:spMkLst>
            <pc:docMk/>
            <pc:sldMk cId="2878821124" sldId="352"/>
            <ac:spMk id="5" creationId="{82E06A72-0C09-BB46-289B-C30EDDBDD2AA}"/>
          </ac:spMkLst>
        </pc:spChg>
        <pc:spChg chg="add mod">
          <ac:chgData name="Justine Buss" userId="8d5b0085cc57ea0f" providerId="LiveId" clId="{42977CFE-BE18-4BDB-B730-A216D80DCD42}" dt="2024-05-25T13:58:22.809" v="10109"/>
          <ac:spMkLst>
            <pc:docMk/>
            <pc:sldMk cId="2878821124" sldId="352"/>
            <ac:spMk id="7" creationId="{DD573902-AD40-7BBE-F1CB-4431E0C28B44}"/>
          </ac:spMkLst>
        </pc:spChg>
        <pc:spChg chg="mod">
          <ac:chgData name="Justine Buss" userId="8d5b0085cc57ea0f" providerId="LiveId" clId="{42977CFE-BE18-4BDB-B730-A216D80DCD42}" dt="2024-05-31T14:49:33.283" v="24645" actId="207"/>
          <ac:spMkLst>
            <pc:docMk/>
            <pc:sldMk cId="2878821124" sldId="352"/>
            <ac:spMk id="8" creationId="{379E01FF-7FD4-6F81-C953-4F08FEBEF922}"/>
          </ac:spMkLst>
        </pc:spChg>
        <pc:spChg chg="mod">
          <ac:chgData name="Justine Buss" userId="8d5b0085cc57ea0f" providerId="LiveId" clId="{42977CFE-BE18-4BDB-B730-A216D80DCD42}" dt="2024-05-31T14:53:58.320" v="24692" actId="207"/>
          <ac:spMkLst>
            <pc:docMk/>
            <pc:sldMk cId="2878821124" sldId="352"/>
            <ac:spMk id="9" creationId="{D33930C6-93F6-0234-0569-70301AD51547}"/>
          </ac:spMkLst>
        </pc:spChg>
        <pc:spChg chg="add del">
          <ac:chgData name="Justine Buss" userId="8d5b0085cc57ea0f" providerId="LiveId" clId="{42977CFE-BE18-4BDB-B730-A216D80DCD42}" dt="2024-05-25T09:33:03.563" v="8672" actId="22"/>
          <ac:spMkLst>
            <pc:docMk/>
            <pc:sldMk cId="2878821124" sldId="352"/>
            <ac:spMk id="10" creationId="{2D92B092-33F4-9D51-1FC4-2264BE8FEDCA}"/>
          </ac:spMkLst>
        </pc:spChg>
        <pc:spChg chg="mod">
          <ac:chgData name="Justine Buss" userId="8d5b0085cc57ea0f" providerId="LiveId" clId="{42977CFE-BE18-4BDB-B730-A216D80DCD42}" dt="2024-05-31T14:53:59.795" v="24694" actId="207"/>
          <ac:spMkLst>
            <pc:docMk/>
            <pc:sldMk cId="2878821124" sldId="352"/>
            <ac:spMk id="11" creationId="{B7257882-CC04-2C9C-2C17-2EF9F55685CE}"/>
          </ac:spMkLst>
        </pc:spChg>
        <pc:spChg chg="add mod">
          <ac:chgData name="Justine Buss" userId="8d5b0085cc57ea0f" providerId="LiveId" clId="{42977CFE-BE18-4BDB-B730-A216D80DCD42}" dt="2024-05-25T09:34:06.417" v="8683" actId="1076"/>
          <ac:spMkLst>
            <pc:docMk/>
            <pc:sldMk cId="2878821124" sldId="352"/>
            <ac:spMk id="13" creationId="{4FF3BA33-7A1A-FF14-7AD8-C97FEEA6E5A1}"/>
          </ac:spMkLst>
        </pc:spChg>
        <pc:spChg chg="add del mod">
          <ac:chgData name="Justine Buss" userId="8d5b0085cc57ea0f" providerId="LiveId" clId="{42977CFE-BE18-4BDB-B730-A216D80DCD42}" dt="2024-05-25T09:39:58.482" v="8703" actId="478"/>
          <ac:spMkLst>
            <pc:docMk/>
            <pc:sldMk cId="2878821124" sldId="352"/>
            <ac:spMk id="15" creationId="{9D599060-D4F0-1758-BBD3-71D4C464992A}"/>
          </ac:spMkLst>
        </pc:spChg>
        <pc:spChg chg="add mod">
          <ac:chgData name="Justine Buss" userId="8d5b0085cc57ea0f" providerId="LiveId" clId="{42977CFE-BE18-4BDB-B730-A216D80DCD42}" dt="2024-05-26T13:08:58.174" v="11807" actId="167"/>
          <ac:spMkLst>
            <pc:docMk/>
            <pc:sldMk cId="2878821124" sldId="352"/>
            <ac:spMk id="16" creationId="{FDAE5232-E3FF-81E5-ECC7-9B8F58B85B16}"/>
          </ac:spMkLst>
        </pc:spChg>
        <pc:spChg chg="add mod">
          <ac:chgData name="Justine Buss" userId="8d5b0085cc57ea0f" providerId="LiveId" clId="{42977CFE-BE18-4BDB-B730-A216D80DCD42}" dt="2024-05-25T10:09:52.182" v="9471" actId="1076"/>
          <ac:spMkLst>
            <pc:docMk/>
            <pc:sldMk cId="2878821124" sldId="352"/>
            <ac:spMk id="19" creationId="{581069E8-18DF-DDB9-B8F6-DFC4CEA94EE6}"/>
          </ac:spMkLst>
        </pc:spChg>
        <pc:spChg chg="del">
          <ac:chgData name="Justine Buss" userId="8d5b0085cc57ea0f" providerId="LiveId" clId="{42977CFE-BE18-4BDB-B730-A216D80DCD42}" dt="2024-05-22T16:57:43.087" v="1915" actId="478"/>
          <ac:spMkLst>
            <pc:docMk/>
            <pc:sldMk cId="2878821124" sldId="352"/>
            <ac:spMk id="22" creationId="{5AE97581-6DED-07F0-2380-59A8AB583175}"/>
          </ac:spMkLst>
        </pc:spChg>
        <pc:spChg chg="mod">
          <ac:chgData name="Justine Buss" userId="8d5b0085cc57ea0f" providerId="LiveId" clId="{42977CFE-BE18-4BDB-B730-A216D80DCD42}" dt="2024-05-31T14:51:12.314" v="24660" actId="207"/>
          <ac:spMkLst>
            <pc:docMk/>
            <pc:sldMk cId="2878821124" sldId="352"/>
            <ac:spMk id="52" creationId="{B8318139-5F58-59AD-B87C-8FE6E7E977F1}"/>
          </ac:spMkLst>
        </pc:spChg>
        <pc:spChg chg="del">
          <ac:chgData name="Justine Buss" userId="8d5b0085cc57ea0f" providerId="LiveId" clId="{42977CFE-BE18-4BDB-B730-A216D80DCD42}" dt="2024-05-25T14:06:07.209" v="10153" actId="478"/>
          <ac:spMkLst>
            <pc:docMk/>
            <pc:sldMk cId="2878821124" sldId="352"/>
            <ac:spMk id="53" creationId="{A4E97D73-3829-C338-72D2-BC6B95F56CF4}"/>
          </ac:spMkLst>
        </pc:spChg>
      </pc:sldChg>
      <pc:sldChg chg="addSp delSp modSp add mod ord modTransition modClrScheme delAnim modAnim chgLayout modNotesTx">
        <pc:chgData name="Justine Buss" userId="8d5b0085cc57ea0f" providerId="LiveId" clId="{42977CFE-BE18-4BDB-B730-A216D80DCD42}" dt="2024-05-30T23:22:49.753" v="24222"/>
        <pc:sldMkLst>
          <pc:docMk/>
          <pc:sldMk cId="3849352228" sldId="353"/>
        </pc:sldMkLst>
        <pc:spChg chg="mod ord">
          <ac:chgData name="Justine Buss" userId="8d5b0085cc57ea0f" providerId="LiveId" clId="{42977CFE-BE18-4BDB-B730-A216D80DCD42}" dt="2024-05-22T16:34:38.109" v="1323" actId="700"/>
          <ac:spMkLst>
            <pc:docMk/>
            <pc:sldMk cId="3849352228" sldId="353"/>
            <ac:spMk id="2" creationId="{4A9F4DC9-9D3C-044E-95BB-2069769C7BB9}"/>
          </ac:spMkLst>
        </pc:spChg>
        <pc:spChg chg="mod ord">
          <ac:chgData name="Justine Buss" userId="8d5b0085cc57ea0f" providerId="LiveId" clId="{42977CFE-BE18-4BDB-B730-A216D80DCD42}" dt="2024-05-22T16:34:38.109" v="1323" actId="700"/>
          <ac:spMkLst>
            <pc:docMk/>
            <pc:sldMk cId="3849352228" sldId="353"/>
            <ac:spMk id="3" creationId="{D6F9F005-21C5-0F4F-B2D5-0D255BDEBA3B}"/>
          </ac:spMkLst>
        </pc:spChg>
        <pc:spChg chg="add mod">
          <ac:chgData name="Justine Buss" userId="8d5b0085cc57ea0f" providerId="LiveId" clId="{42977CFE-BE18-4BDB-B730-A216D80DCD42}" dt="2024-05-22T16:34:30.234" v="1322"/>
          <ac:spMkLst>
            <pc:docMk/>
            <pc:sldMk cId="3849352228" sldId="353"/>
            <ac:spMk id="6" creationId="{D5F56571-7BCF-4F91-C7D0-34FD00C9C2AE}"/>
          </ac:spMkLst>
        </pc:spChg>
        <pc:spChg chg="add mod">
          <ac:chgData name="Justine Buss" userId="8d5b0085cc57ea0f" providerId="LiveId" clId="{42977CFE-BE18-4BDB-B730-A216D80DCD42}" dt="2024-05-30T19:43:54.444" v="22315" actId="20577"/>
          <ac:spMkLst>
            <pc:docMk/>
            <pc:sldMk cId="3849352228" sldId="353"/>
            <ac:spMk id="6" creationId="{E8B02B57-3A88-8D46-036E-7DBC2482570B}"/>
          </ac:spMkLst>
        </pc:spChg>
        <pc:spChg chg="add del mod">
          <ac:chgData name="Justine Buss" userId="8d5b0085cc57ea0f" providerId="LiveId" clId="{42977CFE-BE18-4BDB-B730-A216D80DCD42}" dt="2024-05-25T15:34:13.415" v="11209" actId="478"/>
          <ac:spMkLst>
            <pc:docMk/>
            <pc:sldMk cId="3849352228" sldId="353"/>
            <ac:spMk id="7" creationId="{3F81E124-2E56-6680-60AB-469051249A65}"/>
          </ac:spMkLst>
        </pc:spChg>
        <pc:spChg chg="add del mod">
          <ac:chgData name="Justine Buss" userId="8d5b0085cc57ea0f" providerId="LiveId" clId="{42977CFE-BE18-4BDB-B730-A216D80DCD42}" dt="2024-05-30T23:22:47.851" v="24221" actId="478"/>
          <ac:spMkLst>
            <pc:docMk/>
            <pc:sldMk cId="3849352228" sldId="353"/>
            <ac:spMk id="7" creationId="{4BC812EC-9C26-8F8D-6836-D03986919818}"/>
          </ac:spMkLst>
        </pc:spChg>
        <pc:spChg chg="del mod ord">
          <ac:chgData name="Justine Buss" userId="8d5b0085cc57ea0f" providerId="LiveId" clId="{42977CFE-BE18-4BDB-B730-A216D80DCD42}" dt="2024-05-22T16:34:38.109" v="1323" actId="700"/>
          <ac:spMkLst>
            <pc:docMk/>
            <pc:sldMk cId="3849352228" sldId="353"/>
            <ac:spMk id="7" creationId="{EFB410DA-124C-F58B-4CBC-DC0EFD7A4F2A}"/>
          </ac:spMkLst>
        </pc:spChg>
        <pc:spChg chg="del mod">
          <ac:chgData name="Justine Buss" userId="8d5b0085cc57ea0f" providerId="LiveId" clId="{42977CFE-BE18-4BDB-B730-A216D80DCD42}" dt="2024-05-25T15:34:14.794" v="11210" actId="478"/>
          <ac:spMkLst>
            <pc:docMk/>
            <pc:sldMk cId="3849352228" sldId="353"/>
            <ac:spMk id="8" creationId="{20362709-5A1D-4FA8-E8D3-14F49F91E67A}"/>
          </ac:spMkLst>
        </pc:spChg>
        <pc:spChg chg="add mod">
          <ac:chgData name="Justine Buss" userId="8d5b0085cc57ea0f" providerId="LiveId" clId="{42977CFE-BE18-4BDB-B730-A216D80DCD42}" dt="2024-05-22T16:34:30.234" v="1322"/>
          <ac:spMkLst>
            <pc:docMk/>
            <pc:sldMk cId="3849352228" sldId="353"/>
            <ac:spMk id="8" creationId="{4CC8A0AE-F06C-7F4C-25F9-9A78D2D12ECE}"/>
          </ac:spMkLst>
        </pc:spChg>
        <pc:spChg chg="add del mod">
          <ac:chgData name="Justine Buss" userId="8d5b0085cc57ea0f" providerId="LiveId" clId="{42977CFE-BE18-4BDB-B730-A216D80DCD42}" dt="2024-05-22T19:30:58.155" v="4447" actId="478"/>
          <ac:spMkLst>
            <pc:docMk/>
            <pc:sldMk cId="3849352228" sldId="353"/>
            <ac:spMk id="8" creationId="{7F1F1812-75CA-09CA-2C54-B28AEE4F74C2}"/>
          </ac:spMkLst>
        </pc:spChg>
        <pc:spChg chg="add mod">
          <ac:chgData name="Justine Buss" userId="8d5b0085cc57ea0f" providerId="LiveId" clId="{42977CFE-BE18-4BDB-B730-A216D80DCD42}" dt="2024-05-22T16:34:30.234" v="1322"/>
          <ac:spMkLst>
            <pc:docMk/>
            <pc:sldMk cId="3849352228" sldId="353"/>
            <ac:spMk id="9" creationId="{492C613F-1A28-F51F-06BC-C9A9EE310305}"/>
          </ac:spMkLst>
        </pc:spChg>
        <pc:spChg chg="add mod">
          <ac:chgData name="Justine Buss" userId="8d5b0085cc57ea0f" providerId="LiveId" clId="{42977CFE-BE18-4BDB-B730-A216D80DCD42}" dt="2024-05-22T16:34:30.234" v="1322"/>
          <ac:spMkLst>
            <pc:docMk/>
            <pc:sldMk cId="3849352228" sldId="353"/>
            <ac:spMk id="10" creationId="{061E1F66-C2E4-7F26-DC4C-C83B4A598B58}"/>
          </ac:spMkLst>
        </pc:spChg>
        <pc:spChg chg="mod">
          <ac:chgData name="Justine Buss" userId="8d5b0085cc57ea0f" providerId="LiveId" clId="{42977CFE-BE18-4BDB-B730-A216D80DCD42}" dt="2024-05-22T19:30:13.018" v="4445" actId="20577"/>
          <ac:spMkLst>
            <pc:docMk/>
            <pc:sldMk cId="3849352228" sldId="353"/>
            <ac:spMk id="10" creationId="{53DB6B43-94DE-1091-8C1B-50CBFD4D0913}"/>
          </ac:spMkLst>
        </pc:spChg>
        <pc:spChg chg="add mod ord">
          <ac:chgData name="Justine Buss" userId="8d5b0085cc57ea0f" providerId="LiveId" clId="{42977CFE-BE18-4BDB-B730-A216D80DCD42}" dt="2024-05-22T16:35:56.692" v="1339" actId="6549"/>
          <ac:spMkLst>
            <pc:docMk/>
            <pc:sldMk cId="3849352228" sldId="353"/>
            <ac:spMk id="11" creationId="{2757DC66-6517-9D47-0BA6-A26F69947AF9}"/>
          </ac:spMkLst>
        </pc:spChg>
        <pc:spChg chg="mod">
          <ac:chgData name="Justine Buss" userId="8d5b0085cc57ea0f" providerId="LiveId" clId="{42977CFE-BE18-4BDB-B730-A216D80DCD42}" dt="2024-05-22T19:30:03.007" v="4427"/>
          <ac:spMkLst>
            <pc:docMk/>
            <pc:sldMk cId="3849352228" sldId="353"/>
            <ac:spMk id="12" creationId="{3617F3DC-10E8-E92E-2900-2D382AF9CDA0}"/>
          </ac:spMkLst>
        </pc:spChg>
        <pc:spChg chg="add del mod ord">
          <ac:chgData name="Justine Buss" userId="8d5b0085cc57ea0f" providerId="LiveId" clId="{42977CFE-BE18-4BDB-B730-A216D80DCD42}" dt="2024-05-22T16:36:00.466" v="1340" actId="478"/>
          <ac:spMkLst>
            <pc:docMk/>
            <pc:sldMk cId="3849352228" sldId="353"/>
            <ac:spMk id="12" creationId="{D8A40C9C-0C4A-CCFE-2A19-6613369D83AA}"/>
          </ac:spMkLst>
        </pc:spChg>
        <pc:spChg chg="add mod">
          <ac:chgData name="Justine Buss" userId="8d5b0085cc57ea0f" providerId="LiveId" clId="{42977CFE-BE18-4BDB-B730-A216D80DCD42}" dt="2024-05-26T22:12:43.140" v="14460" actId="20577"/>
          <ac:spMkLst>
            <pc:docMk/>
            <pc:sldMk cId="3849352228" sldId="353"/>
            <ac:spMk id="13" creationId="{ED5846C5-80F8-1801-0C49-201132B6FDF0}"/>
          </ac:spMkLst>
        </pc:spChg>
        <pc:spChg chg="del">
          <ac:chgData name="Justine Buss" userId="8d5b0085cc57ea0f" providerId="LiveId" clId="{42977CFE-BE18-4BDB-B730-A216D80DCD42}" dt="2024-05-22T16:57:52.605" v="1920" actId="478"/>
          <ac:spMkLst>
            <pc:docMk/>
            <pc:sldMk cId="3849352228" sldId="353"/>
            <ac:spMk id="22" creationId="{5AE97581-6DED-07F0-2380-59A8AB583175}"/>
          </ac:spMkLst>
        </pc:spChg>
        <pc:grpChg chg="add del mod">
          <ac:chgData name="Justine Buss" userId="8d5b0085cc57ea0f" providerId="LiveId" clId="{42977CFE-BE18-4BDB-B730-A216D80DCD42}" dt="2024-05-25T15:34:11.053" v="11208" actId="478"/>
          <ac:grpSpMkLst>
            <pc:docMk/>
            <pc:sldMk cId="3849352228" sldId="353"/>
            <ac:grpSpMk id="9" creationId="{644570C5-8D3E-E8C9-BB36-DEDD7AF2BE64}"/>
          </ac:grpSpMkLst>
        </pc:grpChg>
        <pc:picChg chg="mod">
          <ac:chgData name="Justine Buss" userId="8d5b0085cc57ea0f" providerId="LiveId" clId="{42977CFE-BE18-4BDB-B730-A216D80DCD42}" dt="2024-05-22T19:30:52.554" v="4446" actId="196"/>
          <ac:picMkLst>
            <pc:docMk/>
            <pc:sldMk cId="3849352228" sldId="353"/>
            <ac:picMk id="14" creationId="{F82B3139-85CE-AC75-715A-9DFF6D0B8F61}"/>
          </ac:picMkLst>
        </pc:picChg>
      </pc:sldChg>
      <pc:sldChg chg="addSp modSp add del mod ord">
        <pc:chgData name="Justine Buss" userId="8d5b0085cc57ea0f" providerId="LiveId" clId="{42977CFE-BE18-4BDB-B730-A216D80DCD42}" dt="2024-05-22T20:11:00.398" v="5212" actId="2696"/>
        <pc:sldMkLst>
          <pc:docMk/>
          <pc:sldMk cId="3192355949" sldId="354"/>
        </pc:sldMkLst>
        <pc:spChg chg="add mod">
          <ac:chgData name="Justine Buss" userId="8d5b0085cc57ea0f" providerId="LiveId" clId="{42977CFE-BE18-4BDB-B730-A216D80DCD42}" dt="2024-05-22T16:58:59.205" v="1994" actId="6549"/>
          <ac:spMkLst>
            <pc:docMk/>
            <pc:sldMk cId="3192355949" sldId="354"/>
            <ac:spMk id="3" creationId="{9C70C693-9CCF-0B73-56AB-7DED9E3DA354}"/>
          </ac:spMkLst>
        </pc:spChg>
        <pc:graphicFrameChg chg="mod">
          <ac:chgData name="Justine Buss" userId="8d5b0085cc57ea0f" providerId="LiveId" clId="{42977CFE-BE18-4BDB-B730-A216D80DCD42}" dt="2024-05-22T17:42:20.492" v="3494"/>
          <ac:graphicFrameMkLst>
            <pc:docMk/>
            <pc:sldMk cId="3192355949" sldId="354"/>
            <ac:graphicFrameMk id="8" creationId="{74AEEBC9-CC1C-1C7C-D57B-09455C407A74}"/>
          </ac:graphicFrameMkLst>
        </pc:graphicFrameChg>
      </pc:sldChg>
      <pc:sldChg chg="modSp add del">
        <pc:chgData name="Justine Buss" userId="8d5b0085cc57ea0f" providerId="LiveId" clId="{42977CFE-BE18-4BDB-B730-A216D80DCD42}" dt="2024-05-22T20:11:02.174" v="5213" actId="2696"/>
        <pc:sldMkLst>
          <pc:docMk/>
          <pc:sldMk cId="1725781078" sldId="355"/>
        </pc:sldMkLst>
        <pc:graphicFrameChg chg="mod">
          <ac:chgData name="Justine Buss" userId="8d5b0085cc57ea0f" providerId="LiveId" clId="{42977CFE-BE18-4BDB-B730-A216D80DCD42}" dt="2024-05-22T17:44:45.836" v="3556"/>
          <ac:graphicFrameMkLst>
            <pc:docMk/>
            <pc:sldMk cId="1725781078" sldId="355"/>
            <ac:graphicFrameMk id="8" creationId="{74AEEBC9-CC1C-1C7C-D57B-09455C407A74}"/>
          </ac:graphicFrameMkLst>
        </pc:graphicFrameChg>
      </pc:sldChg>
      <pc:sldChg chg="addSp delSp modSp add mod ord modTransition delAnim modShow">
        <pc:chgData name="Justine Buss" userId="8d5b0085cc57ea0f" providerId="LiveId" clId="{42977CFE-BE18-4BDB-B730-A216D80DCD42}" dt="2024-06-02T09:33:08.697" v="24824" actId="729"/>
        <pc:sldMkLst>
          <pc:docMk/>
          <pc:sldMk cId="1889668961" sldId="356"/>
        </pc:sldMkLst>
        <pc:spChg chg="mod">
          <ac:chgData name="Justine Buss" userId="8d5b0085cc57ea0f" providerId="LiveId" clId="{42977CFE-BE18-4BDB-B730-A216D80DCD42}" dt="2024-05-22T17:01:08.139" v="1997" actId="403"/>
          <ac:spMkLst>
            <pc:docMk/>
            <pc:sldMk cId="1889668961" sldId="356"/>
            <ac:spMk id="3" creationId="{D6F9F005-21C5-0F4F-B2D5-0D255BDEBA3B}"/>
          </ac:spMkLst>
        </pc:spChg>
        <pc:spChg chg="add mod">
          <ac:chgData name="Justine Buss" userId="8d5b0085cc57ea0f" providerId="LiveId" clId="{42977CFE-BE18-4BDB-B730-A216D80DCD42}" dt="2024-05-22T16:57:56.865" v="1923"/>
          <ac:spMkLst>
            <pc:docMk/>
            <pc:sldMk cId="1889668961" sldId="356"/>
            <ac:spMk id="4" creationId="{544239EB-ECDD-CCCA-B749-7F41FB97DFCB}"/>
          </ac:spMkLst>
        </pc:spChg>
        <pc:spChg chg="add del mod">
          <ac:chgData name="Justine Buss" userId="8d5b0085cc57ea0f" providerId="LiveId" clId="{42977CFE-BE18-4BDB-B730-A216D80DCD42}" dt="2024-05-25T14:21:20.481" v="10229" actId="478"/>
          <ac:spMkLst>
            <pc:docMk/>
            <pc:sldMk cId="1889668961" sldId="356"/>
            <ac:spMk id="5" creationId="{F850713A-B205-36E1-2E58-A4C57ED136D6}"/>
          </ac:spMkLst>
        </pc:spChg>
        <pc:spChg chg="del">
          <ac:chgData name="Justine Buss" userId="8d5b0085cc57ea0f" providerId="LiveId" clId="{42977CFE-BE18-4BDB-B730-A216D80DCD42}" dt="2024-05-22T16:40:16.855" v="1366" actId="478"/>
          <ac:spMkLst>
            <pc:docMk/>
            <pc:sldMk cId="1889668961" sldId="356"/>
            <ac:spMk id="44" creationId="{B3DA76F0-30D8-9EB5-0487-9FE2AFFDB0B8}"/>
          </ac:spMkLst>
        </pc:spChg>
        <pc:spChg chg="del">
          <ac:chgData name="Justine Buss" userId="8d5b0085cc57ea0f" providerId="LiveId" clId="{42977CFE-BE18-4BDB-B730-A216D80DCD42}" dt="2024-05-22T16:40:15.594" v="1365" actId="478"/>
          <ac:spMkLst>
            <pc:docMk/>
            <pc:sldMk cId="1889668961" sldId="356"/>
            <ac:spMk id="45" creationId="{BEF000D2-87FE-5C9A-6E48-1496E1FEA0F0}"/>
          </ac:spMkLst>
        </pc:spChg>
        <pc:spChg chg="del">
          <ac:chgData name="Justine Buss" userId="8d5b0085cc57ea0f" providerId="LiveId" clId="{42977CFE-BE18-4BDB-B730-A216D80DCD42}" dt="2024-05-22T16:57:56.565" v="1922" actId="478"/>
          <ac:spMkLst>
            <pc:docMk/>
            <pc:sldMk cId="1889668961" sldId="356"/>
            <ac:spMk id="46" creationId="{CC79ECA9-A8C7-4F89-C43B-2D5EB5103401}"/>
          </ac:spMkLst>
        </pc:spChg>
        <pc:graphicFrameChg chg="del">
          <ac:chgData name="Justine Buss" userId="8d5b0085cc57ea0f" providerId="LiveId" clId="{42977CFE-BE18-4BDB-B730-A216D80DCD42}" dt="2024-05-22T16:40:13.015" v="1361" actId="478"/>
          <ac:graphicFrameMkLst>
            <pc:docMk/>
            <pc:sldMk cId="1889668961" sldId="356"/>
            <ac:graphicFrameMk id="31" creationId="{8BE08D4B-4236-9B1C-C40E-26E47CA34FAB}"/>
          </ac:graphicFrameMkLst>
        </pc:graphicFrameChg>
        <pc:picChg chg="mod">
          <ac:chgData name="Justine Buss" userId="8d5b0085cc57ea0f" providerId="LiveId" clId="{42977CFE-BE18-4BDB-B730-A216D80DCD42}" dt="2024-05-25T15:22:14.241" v="10627" actId="1076"/>
          <ac:picMkLst>
            <pc:docMk/>
            <pc:sldMk cId="1889668961" sldId="356"/>
            <ac:picMk id="6" creationId="{5B014B98-2507-F243-5DEA-E7C35FB6C1D6}"/>
          </ac:picMkLst>
        </pc:picChg>
        <pc:picChg chg="del">
          <ac:chgData name="Justine Buss" userId="8d5b0085cc57ea0f" providerId="LiveId" clId="{42977CFE-BE18-4BDB-B730-A216D80DCD42}" dt="2024-05-22T16:40:13.952" v="1363" actId="478"/>
          <ac:picMkLst>
            <pc:docMk/>
            <pc:sldMk cId="1889668961" sldId="356"/>
            <ac:picMk id="12" creationId="{C4DBB4BE-CC9A-6CAD-9411-AC2AB2FF86A6}"/>
          </ac:picMkLst>
        </pc:picChg>
        <pc:picChg chg="del">
          <ac:chgData name="Justine Buss" userId="8d5b0085cc57ea0f" providerId="LiveId" clId="{42977CFE-BE18-4BDB-B730-A216D80DCD42}" dt="2024-05-22T16:40:18.070" v="1368" actId="478"/>
          <ac:picMkLst>
            <pc:docMk/>
            <pc:sldMk cId="1889668961" sldId="356"/>
            <ac:picMk id="14" creationId="{BBE36C50-8312-08A6-3F7A-B10C7D8EECCE}"/>
          </ac:picMkLst>
        </pc:picChg>
        <pc:picChg chg="del">
          <ac:chgData name="Justine Buss" userId="8d5b0085cc57ea0f" providerId="LiveId" clId="{42977CFE-BE18-4BDB-B730-A216D80DCD42}" dt="2024-05-22T16:40:14.762" v="1364" actId="478"/>
          <ac:picMkLst>
            <pc:docMk/>
            <pc:sldMk cId="1889668961" sldId="356"/>
            <ac:picMk id="16" creationId="{ADC322A1-2A9C-4984-07AE-4470E5FC2F40}"/>
          </ac:picMkLst>
        </pc:picChg>
        <pc:picChg chg="del">
          <ac:chgData name="Justine Buss" userId="8d5b0085cc57ea0f" providerId="LiveId" clId="{42977CFE-BE18-4BDB-B730-A216D80DCD42}" dt="2024-05-22T16:40:12.559" v="1360" actId="478"/>
          <ac:picMkLst>
            <pc:docMk/>
            <pc:sldMk cId="1889668961" sldId="356"/>
            <ac:picMk id="18" creationId="{0996C116-C213-A89D-3D83-FF7D5DEE1E0B}"/>
          </ac:picMkLst>
        </pc:picChg>
        <pc:picChg chg="del">
          <ac:chgData name="Justine Buss" userId="8d5b0085cc57ea0f" providerId="LiveId" clId="{42977CFE-BE18-4BDB-B730-A216D80DCD42}" dt="2024-05-22T16:40:11.949" v="1359" actId="478"/>
          <ac:picMkLst>
            <pc:docMk/>
            <pc:sldMk cId="1889668961" sldId="356"/>
            <ac:picMk id="20" creationId="{11858609-5FCD-ABA6-3BFC-48E19FDB22DD}"/>
          </ac:picMkLst>
        </pc:picChg>
        <pc:picChg chg="del">
          <ac:chgData name="Justine Buss" userId="8d5b0085cc57ea0f" providerId="LiveId" clId="{42977CFE-BE18-4BDB-B730-A216D80DCD42}" dt="2024-05-22T16:40:13.525" v="1362" actId="478"/>
          <ac:picMkLst>
            <pc:docMk/>
            <pc:sldMk cId="1889668961" sldId="356"/>
            <ac:picMk id="22" creationId="{7CD06D53-B393-D6CE-B012-616D4391DB2B}"/>
          </ac:picMkLst>
        </pc:picChg>
        <pc:picChg chg="del">
          <ac:chgData name="Justine Buss" userId="8d5b0085cc57ea0f" providerId="LiveId" clId="{42977CFE-BE18-4BDB-B730-A216D80DCD42}" dt="2024-05-22T16:40:17.371" v="1367" actId="478"/>
          <ac:picMkLst>
            <pc:docMk/>
            <pc:sldMk cId="1889668961" sldId="356"/>
            <ac:picMk id="30" creationId="{53936036-6676-F140-91D1-B5FAE036C96B}"/>
          </ac:picMkLst>
        </pc:picChg>
        <pc:cxnChg chg="del">
          <ac:chgData name="Justine Buss" userId="8d5b0085cc57ea0f" providerId="LiveId" clId="{42977CFE-BE18-4BDB-B730-A216D80DCD42}" dt="2024-05-22T16:40:16.855" v="1366" actId="478"/>
          <ac:cxnSpMkLst>
            <pc:docMk/>
            <pc:sldMk cId="1889668961" sldId="356"/>
            <ac:cxnSpMk id="33" creationId="{CDED5C2F-6B7D-2480-EA8F-AA1DAE979C00}"/>
          </ac:cxnSpMkLst>
        </pc:cxnChg>
        <pc:cxnChg chg="del">
          <ac:chgData name="Justine Buss" userId="8d5b0085cc57ea0f" providerId="LiveId" clId="{42977CFE-BE18-4BDB-B730-A216D80DCD42}" dt="2024-05-22T16:40:16.855" v="1366" actId="478"/>
          <ac:cxnSpMkLst>
            <pc:docMk/>
            <pc:sldMk cId="1889668961" sldId="356"/>
            <ac:cxnSpMk id="41" creationId="{328A9D39-42E6-7A85-2CA1-702D0B813B0B}"/>
          </ac:cxnSpMkLst>
        </pc:cxnChg>
      </pc:sldChg>
      <pc:sldChg chg="modSp add del mod">
        <pc:chgData name="Justine Buss" userId="8d5b0085cc57ea0f" providerId="LiveId" clId="{42977CFE-BE18-4BDB-B730-A216D80DCD42}" dt="2024-05-22T16:56:00.778" v="1808" actId="2696"/>
        <pc:sldMkLst>
          <pc:docMk/>
          <pc:sldMk cId="353364157" sldId="357"/>
        </pc:sldMkLst>
        <pc:spChg chg="mod">
          <ac:chgData name="Justine Buss" userId="8d5b0085cc57ea0f" providerId="LiveId" clId="{42977CFE-BE18-4BDB-B730-A216D80DCD42}" dt="2024-05-22T16:55:41.083" v="1807" actId="14100"/>
          <ac:spMkLst>
            <pc:docMk/>
            <pc:sldMk cId="353364157" sldId="357"/>
            <ac:spMk id="2" creationId="{00000000-0000-0000-0000-000000000000}"/>
          </ac:spMkLst>
        </pc:spChg>
        <pc:spChg chg="mod">
          <ac:chgData name="Justine Buss" userId="8d5b0085cc57ea0f" providerId="LiveId" clId="{42977CFE-BE18-4BDB-B730-A216D80DCD42}" dt="2024-05-22T16:55:37.244" v="1806" actId="20577"/>
          <ac:spMkLst>
            <pc:docMk/>
            <pc:sldMk cId="353364157" sldId="357"/>
            <ac:spMk id="3" creationId="{00000000-0000-0000-0000-000000000000}"/>
          </ac:spMkLst>
        </pc:spChg>
      </pc:sldChg>
      <pc:sldChg chg="add del">
        <pc:chgData name="Justine Buss" userId="8d5b0085cc57ea0f" providerId="LiveId" clId="{42977CFE-BE18-4BDB-B730-A216D80DCD42}" dt="2024-05-22T17:00:32.856" v="1996" actId="2696"/>
        <pc:sldMkLst>
          <pc:docMk/>
          <pc:sldMk cId="1965261674" sldId="357"/>
        </pc:sldMkLst>
      </pc:sldChg>
      <pc:sldChg chg="modSp add del mod ord">
        <pc:chgData name="Justine Buss" userId="8d5b0085cc57ea0f" providerId="LiveId" clId="{42977CFE-BE18-4BDB-B730-A216D80DCD42}" dt="2024-05-22T17:09:11.327" v="2175" actId="2696"/>
        <pc:sldMkLst>
          <pc:docMk/>
          <pc:sldMk cId="1978276563" sldId="357"/>
        </pc:sldMkLst>
        <pc:spChg chg="mod">
          <ac:chgData name="Justine Buss" userId="8d5b0085cc57ea0f" providerId="LiveId" clId="{42977CFE-BE18-4BDB-B730-A216D80DCD42}" dt="2024-05-22T17:05:12.031" v="2099" actId="20577"/>
          <ac:spMkLst>
            <pc:docMk/>
            <pc:sldMk cId="1978276563" sldId="357"/>
            <ac:spMk id="3" creationId="{D6F9F005-21C5-0F4F-B2D5-0D255BDEBA3B}"/>
          </ac:spMkLst>
        </pc:spChg>
      </pc:sldChg>
      <pc:sldChg chg="modSp add del mod ord">
        <pc:chgData name="Justine Buss" userId="8d5b0085cc57ea0f" providerId="LiveId" clId="{42977CFE-BE18-4BDB-B730-A216D80DCD42}" dt="2024-05-22T17:04:41.889" v="2081" actId="2696"/>
        <pc:sldMkLst>
          <pc:docMk/>
          <pc:sldMk cId="4013641585" sldId="357"/>
        </pc:sldMkLst>
        <pc:spChg chg="mod">
          <ac:chgData name="Justine Buss" userId="8d5b0085cc57ea0f" providerId="LiveId" clId="{42977CFE-BE18-4BDB-B730-A216D80DCD42}" dt="2024-05-22T17:04:23.392" v="2080" actId="6549"/>
          <ac:spMkLst>
            <pc:docMk/>
            <pc:sldMk cId="4013641585" sldId="357"/>
            <ac:spMk id="3" creationId="{D6F9F005-21C5-0F4F-B2D5-0D255BDEBA3B}"/>
          </ac:spMkLst>
        </pc:spChg>
        <pc:spChg chg="mod">
          <ac:chgData name="Justine Buss" userId="8d5b0085cc57ea0f" providerId="LiveId" clId="{42977CFE-BE18-4BDB-B730-A216D80DCD42}" dt="2024-05-22T17:02:28.928" v="2029" actId="20577"/>
          <ac:spMkLst>
            <pc:docMk/>
            <pc:sldMk cId="4013641585" sldId="357"/>
            <ac:spMk id="4" creationId="{544239EB-ECDD-CCCA-B749-7F41FB97DFCB}"/>
          </ac:spMkLst>
        </pc:spChg>
      </pc:sldChg>
      <pc:sldChg chg="addSp delSp modSp add del mod ord modClrScheme modAnim chgLayout modNotesTx">
        <pc:chgData name="Justine Buss" userId="8d5b0085cc57ea0f" providerId="LiveId" clId="{42977CFE-BE18-4BDB-B730-A216D80DCD42}" dt="2024-05-26T13:41:34.090" v="12110" actId="2696"/>
        <pc:sldMkLst>
          <pc:docMk/>
          <pc:sldMk cId="1536383332" sldId="358"/>
        </pc:sldMkLst>
        <pc:spChg chg="mod ord">
          <ac:chgData name="Justine Buss" userId="8d5b0085cc57ea0f" providerId="LiveId" clId="{42977CFE-BE18-4BDB-B730-A216D80DCD42}" dt="2024-05-22T17:06:22.664" v="2133" actId="700"/>
          <ac:spMkLst>
            <pc:docMk/>
            <pc:sldMk cId="1536383332" sldId="358"/>
            <ac:spMk id="2" creationId="{4A9F4DC9-9D3C-044E-95BB-2069769C7BB9}"/>
          </ac:spMkLst>
        </pc:spChg>
        <pc:spChg chg="mod ord">
          <ac:chgData name="Justine Buss" userId="8d5b0085cc57ea0f" providerId="LiveId" clId="{42977CFE-BE18-4BDB-B730-A216D80DCD42}" dt="2024-05-26T13:40:31.523" v="12102" actId="14100"/>
          <ac:spMkLst>
            <pc:docMk/>
            <pc:sldMk cId="1536383332" sldId="358"/>
            <ac:spMk id="3" creationId="{D6F9F005-21C5-0F4F-B2D5-0D255BDEBA3B}"/>
          </ac:spMkLst>
        </pc:spChg>
        <pc:spChg chg="del">
          <ac:chgData name="Justine Buss" userId="8d5b0085cc57ea0f" providerId="LiveId" clId="{42977CFE-BE18-4BDB-B730-A216D80DCD42}" dt="2024-05-26T13:39:42.679" v="12068" actId="478"/>
          <ac:spMkLst>
            <pc:docMk/>
            <pc:sldMk cId="1536383332" sldId="358"/>
            <ac:spMk id="4" creationId="{7E84ADB1-86FF-522D-F16C-5C736F513549}"/>
          </ac:spMkLst>
        </pc:spChg>
        <pc:spChg chg="add del mod">
          <ac:chgData name="Justine Buss" userId="8d5b0085cc57ea0f" providerId="LiveId" clId="{42977CFE-BE18-4BDB-B730-A216D80DCD42}" dt="2024-05-22T17:05:33.183" v="2120" actId="478"/>
          <ac:spMkLst>
            <pc:docMk/>
            <pc:sldMk cId="1536383332" sldId="358"/>
            <ac:spMk id="4" creationId="{BB4F897F-3ADE-C741-F538-EE63571B9970}"/>
          </ac:spMkLst>
        </pc:spChg>
        <pc:spChg chg="mod">
          <ac:chgData name="Justine Buss" userId="8d5b0085cc57ea0f" providerId="LiveId" clId="{42977CFE-BE18-4BDB-B730-A216D80DCD42}" dt="2024-05-22T17:05:19.996" v="2115" actId="20577"/>
          <ac:spMkLst>
            <pc:docMk/>
            <pc:sldMk cId="1536383332" sldId="358"/>
            <ac:spMk id="5" creationId="{7CCE33B3-6377-679B-4CFF-8EAFB621960E}"/>
          </ac:spMkLst>
        </pc:spChg>
        <pc:spChg chg="add del mod ord">
          <ac:chgData name="Justine Buss" userId="8d5b0085cc57ea0f" providerId="LiveId" clId="{42977CFE-BE18-4BDB-B730-A216D80DCD42}" dt="2024-05-22T17:06:05.103" v="2130" actId="478"/>
          <ac:spMkLst>
            <pc:docMk/>
            <pc:sldMk cId="1536383332" sldId="358"/>
            <ac:spMk id="6" creationId="{7040372B-1C53-604C-9C0C-40C5AF02D1B7}"/>
          </ac:spMkLst>
        </pc:spChg>
        <pc:spChg chg="add del mod ord">
          <ac:chgData name="Justine Buss" userId="8d5b0085cc57ea0f" providerId="LiveId" clId="{42977CFE-BE18-4BDB-B730-A216D80DCD42}" dt="2024-05-22T17:06:29.123" v="2136"/>
          <ac:spMkLst>
            <pc:docMk/>
            <pc:sldMk cId="1536383332" sldId="358"/>
            <ac:spMk id="11" creationId="{0D9F5579-8081-6CCE-7688-F9C83E14CD08}"/>
          </ac:spMkLst>
        </pc:spChg>
        <pc:spChg chg="del">
          <ac:chgData name="Justine Buss" userId="8d5b0085cc57ea0f" providerId="LiveId" clId="{42977CFE-BE18-4BDB-B730-A216D80DCD42}" dt="2024-05-22T17:05:23.082" v="2116" actId="478"/>
          <ac:spMkLst>
            <pc:docMk/>
            <pc:sldMk cId="1536383332" sldId="358"/>
            <ac:spMk id="13" creationId="{B7FDD860-02C2-0D3C-634F-768B4DECCA23}"/>
          </ac:spMkLst>
        </pc:spChg>
        <pc:spChg chg="add del mod">
          <ac:chgData name="Justine Buss" userId="8d5b0085cc57ea0f" providerId="LiveId" clId="{42977CFE-BE18-4BDB-B730-A216D80DCD42}" dt="2024-05-22T17:09:00.315" v="2174"/>
          <ac:spMkLst>
            <pc:docMk/>
            <pc:sldMk cId="1536383332" sldId="358"/>
            <ac:spMk id="16" creationId="{D8E872FF-9B93-E4C7-735E-0ADD45F2AAD8}"/>
          </ac:spMkLst>
        </pc:spChg>
        <pc:spChg chg="add del mod">
          <ac:chgData name="Justine Buss" userId="8d5b0085cc57ea0f" providerId="LiveId" clId="{42977CFE-BE18-4BDB-B730-A216D80DCD42}" dt="2024-05-22T17:09:00.298" v="2172" actId="478"/>
          <ac:spMkLst>
            <pc:docMk/>
            <pc:sldMk cId="1536383332" sldId="358"/>
            <ac:spMk id="19" creationId="{565EE4F2-D113-B139-70AF-9BEB608B5CAA}"/>
          </ac:spMkLst>
        </pc:spChg>
        <pc:spChg chg="add del mod">
          <ac:chgData name="Justine Buss" userId="8d5b0085cc57ea0f" providerId="LiveId" clId="{42977CFE-BE18-4BDB-B730-A216D80DCD42}" dt="2024-05-26T13:39:49.151" v="12071" actId="478"/>
          <ac:spMkLst>
            <pc:docMk/>
            <pc:sldMk cId="1536383332" sldId="358"/>
            <ac:spMk id="20" creationId="{DF312FB5-2C32-049C-8714-7AA05E4D7881}"/>
          </ac:spMkLst>
        </pc:spChg>
        <pc:picChg chg="add del mod">
          <ac:chgData name="Justine Buss" userId="8d5b0085cc57ea0f" providerId="LiveId" clId="{42977CFE-BE18-4BDB-B730-A216D80DCD42}" dt="2024-05-22T17:05:58.090" v="2126" actId="478"/>
          <ac:picMkLst>
            <pc:docMk/>
            <pc:sldMk cId="1536383332" sldId="358"/>
            <ac:picMk id="8" creationId="{E088ACBB-3EFC-B658-A42C-ADA7F491841D}"/>
          </ac:picMkLst>
        </pc:picChg>
        <pc:picChg chg="add del mod">
          <ac:chgData name="Justine Buss" userId="8d5b0085cc57ea0f" providerId="LiveId" clId="{42977CFE-BE18-4BDB-B730-A216D80DCD42}" dt="2024-05-22T17:06:25.810" v="2135" actId="478"/>
          <ac:picMkLst>
            <pc:docMk/>
            <pc:sldMk cId="1536383332" sldId="358"/>
            <ac:picMk id="10" creationId="{D2D553D3-4408-0440-A466-D342A474B880}"/>
          </ac:picMkLst>
        </pc:picChg>
        <pc:picChg chg="del">
          <ac:chgData name="Justine Buss" userId="8d5b0085cc57ea0f" providerId="LiveId" clId="{42977CFE-BE18-4BDB-B730-A216D80DCD42}" dt="2024-05-22T17:05:30.414" v="2118" actId="478"/>
          <ac:picMkLst>
            <pc:docMk/>
            <pc:sldMk cId="1536383332" sldId="358"/>
            <ac:picMk id="12" creationId="{472551A3-F5C1-DA1F-A194-F8C7D92A1745}"/>
          </ac:picMkLst>
        </pc:picChg>
        <pc:picChg chg="add mod">
          <ac:chgData name="Justine Buss" userId="8d5b0085cc57ea0f" providerId="LiveId" clId="{42977CFE-BE18-4BDB-B730-A216D80DCD42}" dt="2024-05-26T13:40:06.144" v="12074" actId="1076"/>
          <ac:picMkLst>
            <pc:docMk/>
            <pc:sldMk cId="1536383332" sldId="358"/>
            <ac:picMk id="15" creationId="{22CC0388-B2CB-4829-1430-1886766DCE9F}"/>
          </ac:picMkLst>
        </pc:picChg>
        <pc:picChg chg="del mod">
          <ac:chgData name="Justine Buss" userId="8d5b0085cc57ea0f" providerId="LiveId" clId="{42977CFE-BE18-4BDB-B730-A216D80DCD42}" dt="2024-05-22T17:06:57.017" v="2147" actId="478"/>
          <ac:picMkLst>
            <pc:docMk/>
            <pc:sldMk cId="1536383332" sldId="358"/>
            <ac:picMk id="18" creationId="{3EC119D5-1721-8479-A66C-378A71BF8EA6}"/>
          </ac:picMkLst>
        </pc:picChg>
      </pc:sldChg>
      <pc:sldChg chg="addSp modSp add del mod">
        <pc:chgData name="Justine Buss" userId="8d5b0085cc57ea0f" providerId="LiveId" clId="{42977CFE-BE18-4BDB-B730-A216D80DCD42}" dt="2024-05-26T13:46:04.112" v="12196" actId="2696"/>
        <pc:sldMkLst>
          <pc:docMk/>
          <pc:sldMk cId="3523024861" sldId="359"/>
        </pc:sldMkLst>
        <pc:spChg chg="mod">
          <ac:chgData name="Justine Buss" userId="8d5b0085cc57ea0f" providerId="LiveId" clId="{42977CFE-BE18-4BDB-B730-A216D80DCD42}" dt="2024-05-22T17:09:28.375" v="2189" actId="20577"/>
          <ac:spMkLst>
            <pc:docMk/>
            <pc:sldMk cId="3523024861" sldId="359"/>
            <ac:spMk id="3" creationId="{D6F9F005-21C5-0F4F-B2D5-0D255BDEBA3B}"/>
          </ac:spMkLst>
        </pc:spChg>
        <pc:spChg chg="add mod">
          <ac:chgData name="Justine Buss" userId="8d5b0085cc57ea0f" providerId="LiveId" clId="{42977CFE-BE18-4BDB-B730-A216D80DCD42}" dt="2024-05-22T17:20:34.716" v="2520" actId="20577"/>
          <ac:spMkLst>
            <pc:docMk/>
            <pc:sldMk cId="3523024861" sldId="359"/>
            <ac:spMk id="4" creationId="{F547633D-A376-33A2-8FF4-2E0AF111A6D4}"/>
          </ac:spMkLst>
        </pc:spChg>
        <pc:picChg chg="mod">
          <ac:chgData name="Justine Buss" userId="8d5b0085cc57ea0f" providerId="LiveId" clId="{42977CFE-BE18-4BDB-B730-A216D80DCD42}" dt="2024-05-22T17:16:25.274" v="2240" actId="1076"/>
          <ac:picMkLst>
            <pc:docMk/>
            <pc:sldMk cId="3523024861" sldId="359"/>
            <ac:picMk id="15" creationId="{22CC0388-B2CB-4829-1430-1886766DCE9F}"/>
          </ac:picMkLst>
        </pc:picChg>
      </pc:sldChg>
      <pc:sldChg chg="modSp add del mod ord">
        <pc:chgData name="Justine Buss" userId="8d5b0085cc57ea0f" providerId="LiveId" clId="{42977CFE-BE18-4BDB-B730-A216D80DCD42}" dt="2024-05-22T17:21:34.902" v="2572" actId="2696"/>
        <pc:sldMkLst>
          <pc:docMk/>
          <pc:sldMk cId="3857927896" sldId="360"/>
        </pc:sldMkLst>
        <pc:spChg chg="mod">
          <ac:chgData name="Justine Buss" userId="8d5b0085cc57ea0f" providerId="LiveId" clId="{42977CFE-BE18-4BDB-B730-A216D80DCD42}" dt="2024-05-22T17:21:02.774" v="2543" actId="20577"/>
          <ac:spMkLst>
            <pc:docMk/>
            <pc:sldMk cId="3857927896" sldId="360"/>
            <ac:spMk id="3" creationId="{D6F9F005-21C5-0F4F-B2D5-0D255BDEBA3B}"/>
          </ac:spMkLst>
        </pc:spChg>
        <pc:spChg chg="mod">
          <ac:chgData name="Justine Buss" userId="8d5b0085cc57ea0f" providerId="LiveId" clId="{42977CFE-BE18-4BDB-B730-A216D80DCD42}" dt="2024-05-22T17:21:27.818" v="2570" actId="20577"/>
          <ac:spMkLst>
            <pc:docMk/>
            <pc:sldMk cId="3857927896" sldId="360"/>
            <ac:spMk id="20" creationId="{DF312FB5-2C32-049C-8714-7AA05E4D7881}"/>
          </ac:spMkLst>
        </pc:spChg>
      </pc:sldChg>
      <pc:sldChg chg="addSp delSp modSp add del mod">
        <pc:chgData name="Justine Buss" userId="8d5b0085cc57ea0f" providerId="LiveId" clId="{42977CFE-BE18-4BDB-B730-A216D80DCD42}" dt="2024-05-26T14:09:09.226" v="12619" actId="2696"/>
        <pc:sldMkLst>
          <pc:docMk/>
          <pc:sldMk cId="2275540726" sldId="361"/>
        </pc:sldMkLst>
        <pc:spChg chg="mod">
          <ac:chgData name="Justine Buss" userId="8d5b0085cc57ea0f" providerId="LiveId" clId="{42977CFE-BE18-4BDB-B730-A216D80DCD42}" dt="2024-05-22T17:21:39.629" v="2589" actId="20577"/>
          <ac:spMkLst>
            <pc:docMk/>
            <pc:sldMk cId="2275540726" sldId="361"/>
            <ac:spMk id="3" creationId="{D6F9F005-21C5-0F4F-B2D5-0D255BDEBA3B}"/>
          </ac:spMkLst>
        </pc:spChg>
        <pc:spChg chg="mod">
          <ac:chgData name="Justine Buss" userId="8d5b0085cc57ea0f" providerId="LiveId" clId="{42977CFE-BE18-4BDB-B730-A216D80DCD42}" dt="2024-05-22T17:25:39.865" v="2833" actId="6549"/>
          <ac:spMkLst>
            <pc:docMk/>
            <pc:sldMk cId="2275540726" sldId="361"/>
            <ac:spMk id="4" creationId="{F547633D-A376-33A2-8FF4-2E0AF111A6D4}"/>
          </ac:spMkLst>
        </pc:spChg>
        <pc:spChg chg="add del mod">
          <ac:chgData name="Justine Buss" userId="8d5b0085cc57ea0f" providerId="LiveId" clId="{42977CFE-BE18-4BDB-B730-A216D80DCD42}" dt="2024-05-22T17:54:44.769" v="3608" actId="478"/>
          <ac:spMkLst>
            <pc:docMk/>
            <pc:sldMk cId="2275540726" sldId="361"/>
            <ac:spMk id="6" creationId="{B35AF19C-00F5-4646-B51E-A39281BD8ABA}"/>
          </ac:spMkLst>
        </pc:spChg>
        <pc:spChg chg="add mod">
          <ac:chgData name="Justine Buss" userId="8d5b0085cc57ea0f" providerId="LiveId" clId="{42977CFE-BE18-4BDB-B730-A216D80DCD42}" dt="2024-05-22T17:54:55.545" v="3611" actId="108"/>
          <ac:spMkLst>
            <pc:docMk/>
            <pc:sldMk cId="2275540726" sldId="361"/>
            <ac:spMk id="7" creationId="{17B2BBCE-8B4A-40AA-2299-B4B1D33C3D82}"/>
          </ac:spMkLst>
        </pc:spChg>
        <pc:spChg chg="add mod">
          <ac:chgData name="Justine Buss" userId="8d5b0085cc57ea0f" providerId="LiveId" clId="{42977CFE-BE18-4BDB-B730-A216D80DCD42}" dt="2024-05-22T17:54:58.400" v="3612" actId="108"/>
          <ac:spMkLst>
            <pc:docMk/>
            <pc:sldMk cId="2275540726" sldId="361"/>
            <ac:spMk id="8" creationId="{154349E5-F11D-0CC8-2F13-DF8135C3EAD8}"/>
          </ac:spMkLst>
        </pc:spChg>
        <pc:spChg chg="add mod">
          <ac:chgData name="Justine Buss" userId="8d5b0085cc57ea0f" providerId="LiveId" clId="{42977CFE-BE18-4BDB-B730-A216D80DCD42}" dt="2024-05-22T17:55:01.164" v="3613" actId="108"/>
          <ac:spMkLst>
            <pc:docMk/>
            <pc:sldMk cId="2275540726" sldId="361"/>
            <ac:spMk id="9" creationId="{BB1D3CB9-6DB0-E5B0-1842-7A29C377FC11}"/>
          </ac:spMkLst>
        </pc:spChg>
        <pc:spChg chg="add mod">
          <ac:chgData name="Justine Buss" userId="8d5b0085cc57ea0f" providerId="LiveId" clId="{42977CFE-BE18-4BDB-B730-A216D80DCD42}" dt="2024-05-22T17:55:13.984" v="3616" actId="108"/>
          <ac:spMkLst>
            <pc:docMk/>
            <pc:sldMk cId="2275540726" sldId="361"/>
            <ac:spMk id="10" creationId="{F40C553D-29AD-C5E0-6108-CE7AE094D6B3}"/>
          </ac:spMkLst>
        </pc:spChg>
        <pc:spChg chg="add mod">
          <ac:chgData name="Justine Buss" userId="8d5b0085cc57ea0f" providerId="LiveId" clId="{42977CFE-BE18-4BDB-B730-A216D80DCD42}" dt="2024-05-22T17:28:57.297" v="2890" actId="1076"/>
          <ac:spMkLst>
            <pc:docMk/>
            <pc:sldMk cId="2275540726" sldId="361"/>
            <ac:spMk id="11" creationId="{0CF8D1E9-634A-526B-F0AE-6F9E4E6B3DA0}"/>
          </ac:spMkLst>
        </pc:spChg>
        <pc:spChg chg="add mod">
          <ac:chgData name="Justine Buss" userId="8d5b0085cc57ea0f" providerId="LiveId" clId="{42977CFE-BE18-4BDB-B730-A216D80DCD42}" dt="2024-05-22T17:29:30.748" v="2946" actId="1076"/>
          <ac:spMkLst>
            <pc:docMk/>
            <pc:sldMk cId="2275540726" sldId="361"/>
            <ac:spMk id="12" creationId="{EE25F35A-F71F-6330-F4E7-F0548968DDD9}"/>
          </ac:spMkLst>
        </pc:spChg>
        <pc:spChg chg="add mod">
          <ac:chgData name="Justine Buss" userId="8d5b0085cc57ea0f" providerId="LiveId" clId="{42977CFE-BE18-4BDB-B730-A216D80DCD42}" dt="2024-05-22T17:30:01.078" v="3007" actId="1076"/>
          <ac:spMkLst>
            <pc:docMk/>
            <pc:sldMk cId="2275540726" sldId="361"/>
            <ac:spMk id="13" creationId="{82946125-F6EE-B8C7-5D3D-661CE27F7A39}"/>
          </ac:spMkLst>
        </pc:spChg>
        <pc:spChg chg="add mod">
          <ac:chgData name="Justine Buss" userId="8d5b0085cc57ea0f" providerId="LiveId" clId="{42977CFE-BE18-4BDB-B730-A216D80DCD42}" dt="2024-05-22T17:30:44.516" v="3050" actId="20577"/>
          <ac:spMkLst>
            <pc:docMk/>
            <pc:sldMk cId="2275540726" sldId="361"/>
            <ac:spMk id="14" creationId="{C6580DCA-0064-9678-EF64-1DDCE4B64C09}"/>
          </ac:spMkLst>
        </pc:spChg>
        <pc:spChg chg="add mod">
          <ac:chgData name="Justine Buss" userId="8d5b0085cc57ea0f" providerId="LiveId" clId="{42977CFE-BE18-4BDB-B730-A216D80DCD42}" dt="2024-05-22T17:31:07.426" v="3071" actId="1076"/>
          <ac:spMkLst>
            <pc:docMk/>
            <pc:sldMk cId="2275540726" sldId="361"/>
            <ac:spMk id="16" creationId="{C9A6E62E-E2A6-1CEE-E2F2-18AED88D58E0}"/>
          </ac:spMkLst>
        </pc:spChg>
        <pc:spChg chg="add mod">
          <ac:chgData name="Justine Buss" userId="8d5b0085cc57ea0f" providerId="LiveId" clId="{42977CFE-BE18-4BDB-B730-A216D80DCD42}" dt="2024-05-22T17:31:23.349" v="3111" actId="20577"/>
          <ac:spMkLst>
            <pc:docMk/>
            <pc:sldMk cId="2275540726" sldId="361"/>
            <ac:spMk id="17" creationId="{54EC64DD-4D5F-88E3-7638-115F840C908A}"/>
          </ac:spMkLst>
        </pc:spChg>
        <pc:spChg chg="add mod">
          <ac:chgData name="Justine Buss" userId="8d5b0085cc57ea0f" providerId="LiveId" clId="{42977CFE-BE18-4BDB-B730-A216D80DCD42}" dt="2024-05-22T17:31:36.445" v="3124" actId="20577"/>
          <ac:spMkLst>
            <pc:docMk/>
            <pc:sldMk cId="2275540726" sldId="361"/>
            <ac:spMk id="18" creationId="{7AFFF565-95BE-E6D3-9AA7-957FD969EE2D}"/>
          </ac:spMkLst>
        </pc:spChg>
        <pc:spChg chg="add mod">
          <ac:chgData name="Justine Buss" userId="8d5b0085cc57ea0f" providerId="LiveId" clId="{42977CFE-BE18-4BDB-B730-A216D80DCD42}" dt="2024-05-22T17:54:53.414" v="3610" actId="14100"/>
          <ac:spMkLst>
            <pc:docMk/>
            <pc:sldMk cId="2275540726" sldId="361"/>
            <ac:spMk id="19" creationId="{39C7B9B3-D6FC-1430-8D64-F64B699D5CF7}"/>
          </ac:spMkLst>
        </pc:spChg>
        <pc:picChg chg="mod">
          <ac:chgData name="Justine Buss" userId="8d5b0085cc57ea0f" providerId="LiveId" clId="{42977CFE-BE18-4BDB-B730-A216D80DCD42}" dt="2024-05-22T17:55:08.864" v="3615" actId="108"/>
          <ac:picMkLst>
            <pc:docMk/>
            <pc:sldMk cId="2275540726" sldId="361"/>
            <ac:picMk id="15" creationId="{22CC0388-B2CB-4829-1430-1886766DCE9F}"/>
          </ac:picMkLst>
        </pc:picChg>
      </pc:sldChg>
      <pc:sldChg chg="addSp delSp modSp add mod ord modTransition modAnim">
        <pc:chgData name="Justine Buss" userId="8d5b0085cc57ea0f" providerId="LiveId" clId="{42977CFE-BE18-4BDB-B730-A216D80DCD42}" dt="2024-05-30T23:18:35.920" v="24207"/>
        <pc:sldMkLst>
          <pc:docMk/>
          <pc:sldMk cId="1798084386" sldId="362"/>
        </pc:sldMkLst>
        <pc:spChg chg="mod">
          <ac:chgData name="Justine Buss" userId="8d5b0085cc57ea0f" providerId="LiveId" clId="{42977CFE-BE18-4BDB-B730-A216D80DCD42}" dt="2024-05-26T14:11:59.723" v="12801" actId="6549"/>
          <ac:spMkLst>
            <pc:docMk/>
            <pc:sldMk cId="1798084386" sldId="362"/>
            <ac:spMk id="3" creationId="{D6F9F005-21C5-0F4F-B2D5-0D255BDEBA3B}"/>
          </ac:spMkLst>
        </pc:spChg>
        <pc:spChg chg="del">
          <ac:chgData name="Justine Buss" userId="8d5b0085cc57ea0f" providerId="LiveId" clId="{42977CFE-BE18-4BDB-B730-A216D80DCD42}" dt="2024-05-26T14:11:47.971" v="12794" actId="478"/>
          <ac:spMkLst>
            <pc:docMk/>
            <pc:sldMk cId="1798084386" sldId="362"/>
            <ac:spMk id="4" creationId="{180A613F-8E24-B4DB-EB9C-34FA7522CD67}"/>
          </ac:spMkLst>
        </pc:spChg>
        <pc:spChg chg="add mod">
          <ac:chgData name="Justine Buss" userId="8d5b0085cc57ea0f" providerId="LiveId" clId="{42977CFE-BE18-4BDB-B730-A216D80DCD42}" dt="2024-05-26T14:16:34.454" v="12842"/>
          <ac:spMkLst>
            <pc:docMk/>
            <pc:sldMk cId="1798084386" sldId="362"/>
            <ac:spMk id="6" creationId="{D7775518-C4C8-6FD5-A6FF-012F748BA1C3}"/>
          </ac:spMkLst>
        </pc:spChg>
        <pc:spChg chg="add mod">
          <ac:chgData name="Justine Buss" userId="8d5b0085cc57ea0f" providerId="LiveId" clId="{42977CFE-BE18-4BDB-B730-A216D80DCD42}" dt="2024-05-26T14:17:08.404" v="12852"/>
          <ac:spMkLst>
            <pc:docMk/>
            <pc:sldMk cId="1798084386" sldId="362"/>
            <ac:spMk id="7" creationId="{031E2286-2049-C08B-64E9-4DC07283CEF8}"/>
          </ac:spMkLst>
        </pc:spChg>
        <pc:spChg chg="add del mod">
          <ac:chgData name="Justine Buss" userId="8d5b0085cc57ea0f" providerId="LiveId" clId="{42977CFE-BE18-4BDB-B730-A216D80DCD42}" dt="2024-05-22T17:32:55.601" v="3192" actId="478"/>
          <ac:spMkLst>
            <pc:docMk/>
            <pc:sldMk cId="1798084386" sldId="362"/>
            <ac:spMk id="9" creationId="{5B00892D-833E-B039-5D65-D1E5796FEF61}"/>
          </ac:spMkLst>
        </pc:spChg>
        <pc:spChg chg="mod">
          <ac:chgData name="Justine Buss" userId="8d5b0085cc57ea0f" providerId="LiveId" clId="{42977CFE-BE18-4BDB-B730-A216D80DCD42}" dt="2024-05-26T14:27:45.348" v="13073" actId="20577"/>
          <ac:spMkLst>
            <pc:docMk/>
            <pc:sldMk cId="1798084386" sldId="362"/>
            <ac:spMk id="20" creationId="{DF312FB5-2C32-049C-8714-7AA05E4D7881}"/>
          </ac:spMkLst>
        </pc:spChg>
        <pc:picChg chg="add del mod">
          <ac:chgData name="Justine Buss" userId="8d5b0085cc57ea0f" providerId="LiveId" clId="{42977CFE-BE18-4BDB-B730-A216D80DCD42}" dt="2024-05-22T17:32:38.614" v="3184" actId="478"/>
          <ac:picMkLst>
            <pc:docMk/>
            <pc:sldMk cId="1798084386" sldId="362"/>
            <ac:picMk id="6" creationId="{1F474AFE-8C0D-AAB6-27CD-0239D61FBAFF}"/>
          </ac:picMkLst>
        </pc:picChg>
        <pc:picChg chg="add mod">
          <ac:chgData name="Justine Buss" userId="8d5b0085cc57ea0f" providerId="LiveId" clId="{42977CFE-BE18-4BDB-B730-A216D80DCD42}" dt="2024-05-22T17:33:00.928" v="3193" actId="14100"/>
          <ac:picMkLst>
            <pc:docMk/>
            <pc:sldMk cId="1798084386" sldId="362"/>
            <ac:picMk id="8" creationId="{80EBC7F1-31CB-0EB6-6844-F2B6285EFFBB}"/>
          </ac:picMkLst>
        </pc:picChg>
        <pc:picChg chg="del">
          <ac:chgData name="Justine Buss" userId="8d5b0085cc57ea0f" providerId="LiveId" clId="{42977CFE-BE18-4BDB-B730-A216D80DCD42}" dt="2024-05-22T17:32:52.289" v="3191" actId="478"/>
          <ac:picMkLst>
            <pc:docMk/>
            <pc:sldMk cId="1798084386" sldId="362"/>
            <ac:picMk id="15" creationId="{22CC0388-B2CB-4829-1430-1886766DCE9F}"/>
          </ac:picMkLst>
        </pc:picChg>
      </pc:sldChg>
      <pc:sldChg chg="addSp delSp modSp add del mod ord">
        <pc:chgData name="Justine Buss" userId="8d5b0085cc57ea0f" providerId="LiveId" clId="{42977CFE-BE18-4BDB-B730-A216D80DCD42}" dt="2024-05-26T14:22:20.176" v="13041" actId="2696"/>
        <pc:sldMkLst>
          <pc:docMk/>
          <pc:sldMk cId="735734000" sldId="363"/>
        </pc:sldMkLst>
        <pc:spChg chg="del mod">
          <ac:chgData name="Justine Buss" userId="8d5b0085cc57ea0f" providerId="LiveId" clId="{42977CFE-BE18-4BDB-B730-A216D80DCD42}" dt="2024-05-22T17:35:43.654" v="3291" actId="478"/>
          <ac:spMkLst>
            <pc:docMk/>
            <pc:sldMk cId="735734000" sldId="363"/>
            <ac:spMk id="4" creationId="{F547633D-A376-33A2-8FF4-2E0AF111A6D4}"/>
          </ac:spMkLst>
        </pc:spChg>
        <pc:spChg chg="add del mod">
          <ac:chgData name="Justine Buss" userId="8d5b0085cc57ea0f" providerId="LiveId" clId="{42977CFE-BE18-4BDB-B730-A216D80DCD42}" dt="2024-05-22T17:35:26.552" v="3279" actId="478"/>
          <ac:spMkLst>
            <pc:docMk/>
            <pc:sldMk cId="735734000" sldId="363"/>
            <ac:spMk id="7" creationId="{16EEE52E-297F-E453-4A66-228580DE3195}"/>
          </ac:spMkLst>
        </pc:spChg>
        <pc:spChg chg="add mod">
          <ac:chgData name="Justine Buss" userId="8d5b0085cc57ea0f" providerId="LiveId" clId="{42977CFE-BE18-4BDB-B730-A216D80DCD42}" dt="2024-05-22T17:37:14.554" v="3309" actId="14100"/>
          <ac:spMkLst>
            <pc:docMk/>
            <pc:sldMk cId="735734000" sldId="363"/>
            <ac:spMk id="8" creationId="{E58FEF8B-1459-6EAB-2B0C-8B55E89D90B2}"/>
          </ac:spMkLst>
        </pc:spChg>
        <pc:spChg chg="add mod">
          <ac:chgData name="Justine Buss" userId="8d5b0085cc57ea0f" providerId="LiveId" clId="{42977CFE-BE18-4BDB-B730-A216D80DCD42}" dt="2024-05-22T17:36:47.609" v="3303" actId="14100"/>
          <ac:spMkLst>
            <pc:docMk/>
            <pc:sldMk cId="735734000" sldId="363"/>
            <ac:spMk id="9" creationId="{ED596192-8908-D298-1C5A-5EBDAAC67852}"/>
          </ac:spMkLst>
        </pc:spChg>
        <pc:spChg chg="add mod">
          <ac:chgData name="Justine Buss" userId="8d5b0085cc57ea0f" providerId="LiveId" clId="{42977CFE-BE18-4BDB-B730-A216D80DCD42}" dt="2024-05-22T17:37:05.675" v="3307" actId="14100"/>
          <ac:spMkLst>
            <pc:docMk/>
            <pc:sldMk cId="735734000" sldId="363"/>
            <ac:spMk id="10" creationId="{410454AA-E075-86E8-C382-BA9DBEC3A763}"/>
          </ac:spMkLst>
        </pc:spChg>
        <pc:spChg chg="add mod">
          <ac:chgData name="Justine Buss" userId="8d5b0085cc57ea0f" providerId="LiveId" clId="{42977CFE-BE18-4BDB-B730-A216D80DCD42}" dt="2024-05-22T17:37:38.804" v="3347" actId="1076"/>
          <ac:spMkLst>
            <pc:docMk/>
            <pc:sldMk cId="735734000" sldId="363"/>
            <ac:spMk id="11" creationId="{7C24DCB3-0AAA-23E6-DC0D-A9F349E4818E}"/>
          </ac:spMkLst>
        </pc:spChg>
        <pc:spChg chg="add mod">
          <ac:chgData name="Justine Buss" userId="8d5b0085cc57ea0f" providerId="LiveId" clId="{42977CFE-BE18-4BDB-B730-A216D80DCD42}" dt="2024-05-22T17:41:02.304" v="3435" actId="1076"/>
          <ac:spMkLst>
            <pc:docMk/>
            <pc:sldMk cId="735734000" sldId="363"/>
            <ac:spMk id="12" creationId="{335A8DB0-DA67-4EB4-15F3-DF0E4BE021E7}"/>
          </ac:spMkLst>
        </pc:spChg>
        <pc:spChg chg="add mod">
          <ac:chgData name="Justine Buss" userId="8d5b0085cc57ea0f" providerId="LiveId" clId="{42977CFE-BE18-4BDB-B730-A216D80DCD42}" dt="2024-05-22T17:41:40.237" v="3488" actId="20577"/>
          <ac:spMkLst>
            <pc:docMk/>
            <pc:sldMk cId="735734000" sldId="363"/>
            <ac:spMk id="13" creationId="{C38A241F-DCF0-4077-4397-94007E466383}"/>
          </ac:spMkLst>
        </pc:spChg>
        <pc:spChg chg="add mod">
          <ac:chgData name="Justine Buss" userId="8d5b0085cc57ea0f" providerId="LiveId" clId="{42977CFE-BE18-4BDB-B730-A216D80DCD42}" dt="2024-05-22T17:43:53.141" v="3549" actId="1076"/>
          <ac:spMkLst>
            <pc:docMk/>
            <pc:sldMk cId="735734000" sldId="363"/>
            <ac:spMk id="14" creationId="{9D7648E4-9630-197D-C8C8-82E27CE9E875}"/>
          </ac:spMkLst>
        </pc:spChg>
        <pc:picChg chg="add mod modCrop">
          <ac:chgData name="Justine Buss" userId="8d5b0085cc57ea0f" providerId="LiveId" clId="{42977CFE-BE18-4BDB-B730-A216D80DCD42}" dt="2024-05-22T17:41:05.722" v="3436" actId="14100"/>
          <ac:picMkLst>
            <pc:docMk/>
            <pc:sldMk cId="735734000" sldId="363"/>
            <ac:picMk id="6" creationId="{CD363D20-C1ED-4C52-13ED-6F63938AF064}"/>
          </ac:picMkLst>
        </pc:picChg>
        <pc:picChg chg="del">
          <ac:chgData name="Justine Buss" userId="8d5b0085cc57ea0f" providerId="LiveId" clId="{42977CFE-BE18-4BDB-B730-A216D80DCD42}" dt="2024-05-22T17:35:22.821" v="3278" actId="478"/>
          <ac:picMkLst>
            <pc:docMk/>
            <pc:sldMk cId="735734000" sldId="363"/>
            <ac:picMk id="15" creationId="{22CC0388-B2CB-4829-1430-1886766DCE9F}"/>
          </ac:picMkLst>
        </pc:picChg>
      </pc:sldChg>
      <pc:sldChg chg="addSp delSp modSp add del mod ord">
        <pc:chgData name="Justine Buss" userId="8d5b0085cc57ea0f" providerId="LiveId" clId="{42977CFE-BE18-4BDB-B730-A216D80DCD42}" dt="2024-05-22T20:11:21.333" v="5218" actId="2696"/>
        <pc:sldMkLst>
          <pc:docMk/>
          <pc:sldMk cId="720995665" sldId="364"/>
        </pc:sldMkLst>
        <pc:spChg chg="add del">
          <ac:chgData name="Justine Buss" userId="8d5b0085cc57ea0f" providerId="LiveId" clId="{42977CFE-BE18-4BDB-B730-A216D80DCD42}" dt="2024-05-22T17:48:56.584" v="3560" actId="22"/>
          <ac:spMkLst>
            <pc:docMk/>
            <pc:sldMk cId="720995665" sldId="364"/>
            <ac:spMk id="4" creationId="{2C37D37A-2E31-EFED-172D-F50B050D8A27}"/>
          </ac:spMkLst>
        </pc:spChg>
        <pc:spChg chg="add mod">
          <ac:chgData name="Justine Buss" userId="8d5b0085cc57ea0f" providerId="LiveId" clId="{42977CFE-BE18-4BDB-B730-A216D80DCD42}" dt="2024-05-22T17:49:05.512" v="3583" actId="20577"/>
          <ac:spMkLst>
            <pc:docMk/>
            <pc:sldMk cId="720995665" sldId="364"/>
            <ac:spMk id="5" creationId="{1D180421-C5B8-8395-E2C9-B1B5093C54FB}"/>
          </ac:spMkLst>
        </pc:spChg>
        <pc:graphicFrameChg chg="mod">
          <ac:chgData name="Justine Buss" userId="8d5b0085cc57ea0f" providerId="LiveId" clId="{42977CFE-BE18-4BDB-B730-A216D80DCD42}" dt="2024-05-22T17:42:23.449" v="3495" actId="108"/>
          <ac:graphicFrameMkLst>
            <pc:docMk/>
            <pc:sldMk cId="720995665" sldId="364"/>
            <ac:graphicFrameMk id="8" creationId="{74AEEBC9-CC1C-1C7C-D57B-09455C407A74}"/>
          </ac:graphicFrameMkLst>
        </pc:graphicFrameChg>
      </pc:sldChg>
      <pc:sldChg chg="addSp delSp modSp add mod ord modTransition">
        <pc:chgData name="Justine Buss" userId="8d5b0085cc57ea0f" providerId="LiveId" clId="{42977CFE-BE18-4BDB-B730-A216D80DCD42}" dt="2024-05-30T23:18:35.920" v="24207"/>
        <pc:sldMkLst>
          <pc:docMk/>
          <pc:sldMk cId="1882904969" sldId="365"/>
        </pc:sldMkLst>
        <pc:spChg chg="mod">
          <ac:chgData name="Justine Buss" userId="8d5b0085cc57ea0f" providerId="LiveId" clId="{42977CFE-BE18-4BDB-B730-A216D80DCD42}" dt="2024-05-22T17:42:51.246" v="3518" actId="20577"/>
          <ac:spMkLst>
            <pc:docMk/>
            <pc:sldMk cId="1882904969" sldId="365"/>
            <ac:spMk id="3" creationId="{D6F9F005-21C5-0F4F-B2D5-0D255BDEBA3B}"/>
          </ac:spMkLst>
        </pc:spChg>
        <pc:spChg chg="add del mod">
          <ac:chgData name="Justine Buss" userId="8d5b0085cc57ea0f" providerId="LiveId" clId="{42977CFE-BE18-4BDB-B730-A216D80DCD42}" dt="2024-05-26T22:15:44.806" v="14555" actId="478"/>
          <ac:spMkLst>
            <pc:docMk/>
            <pc:sldMk cId="1882904969" sldId="365"/>
            <ac:spMk id="7" creationId="{07394A72-75F7-1045-9CDA-B170A41CBB0F}"/>
          </ac:spMkLst>
        </pc:spChg>
        <pc:spChg chg="mod">
          <ac:chgData name="Justine Buss" userId="8d5b0085cc57ea0f" providerId="LiveId" clId="{42977CFE-BE18-4BDB-B730-A216D80DCD42}" dt="2024-05-22T19:36:20.985" v="4454" actId="20577"/>
          <ac:spMkLst>
            <pc:docMk/>
            <pc:sldMk cId="1882904969" sldId="365"/>
            <ac:spMk id="11" creationId="{2757DC66-6517-9D47-0BA6-A26F69947AF9}"/>
          </ac:spMkLst>
        </pc:spChg>
        <pc:spChg chg="del">
          <ac:chgData name="Justine Buss" userId="8d5b0085cc57ea0f" providerId="LiveId" clId="{42977CFE-BE18-4BDB-B730-A216D80DCD42}" dt="2024-05-22T17:49:09.992" v="3584" actId="478"/>
          <ac:spMkLst>
            <pc:docMk/>
            <pc:sldMk cId="1882904969" sldId="365"/>
            <ac:spMk id="13" creationId="{ED5846C5-80F8-1801-0C49-201132B6FDF0}"/>
          </ac:spMkLst>
        </pc:spChg>
        <pc:picChg chg="del">
          <ac:chgData name="Justine Buss" userId="8d5b0085cc57ea0f" providerId="LiveId" clId="{42977CFE-BE18-4BDB-B730-A216D80DCD42}" dt="2024-05-22T17:42:54.868" v="3519" actId="478"/>
          <ac:picMkLst>
            <pc:docMk/>
            <pc:sldMk cId="1882904969" sldId="365"/>
            <ac:picMk id="4" creationId="{376BAECE-081E-65E1-2183-5483C8437270}"/>
          </ac:picMkLst>
        </pc:picChg>
        <pc:picChg chg="add mod">
          <ac:chgData name="Justine Buss" userId="8d5b0085cc57ea0f" providerId="LiveId" clId="{42977CFE-BE18-4BDB-B730-A216D80DCD42}" dt="2024-05-26T22:21:59.645" v="14573"/>
          <ac:picMkLst>
            <pc:docMk/>
            <pc:sldMk cId="1882904969" sldId="365"/>
            <ac:picMk id="4" creationId="{D0A85C95-D4EF-B64B-4F21-8E68424F9434}"/>
          </ac:picMkLst>
        </pc:picChg>
        <pc:picChg chg="del">
          <ac:chgData name="Justine Buss" userId="8d5b0085cc57ea0f" providerId="LiveId" clId="{42977CFE-BE18-4BDB-B730-A216D80DCD42}" dt="2024-05-22T17:42:56.691" v="3520" actId="478"/>
          <ac:picMkLst>
            <pc:docMk/>
            <pc:sldMk cId="1882904969" sldId="365"/>
            <ac:picMk id="5" creationId="{8ED82E1A-70B7-599B-3E88-944180F8626A}"/>
          </ac:picMkLst>
        </pc:picChg>
        <pc:picChg chg="add del mod">
          <ac:chgData name="Justine Buss" userId="8d5b0085cc57ea0f" providerId="LiveId" clId="{42977CFE-BE18-4BDB-B730-A216D80DCD42}" dt="2024-05-26T22:21:59.299" v="14572" actId="478"/>
          <ac:picMkLst>
            <pc:docMk/>
            <pc:sldMk cId="1882904969" sldId="365"/>
            <ac:picMk id="6" creationId="{59827352-AEA1-961D-536D-7B097EAEF7A9}"/>
          </ac:picMkLst>
        </pc:picChg>
      </pc:sldChg>
      <pc:sldChg chg="addSp modSp add del ord">
        <pc:chgData name="Justine Buss" userId="8d5b0085cc57ea0f" providerId="LiveId" clId="{42977CFE-BE18-4BDB-B730-A216D80DCD42}" dt="2024-05-22T20:11:39.268" v="5224" actId="2696"/>
        <pc:sldMkLst>
          <pc:docMk/>
          <pc:sldMk cId="4063414540" sldId="366"/>
        </pc:sldMkLst>
        <pc:spChg chg="add mod">
          <ac:chgData name="Justine Buss" userId="8d5b0085cc57ea0f" providerId="LiveId" clId="{42977CFE-BE18-4BDB-B730-A216D80DCD42}" dt="2024-05-22T19:37:57.113" v="4485"/>
          <ac:spMkLst>
            <pc:docMk/>
            <pc:sldMk cId="4063414540" sldId="366"/>
            <ac:spMk id="3" creationId="{D6B032F8-FA9B-80B3-3500-C376FE4EB40B}"/>
          </ac:spMkLst>
        </pc:spChg>
        <pc:graphicFrameChg chg="mod">
          <ac:chgData name="Justine Buss" userId="8d5b0085cc57ea0f" providerId="LiveId" clId="{42977CFE-BE18-4BDB-B730-A216D80DCD42}" dt="2024-05-22T17:44:49.731" v="3557" actId="108"/>
          <ac:graphicFrameMkLst>
            <pc:docMk/>
            <pc:sldMk cId="4063414540" sldId="366"/>
            <ac:graphicFrameMk id="8" creationId="{74AEEBC9-CC1C-1C7C-D57B-09455C407A74}"/>
          </ac:graphicFrameMkLst>
        </pc:graphicFrameChg>
      </pc:sldChg>
      <pc:sldChg chg="addSp modSp add del mod ord modClrScheme chgLayout">
        <pc:chgData name="Justine Buss" userId="8d5b0085cc57ea0f" providerId="LiveId" clId="{42977CFE-BE18-4BDB-B730-A216D80DCD42}" dt="2024-05-26T16:44:42.847" v="14142" actId="2696"/>
        <pc:sldMkLst>
          <pc:docMk/>
          <pc:sldMk cId="2357038282" sldId="367"/>
        </pc:sldMkLst>
        <pc:spChg chg="add mod ord">
          <ac:chgData name="Justine Buss" userId="8d5b0085cc57ea0f" providerId="LiveId" clId="{42977CFE-BE18-4BDB-B730-A216D80DCD42}" dt="2024-05-22T19:39:17.984" v="4490" actId="14100"/>
          <ac:spMkLst>
            <pc:docMk/>
            <pc:sldMk cId="2357038282" sldId="367"/>
            <ac:spMk id="2" creationId="{F5DF80F7-E2F4-DF84-0374-C8B0443AE36E}"/>
          </ac:spMkLst>
        </pc:spChg>
        <pc:spChg chg="mod ord">
          <ac:chgData name="Justine Buss" userId="8d5b0085cc57ea0f" providerId="LiveId" clId="{42977CFE-BE18-4BDB-B730-A216D80DCD42}" dt="2024-05-22T19:37:19.823" v="4482" actId="700"/>
          <ac:spMkLst>
            <pc:docMk/>
            <pc:sldMk cId="2357038282" sldId="367"/>
            <ac:spMk id="3" creationId="{00000000-0000-0000-0000-000000000000}"/>
          </ac:spMkLst>
        </pc:spChg>
        <pc:spChg chg="mod ord">
          <ac:chgData name="Justine Buss" userId="8d5b0085cc57ea0f" providerId="LiveId" clId="{42977CFE-BE18-4BDB-B730-A216D80DCD42}" dt="2024-05-22T19:37:19.823" v="4482" actId="700"/>
          <ac:spMkLst>
            <pc:docMk/>
            <pc:sldMk cId="2357038282" sldId="367"/>
            <ac:spMk id="4" creationId="{00000000-0000-0000-0000-000000000000}"/>
          </ac:spMkLst>
        </pc:spChg>
        <pc:picChg chg="add mod">
          <ac:chgData name="Justine Buss" userId="8d5b0085cc57ea0f" providerId="LiveId" clId="{42977CFE-BE18-4BDB-B730-A216D80DCD42}" dt="2024-05-26T15:21:27.504" v="13253"/>
          <ac:picMkLst>
            <pc:docMk/>
            <pc:sldMk cId="2357038282" sldId="367"/>
            <ac:picMk id="5" creationId="{D8AC339D-0899-9A32-84B9-0FD005593C45}"/>
          </ac:picMkLst>
        </pc:picChg>
        <pc:picChg chg="mod ord">
          <ac:chgData name="Justine Buss" userId="8d5b0085cc57ea0f" providerId="LiveId" clId="{42977CFE-BE18-4BDB-B730-A216D80DCD42}" dt="2024-05-26T16:15:10.840" v="13408" actId="14100"/>
          <ac:picMkLst>
            <pc:docMk/>
            <pc:sldMk cId="2357038282" sldId="367"/>
            <ac:picMk id="9" creationId="{3F0CB4FA-E8FC-D2B9-A42E-817668452379}"/>
          </ac:picMkLst>
        </pc:picChg>
      </pc:sldChg>
      <pc:sldChg chg="modSp add del mod ord">
        <pc:chgData name="Justine Buss" userId="8d5b0085cc57ea0f" providerId="LiveId" clId="{42977CFE-BE18-4BDB-B730-A216D80DCD42}" dt="2024-05-26T14:47:53.131" v="13252" actId="2696"/>
        <pc:sldMkLst>
          <pc:docMk/>
          <pc:sldMk cId="1624171097" sldId="368"/>
        </pc:sldMkLst>
        <pc:spChg chg="mod">
          <ac:chgData name="Justine Buss" userId="8d5b0085cc57ea0f" providerId="LiveId" clId="{42977CFE-BE18-4BDB-B730-A216D80DCD42}" dt="2024-05-22T19:45:25.955" v="4606" actId="113"/>
          <ac:spMkLst>
            <pc:docMk/>
            <pc:sldMk cId="1624171097" sldId="368"/>
            <ac:spMk id="6" creationId="{C8F785FB-8FE1-EF92-26A3-4B2869485197}"/>
          </ac:spMkLst>
        </pc:spChg>
      </pc:sldChg>
      <pc:sldChg chg="addSp delSp modSp add mod modTransition modAnim chgLayout">
        <pc:chgData name="Justine Buss" userId="8d5b0085cc57ea0f" providerId="LiveId" clId="{42977CFE-BE18-4BDB-B730-A216D80DCD42}" dt="2024-05-30T23:20:59.482" v="24213" actId="1076"/>
        <pc:sldMkLst>
          <pc:docMk/>
          <pc:sldMk cId="3225045004" sldId="369"/>
        </pc:sldMkLst>
        <pc:spChg chg="mod ord">
          <ac:chgData name="Justine Buss" userId="8d5b0085cc57ea0f" providerId="LiveId" clId="{42977CFE-BE18-4BDB-B730-A216D80DCD42}" dt="2024-05-22T20:00:46.413" v="4912" actId="700"/>
          <ac:spMkLst>
            <pc:docMk/>
            <pc:sldMk cId="3225045004" sldId="369"/>
            <ac:spMk id="2" creationId="{4A9F4DC9-9D3C-044E-95BB-2069769C7BB9}"/>
          </ac:spMkLst>
        </pc:spChg>
        <pc:spChg chg="mod ord">
          <ac:chgData name="Justine Buss" userId="8d5b0085cc57ea0f" providerId="LiveId" clId="{42977CFE-BE18-4BDB-B730-A216D80DCD42}" dt="2024-05-26T23:05:31.952" v="16107" actId="403"/>
          <ac:spMkLst>
            <pc:docMk/>
            <pc:sldMk cId="3225045004" sldId="369"/>
            <ac:spMk id="3" creationId="{D6F9F005-21C5-0F4F-B2D5-0D255BDEBA3B}"/>
          </ac:spMkLst>
        </pc:spChg>
        <pc:spChg chg="add mod ord">
          <ac:chgData name="Justine Buss" userId="8d5b0085cc57ea0f" providerId="LiveId" clId="{42977CFE-BE18-4BDB-B730-A216D80DCD42}" dt="2024-05-26T13:20:38.106" v="11884" actId="5793"/>
          <ac:spMkLst>
            <pc:docMk/>
            <pc:sldMk cId="3225045004" sldId="369"/>
            <ac:spMk id="5" creationId="{220C113D-EB8B-4454-3BB1-7E5E33D4BD00}"/>
          </ac:spMkLst>
        </pc:spChg>
        <pc:picChg chg="del mod">
          <ac:chgData name="Justine Buss" userId="8d5b0085cc57ea0f" providerId="LiveId" clId="{42977CFE-BE18-4BDB-B730-A216D80DCD42}" dt="2024-05-25T15:22:19.549" v="10628" actId="478"/>
          <ac:picMkLst>
            <pc:docMk/>
            <pc:sldMk cId="3225045004" sldId="369"/>
            <ac:picMk id="6" creationId="{5B014B98-2507-F243-5DEA-E7C35FB6C1D6}"/>
          </ac:picMkLst>
        </pc:picChg>
        <pc:picChg chg="add del mod">
          <ac:chgData name="Justine Buss" userId="8d5b0085cc57ea0f" providerId="LiveId" clId="{42977CFE-BE18-4BDB-B730-A216D80DCD42}" dt="2024-05-30T23:20:55.615" v="24212" actId="478"/>
          <ac:picMkLst>
            <pc:docMk/>
            <pc:sldMk cId="3225045004" sldId="369"/>
            <ac:picMk id="7" creationId="{06BDE95C-CF36-0177-1DB9-D2481D470B9E}"/>
          </ac:picMkLst>
        </pc:picChg>
        <pc:picChg chg="add mod">
          <ac:chgData name="Justine Buss" userId="8d5b0085cc57ea0f" providerId="LiveId" clId="{42977CFE-BE18-4BDB-B730-A216D80DCD42}" dt="2024-05-30T23:20:59.482" v="24213" actId="1076"/>
          <ac:picMkLst>
            <pc:docMk/>
            <pc:sldMk cId="3225045004" sldId="369"/>
            <ac:picMk id="8" creationId="{710CD9AD-EE72-AA1D-0E30-12DBE5233E1D}"/>
          </ac:picMkLst>
        </pc:picChg>
      </pc:sldChg>
      <pc:sldChg chg="addSp delSp modSp add mod ord modTransition chgLayout">
        <pc:chgData name="Justine Buss" userId="8d5b0085cc57ea0f" providerId="LiveId" clId="{42977CFE-BE18-4BDB-B730-A216D80DCD42}" dt="2024-05-31T15:13:51.131" v="24803" actId="20577"/>
        <pc:sldMkLst>
          <pc:docMk/>
          <pc:sldMk cId="2314012396" sldId="370"/>
        </pc:sldMkLst>
        <pc:spChg chg="add mod ord">
          <ac:chgData name="Justine Buss" userId="8d5b0085cc57ea0f" providerId="LiveId" clId="{42977CFE-BE18-4BDB-B730-A216D80DCD42}" dt="2024-05-31T15:13:51.131" v="24803" actId="20577"/>
          <ac:spMkLst>
            <pc:docMk/>
            <pc:sldMk cId="2314012396" sldId="370"/>
            <ac:spMk id="2" creationId="{5F20FBC1-2C70-C7D8-04FF-37EDFE4CA40B}"/>
          </ac:spMkLst>
        </pc:spChg>
        <pc:spChg chg="mod ord">
          <ac:chgData name="Justine Buss" userId="8d5b0085cc57ea0f" providerId="LiveId" clId="{42977CFE-BE18-4BDB-B730-A216D80DCD42}" dt="2024-05-22T20:03:48.636" v="5137" actId="700"/>
          <ac:spMkLst>
            <pc:docMk/>
            <pc:sldMk cId="2314012396" sldId="370"/>
            <ac:spMk id="5" creationId="{00000000-0000-0000-0000-000000000000}"/>
          </ac:spMkLst>
        </pc:spChg>
        <pc:spChg chg="mod ord">
          <ac:chgData name="Justine Buss" userId="8d5b0085cc57ea0f" providerId="LiveId" clId="{42977CFE-BE18-4BDB-B730-A216D80DCD42}" dt="2024-05-26T22:49:42.102" v="15278" actId="20577"/>
          <ac:spMkLst>
            <pc:docMk/>
            <pc:sldMk cId="2314012396" sldId="370"/>
            <ac:spMk id="6" creationId="{C8F785FB-8FE1-EF92-26A3-4B2869485197}"/>
          </ac:spMkLst>
        </pc:spChg>
        <pc:picChg chg="add mod">
          <ac:chgData name="Justine Buss" userId="8d5b0085cc57ea0f" providerId="LiveId" clId="{42977CFE-BE18-4BDB-B730-A216D80DCD42}" dt="2024-05-26T22:22:44.298" v="14579" actId="1076"/>
          <ac:picMkLst>
            <pc:docMk/>
            <pc:sldMk cId="2314012396" sldId="370"/>
            <ac:picMk id="4" creationId="{4B7DDC63-E692-D4AF-4295-81353AB326B9}"/>
          </ac:picMkLst>
        </pc:picChg>
        <pc:picChg chg="add del mod">
          <ac:chgData name="Justine Buss" userId="8d5b0085cc57ea0f" providerId="LiveId" clId="{42977CFE-BE18-4BDB-B730-A216D80DCD42}" dt="2024-05-26T22:22:39.937" v="14578" actId="478"/>
          <ac:picMkLst>
            <pc:docMk/>
            <pc:sldMk cId="2314012396" sldId="370"/>
            <ac:picMk id="7" creationId="{0C6AD3F3-A990-6BD2-661E-F8C79170F3B5}"/>
          </ac:picMkLst>
        </pc:picChg>
      </pc:sldChg>
      <pc:sldChg chg="modSp add del mod">
        <pc:chgData name="Justine Buss" userId="8d5b0085cc57ea0f" providerId="LiveId" clId="{42977CFE-BE18-4BDB-B730-A216D80DCD42}" dt="2024-05-26T14:36:52.806" v="13145" actId="2696"/>
        <pc:sldMkLst>
          <pc:docMk/>
          <pc:sldMk cId="3225874022" sldId="371"/>
        </pc:sldMkLst>
        <pc:graphicFrameChg chg="mod">
          <ac:chgData name="Justine Buss" userId="8d5b0085cc57ea0f" providerId="LiveId" clId="{42977CFE-BE18-4BDB-B730-A216D80DCD42}" dt="2024-05-26T14:29:45.545" v="13091"/>
          <ac:graphicFrameMkLst>
            <pc:docMk/>
            <pc:sldMk cId="3225874022" sldId="371"/>
            <ac:graphicFrameMk id="8" creationId="{74AEEBC9-CC1C-1C7C-D57B-09455C407A74}"/>
          </ac:graphicFrameMkLst>
        </pc:graphicFrameChg>
        <pc:picChg chg="mod">
          <ac:chgData name="Justine Buss" userId="8d5b0085cc57ea0f" providerId="LiveId" clId="{42977CFE-BE18-4BDB-B730-A216D80DCD42}" dt="2024-05-22T20:09:46.877" v="5196" actId="207"/>
          <ac:picMkLst>
            <pc:docMk/>
            <pc:sldMk cId="3225874022" sldId="371"/>
            <ac:picMk id="16" creationId="{188D1FC8-A5EB-4F3F-0378-934EFA31BCEB}"/>
          </ac:picMkLst>
        </pc:picChg>
      </pc:sldChg>
      <pc:sldChg chg="modSp add del mod ord">
        <pc:chgData name="Justine Buss" userId="8d5b0085cc57ea0f" providerId="LiveId" clId="{42977CFE-BE18-4BDB-B730-A216D80DCD42}" dt="2024-05-26T14:43:29.301" v="13208" actId="2696"/>
        <pc:sldMkLst>
          <pc:docMk/>
          <pc:sldMk cId="3305042858" sldId="372"/>
        </pc:sldMkLst>
        <pc:graphicFrameChg chg="mod">
          <ac:chgData name="Justine Buss" userId="8d5b0085cc57ea0f" providerId="LiveId" clId="{42977CFE-BE18-4BDB-B730-A216D80DCD42}" dt="2024-05-22T20:10:06.678" v="5201" actId="207"/>
          <ac:graphicFrameMkLst>
            <pc:docMk/>
            <pc:sldMk cId="3305042858" sldId="372"/>
            <ac:graphicFrameMk id="8" creationId="{74AEEBC9-CC1C-1C7C-D57B-09455C407A74}"/>
          </ac:graphicFrameMkLst>
        </pc:graphicFrameChg>
        <pc:picChg chg="mod">
          <ac:chgData name="Justine Buss" userId="8d5b0085cc57ea0f" providerId="LiveId" clId="{42977CFE-BE18-4BDB-B730-A216D80DCD42}" dt="2024-05-22T20:10:11.984" v="5202" actId="207"/>
          <ac:picMkLst>
            <pc:docMk/>
            <pc:sldMk cId="3305042858" sldId="372"/>
            <ac:picMk id="7" creationId="{931197C9-18DC-CE21-FE59-65D4C925A318}"/>
          </ac:picMkLst>
        </pc:picChg>
      </pc:sldChg>
      <pc:sldChg chg="modSp add del mod ord">
        <pc:chgData name="Justine Buss" userId="8d5b0085cc57ea0f" providerId="LiveId" clId="{42977CFE-BE18-4BDB-B730-A216D80DCD42}" dt="2024-05-26T14:43:41.101" v="13211" actId="2696"/>
        <pc:sldMkLst>
          <pc:docMk/>
          <pc:sldMk cId="3429373657" sldId="373"/>
        </pc:sldMkLst>
        <pc:graphicFrameChg chg="mod">
          <ac:chgData name="Justine Buss" userId="8d5b0085cc57ea0f" providerId="LiveId" clId="{42977CFE-BE18-4BDB-B730-A216D80DCD42}" dt="2024-05-22T20:10:37.948" v="5208" actId="207"/>
          <ac:graphicFrameMkLst>
            <pc:docMk/>
            <pc:sldMk cId="3429373657" sldId="373"/>
            <ac:graphicFrameMk id="8" creationId="{74AEEBC9-CC1C-1C7C-D57B-09455C407A74}"/>
          </ac:graphicFrameMkLst>
        </pc:graphicFrameChg>
        <pc:picChg chg="mod">
          <ac:chgData name="Justine Buss" userId="8d5b0085cc57ea0f" providerId="LiveId" clId="{42977CFE-BE18-4BDB-B730-A216D80DCD42}" dt="2024-05-22T20:10:42.656" v="5209" actId="207"/>
          <ac:picMkLst>
            <pc:docMk/>
            <pc:sldMk cId="3429373657" sldId="373"/>
            <ac:picMk id="14" creationId="{C7426B90-3F1B-4D15-352F-4A9553D58E1A}"/>
          </ac:picMkLst>
        </pc:picChg>
      </pc:sldChg>
      <pc:sldChg chg="modSp add del mod">
        <pc:chgData name="Justine Buss" userId="8d5b0085cc57ea0f" providerId="LiveId" clId="{42977CFE-BE18-4BDB-B730-A216D80DCD42}" dt="2024-05-26T14:44:20.765" v="13226" actId="2696"/>
        <pc:sldMkLst>
          <pc:docMk/>
          <pc:sldMk cId="2540408411" sldId="374"/>
        </pc:sldMkLst>
        <pc:graphicFrameChg chg="mod">
          <ac:chgData name="Justine Buss" userId="8d5b0085cc57ea0f" providerId="LiveId" clId="{42977CFE-BE18-4BDB-B730-A216D80DCD42}" dt="2024-05-22T20:10:48.949" v="5210" actId="207"/>
          <ac:graphicFrameMkLst>
            <pc:docMk/>
            <pc:sldMk cId="2540408411" sldId="374"/>
            <ac:graphicFrameMk id="8" creationId="{74AEEBC9-CC1C-1C7C-D57B-09455C407A74}"/>
          </ac:graphicFrameMkLst>
        </pc:graphicFrameChg>
        <pc:picChg chg="mod">
          <ac:chgData name="Justine Buss" userId="8d5b0085cc57ea0f" providerId="LiveId" clId="{42977CFE-BE18-4BDB-B730-A216D80DCD42}" dt="2024-05-22T20:10:54.661" v="5211" actId="207"/>
          <ac:picMkLst>
            <pc:docMk/>
            <pc:sldMk cId="2540408411" sldId="374"/>
            <ac:picMk id="10" creationId="{4AC5E15A-4FBE-F273-7B0D-B60EE44FC4B5}"/>
          </ac:picMkLst>
        </pc:picChg>
      </pc:sldChg>
      <pc:sldChg chg="modSp add del mod ord">
        <pc:chgData name="Justine Buss" userId="8d5b0085cc57ea0f" providerId="LiveId" clId="{42977CFE-BE18-4BDB-B730-A216D80DCD42}" dt="2024-05-26T14:44:36.081" v="13233" actId="2696"/>
        <pc:sldMkLst>
          <pc:docMk/>
          <pc:sldMk cId="3246147455" sldId="375"/>
        </pc:sldMkLst>
        <pc:graphicFrameChg chg="mod">
          <ac:chgData name="Justine Buss" userId="8d5b0085cc57ea0f" providerId="LiveId" clId="{42977CFE-BE18-4BDB-B730-A216D80DCD42}" dt="2024-05-22T20:11:17.032" v="5217" actId="207"/>
          <ac:graphicFrameMkLst>
            <pc:docMk/>
            <pc:sldMk cId="3246147455" sldId="375"/>
            <ac:graphicFrameMk id="8" creationId="{74AEEBC9-CC1C-1C7C-D57B-09455C407A74}"/>
          </ac:graphicFrameMkLst>
        </pc:graphicFrameChg>
        <pc:picChg chg="mod">
          <ac:chgData name="Justine Buss" userId="8d5b0085cc57ea0f" providerId="LiveId" clId="{42977CFE-BE18-4BDB-B730-A216D80DCD42}" dt="2024-05-22T20:11:12.744" v="5216" actId="207"/>
          <ac:picMkLst>
            <pc:docMk/>
            <pc:sldMk cId="3246147455" sldId="375"/>
            <ac:picMk id="12" creationId="{55037088-2ED9-1AB4-0024-54F087CE71CA}"/>
          </ac:picMkLst>
        </pc:picChg>
      </pc:sldChg>
      <pc:sldChg chg="modSp add del mod ord">
        <pc:chgData name="Justine Buss" userId="8d5b0085cc57ea0f" providerId="LiveId" clId="{42977CFE-BE18-4BDB-B730-A216D80DCD42}" dt="2024-05-26T14:44:44.338" v="13240" actId="2696"/>
        <pc:sldMkLst>
          <pc:docMk/>
          <pc:sldMk cId="2758029681" sldId="376"/>
        </pc:sldMkLst>
        <pc:graphicFrameChg chg="mod">
          <ac:chgData name="Justine Buss" userId="8d5b0085cc57ea0f" providerId="LiveId" clId="{42977CFE-BE18-4BDB-B730-A216D80DCD42}" dt="2024-05-22T20:11:44.036" v="5225" actId="207"/>
          <ac:graphicFrameMkLst>
            <pc:docMk/>
            <pc:sldMk cId="2758029681" sldId="376"/>
            <ac:graphicFrameMk id="8" creationId="{74AEEBC9-CC1C-1C7C-D57B-09455C407A74}"/>
          </ac:graphicFrameMkLst>
        </pc:graphicFrameChg>
        <pc:picChg chg="mod">
          <ac:chgData name="Justine Buss" userId="8d5b0085cc57ea0f" providerId="LiveId" clId="{42977CFE-BE18-4BDB-B730-A216D80DCD42}" dt="2024-05-22T20:11:49.415" v="5226" actId="207"/>
          <ac:picMkLst>
            <pc:docMk/>
            <pc:sldMk cId="2758029681" sldId="376"/>
            <ac:picMk id="5" creationId="{1F1A541A-F13D-536C-4B6B-FBACF2609698}"/>
          </ac:picMkLst>
        </pc:picChg>
      </pc:sldChg>
      <pc:sldChg chg="addSp delSp modSp del mod ord modShow">
        <pc:chgData name="Justine Buss" userId="8d5b0085cc57ea0f" providerId="LiveId" clId="{42977CFE-BE18-4BDB-B730-A216D80DCD42}" dt="2024-05-30T18:29:47.301" v="21158" actId="2696"/>
        <pc:sldMkLst>
          <pc:docMk/>
          <pc:sldMk cId="3956080135" sldId="377"/>
        </pc:sldMkLst>
        <pc:spChg chg="del">
          <ac:chgData name="Justine Buss" userId="8d5b0085cc57ea0f" providerId="LiveId" clId="{42977CFE-BE18-4BDB-B730-A216D80DCD42}" dt="2024-05-26T22:14:57.714" v="14529" actId="478"/>
          <ac:spMkLst>
            <pc:docMk/>
            <pc:sldMk cId="3956080135" sldId="377"/>
            <ac:spMk id="4" creationId="{544239EB-ECDD-CCCA-B749-7F41FB97DFCB}"/>
          </ac:spMkLst>
        </pc:spChg>
        <pc:spChg chg="add mod">
          <ac:chgData name="Justine Buss" userId="8d5b0085cc57ea0f" providerId="LiveId" clId="{42977CFE-BE18-4BDB-B730-A216D80DCD42}" dt="2024-05-26T22:14:57.957" v="14530"/>
          <ac:spMkLst>
            <pc:docMk/>
            <pc:sldMk cId="3956080135" sldId="377"/>
            <ac:spMk id="17" creationId="{B2B54977-6A47-5FE3-94EC-D54DA71DE3B8}"/>
          </ac:spMkLst>
        </pc:spChg>
        <pc:picChg chg="del">
          <ac:chgData name="Justine Buss" userId="8d5b0085cc57ea0f" providerId="LiveId" clId="{42977CFE-BE18-4BDB-B730-A216D80DCD42}" dt="2024-05-26T22:18:37.770" v="14566" actId="478"/>
          <ac:picMkLst>
            <pc:docMk/>
            <pc:sldMk cId="3956080135" sldId="377"/>
            <ac:picMk id="6" creationId="{5B014B98-2507-F243-5DEA-E7C35FB6C1D6}"/>
          </ac:picMkLst>
        </pc:picChg>
        <pc:picChg chg="add mod">
          <ac:chgData name="Justine Buss" userId="8d5b0085cc57ea0f" providerId="LiveId" clId="{42977CFE-BE18-4BDB-B730-A216D80DCD42}" dt="2024-05-26T22:18:38.086" v="14567"/>
          <ac:picMkLst>
            <pc:docMk/>
            <pc:sldMk cId="3956080135" sldId="377"/>
            <ac:picMk id="18" creationId="{B2A7DAFF-8070-3680-CA1F-2E085E4C142E}"/>
          </ac:picMkLst>
        </pc:picChg>
      </pc:sldChg>
      <pc:sldChg chg="addSp modSp mod ord modTransition modShow">
        <pc:chgData name="Justine Buss" userId="8d5b0085cc57ea0f" providerId="LiveId" clId="{42977CFE-BE18-4BDB-B730-A216D80DCD42}" dt="2024-06-02T09:35:52.350" v="24838" actId="729"/>
        <pc:sldMkLst>
          <pc:docMk/>
          <pc:sldMk cId="3284175422" sldId="378"/>
        </pc:sldMkLst>
        <pc:spChg chg="add mod">
          <ac:chgData name="Justine Buss" userId="8d5b0085cc57ea0f" providerId="LiveId" clId="{42977CFE-BE18-4BDB-B730-A216D80DCD42}" dt="2024-05-26T22:14:54.951" v="14528"/>
          <ac:spMkLst>
            <pc:docMk/>
            <pc:sldMk cId="3284175422" sldId="378"/>
            <ac:spMk id="5" creationId="{207903C0-3AD6-7DFF-666F-122C482D8A2E}"/>
          </ac:spMkLst>
        </pc:spChg>
      </pc:sldChg>
      <pc:sldChg chg="addSp modSp del">
        <pc:chgData name="Justine Buss" userId="8d5b0085cc57ea0f" providerId="LiveId" clId="{42977CFE-BE18-4BDB-B730-A216D80DCD42}" dt="2024-05-30T22:20:08.096" v="23573" actId="2696"/>
        <pc:sldMkLst>
          <pc:docMk/>
          <pc:sldMk cId="2587507481" sldId="379"/>
        </pc:sldMkLst>
        <pc:spChg chg="add mod">
          <ac:chgData name="Justine Buss" userId="8d5b0085cc57ea0f" providerId="LiveId" clId="{42977CFE-BE18-4BDB-B730-A216D80DCD42}" dt="2024-05-26T22:15:29.511" v="14553"/>
          <ac:spMkLst>
            <pc:docMk/>
            <pc:sldMk cId="2587507481" sldId="379"/>
            <ac:spMk id="5" creationId="{AE8DC386-D83A-33E6-6696-40260F65EF2C}"/>
          </ac:spMkLst>
        </pc:spChg>
      </pc:sldChg>
      <pc:sldChg chg="modSp del mod">
        <pc:chgData name="Justine Buss" userId="8d5b0085cc57ea0f" providerId="LiveId" clId="{42977CFE-BE18-4BDB-B730-A216D80DCD42}" dt="2024-05-25T14:10:01.283" v="10169" actId="2696"/>
        <pc:sldMkLst>
          <pc:docMk/>
          <pc:sldMk cId="3749821616" sldId="380"/>
        </pc:sldMkLst>
        <pc:spChg chg="mod">
          <ac:chgData name="Justine Buss" userId="8d5b0085cc57ea0f" providerId="LiveId" clId="{42977CFE-BE18-4BDB-B730-A216D80DCD42}" dt="2024-05-25T14:09:47.609" v="10165" actId="21"/>
          <ac:spMkLst>
            <pc:docMk/>
            <pc:sldMk cId="3749821616" sldId="380"/>
            <ac:spMk id="3" creationId="{24CECE07-3A11-44C5-4243-46986B603B4C}"/>
          </ac:spMkLst>
        </pc:spChg>
      </pc:sldChg>
      <pc:sldChg chg="addSp delSp modSp mod">
        <pc:chgData name="Justine Buss" userId="8d5b0085cc57ea0f" providerId="LiveId" clId="{42977CFE-BE18-4BDB-B730-A216D80DCD42}" dt="2024-05-26T22:14:19.829" v="14512"/>
        <pc:sldMkLst>
          <pc:docMk/>
          <pc:sldMk cId="1074882066" sldId="381"/>
        </pc:sldMkLst>
        <pc:spChg chg="add mod">
          <ac:chgData name="Justine Buss" userId="8d5b0085cc57ea0f" providerId="LiveId" clId="{42977CFE-BE18-4BDB-B730-A216D80DCD42}" dt="2024-05-26T22:14:19.829" v="14512"/>
          <ac:spMkLst>
            <pc:docMk/>
            <pc:sldMk cId="1074882066" sldId="381"/>
            <ac:spMk id="4" creationId="{B74C9056-EDC6-BC4A-2845-4B0D494643C2}"/>
          </ac:spMkLst>
        </pc:spChg>
        <pc:spChg chg="del">
          <ac:chgData name="Justine Buss" userId="8d5b0085cc57ea0f" providerId="LiveId" clId="{42977CFE-BE18-4BDB-B730-A216D80DCD42}" dt="2024-05-26T22:14:19.508" v="14511" actId="478"/>
          <ac:spMkLst>
            <pc:docMk/>
            <pc:sldMk cId="1074882066" sldId="381"/>
            <ac:spMk id="22" creationId="{5AE97581-6DED-07F0-2380-59A8AB583175}"/>
          </ac:spMkLst>
        </pc:spChg>
      </pc:sldChg>
      <pc:sldChg chg="add del">
        <pc:chgData name="Justine Buss" userId="8d5b0085cc57ea0f" providerId="LiveId" clId="{42977CFE-BE18-4BDB-B730-A216D80DCD42}" dt="2024-05-24T17:47:04.822" v="8482" actId="2696"/>
        <pc:sldMkLst>
          <pc:docMk/>
          <pc:sldMk cId="202672355" sldId="382"/>
        </pc:sldMkLst>
      </pc:sldChg>
      <pc:sldChg chg="add del">
        <pc:chgData name="Justine Buss" userId="8d5b0085cc57ea0f" providerId="LiveId" clId="{42977CFE-BE18-4BDB-B730-A216D80DCD42}" dt="2024-05-23T20:57:24.967" v="5233" actId="2696"/>
        <pc:sldMkLst>
          <pc:docMk/>
          <pc:sldMk cId="2765419597" sldId="382"/>
        </pc:sldMkLst>
      </pc:sldChg>
      <pc:sldChg chg="add del">
        <pc:chgData name="Justine Buss" userId="8d5b0085cc57ea0f" providerId="LiveId" clId="{42977CFE-BE18-4BDB-B730-A216D80DCD42}" dt="2024-05-24T09:07:01.482" v="6857" actId="2696"/>
        <pc:sldMkLst>
          <pc:docMk/>
          <pc:sldMk cId="3914031082" sldId="383"/>
        </pc:sldMkLst>
      </pc:sldChg>
      <pc:sldChg chg="addSp delSp modSp add del mod modTransition addAnim delAnim modAnim modShow modNotesTx">
        <pc:chgData name="Justine Buss" userId="8d5b0085cc57ea0f" providerId="LiveId" clId="{42977CFE-BE18-4BDB-B730-A216D80DCD42}" dt="2024-06-03T16:48:41.671" v="25977" actId="2696"/>
        <pc:sldMkLst>
          <pc:docMk/>
          <pc:sldMk cId="522248875" sldId="384"/>
        </pc:sldMkLst>
        <pc:spChg chg="mod">
          <ac:chgData name="Justine Buss" userId="8d5b0085cc57ea0f" providerId="LiveId" clId="{42977CFE-BE18-4BDB-B730-A216D80DCD42}" dt="2024-06-03T15:46:11.316" v="25262" actId="14100"/>
          <ac:spMkLst>
            <pc:docMk/>
            <pc:sldMk cId="522248875" sldId="384"/>
            <ac:spMk id="2" creationId="{00000000-0000-0000-0000-000000000000}"/>
          </ac:spMkLst>
        </pc:spChg>
        <pc:spChg chg="mod">
          <ac:chgData name="Justine Buss" userId="8d5b0085cc57ea0f" providerId="LiveId" clId="{42977CFE-BE18-4BDB-B730-A216D80DCD42}" dt="2024-06-03T15:46:23.465" v="25265" actId="1076"/>
          <ac:spMkLst>
            <pc:docMk/>
            <pc:sldMk cId="522248875" sldId="384"/>
            <ac:spMk id="3" creationId="{00000000-0000-0000-0000-000000000000}"/>
          </ac:spMkLst>
        </pc:spChg>
        <pc:spChg chg="add mod">
          <ac:chgData name="Justine Buss" userId="8d5b0085cc57ea0f" providerId="LiveId" clId="{42977CFE-BE18-4BDB-B730-A216D80DCD42}" dt="2024-06-03T15:46:20.454" v="25263" actId="1076"/>
          <ac:spMkLst>
            <pc:docMk/>
            <pc:sldMk cId="522248875" sldId="384"/>
            <ac:spMk id="5" creationId="{20A908CB-153B-7250-F625-EAE8EC84A90B}"/>
          </ac:spMkLst>
        </pc:spChg>
        <pc:spChg chg="add del mod">
          <ac:chgData name="Justine Buss" userId="8d5b0085cc57ea0f" providerId="LiveId" clId="{42977CFE-BE18-4BDB-B730-A216D80DCD42}" dt="2024-05-24T17:30:27.397" v="8306" actId="478"/>
          <ac:spMkLst>
            <pc:docMk/>
            <pc:sldMk cId="522248875" sldId="384"/>
            <ac:spMk id="6" creationId="{AF5F9431-221F-0A98-8412-F12C3F7CE2CC}"/>
          </ac:spMkLst>
        </pc:spChg>
        <pc:spChg chg="add mod">
          <ac:chgData name="Justine Buss" userId="8d5b0085cc57ea0f" providerId="LiveId" clId="{42977CFE-BE18-4BDB-B730-A216D80DCD42}" dt="2024-06-03T16:35:26.650" v="25774" actId="1076"/>
          <ac:spMkLst>
            <pc:docMk/>
            <pc:sldMk cId="522248875" sldId="384"/>
            <ac:spMk id="7" creationId="{07781017-E6D3-52F5-1511-95D5ACAD90D5}"/>
          </ac:spMkLst>
        </pc:spChg>
        <pc:spChg chg="add mod">
          <ac:chgData name="Justine Buss" userId="8d5b0085cc57ea0f" providerId="LiveId" clId="{42977CFE-BE18-4BDB-B730-A216D80DCD42}" dt="2024-06-03T15:47:21.450" v="25268" actId="1076"/>
          <ac:spMkLst>
            <pc:docMk/>
            <pc:sldMk cId="522248875" sldId="384"/>
            <ac:spMk id="8" creationId="{FBC1D9E3-885E-46DF-EEC3-8E3D0B597FCB}"/>
          </ac:spMkLst>
        </pc:spChg>
        <pc:spChg chg="add mod">
          <ac:chgData name="Justine Buss" userId="8d5b0085cc57ea0f" providerId="LiveId" clId="{42977CFE-BE18-4BDB-B730-A216D80DCD42}" dt="2024-06-03T16:32:24.305" v="25735" actId="122"/>
          <ac:spMkLst>
            <pc:docMk/>
            <pc:sldMk cId="522248875" sldId="384"/>
            <ac:spMk id="9" creationId="{45FBCC37-DA23-9734-3F4D-EB07D4424EB6}"/>
          </ac:spMkLst>
        </pc:spChg>
        <pc:spChg chg="add del mod">
          <ac:chgData name="Justine Buss" userId="8d5b0085cc57ea0f" providerId="LiveId" clId="{42977CFE-BE18-4BDB-B730-A216D80DCD42}" dt="2024-06-03T15:52:15.908" v="25297" actId="478"/>
          <ac:spMkLst>
            <pc:docMk/>
            <pc:sldMk cId="522248875" sldId="384"/>
            <ac:spMk id="9" creationId="{B7B5BD2B-0E2E-4833-2A0C-0EB7BCC57ED7}"/>
          </ac:spMkLst>
        </pc:spChg>
        <pc:spChg chg="add del mod">
          <ac:chgData name="Justine Buss" userId="8d5b0085cc57ea0f" providerId="LiveId" clId="{42977CFE-BE18-4BDB-B730-A216D80DCD42}" dt="2024-05-24T17:24:54.413" v="8219" actId="478"/>
          <ac:spMkLst>
            <pc:docMk/>
            <pc:sldMk cId="522248875" sldId="384"/>
            <ac:spMk id="9" creationId="{CC91E704-7FB6-05A3-4EE8-1379D8268654}"/>
          </ac:spMkLst>
        </pc:spChg>
        <pc:spChg chg="del">
          <ac:chgData name="Justine Buss" userId="8d5b0085cc57ea0f" providerId="LiveId" clId="{42977CFE-BE18-4BDB-B730-A216D80DCD42}" dt="2024-05-24T09:05:42.180" v="6747" actId="478"/>
          <ac:spMkLst>
            <pc:docMk/>
            <pc:sldMk cId="522248875" sldId="384"/>
            <ac:spMk id="12" creationId="{C09D8BD1-5643-20BB-060D-4910A5136484}"/>
          </ac:spMkLst>
        </pc:spChg>
        <pc:spChg chg="add mod">
          <ac:chgData name="Justine Buss" userId="8d5b0085cc57ea0f" providerId="LiveId" clId="{42977CFE-BE18-4BDB-B730-A216D80DCD42}" dt="2024-06-03T16:35:22.727" v="25773" actId="1076"/>
          <ac:spMkLst>
            <pc:docMk/>
            <pc:sldMk cId="522248875" sldId="384"/>
            <ac:spMk id="13" creationId="{4E0DB8E7-5DF8-F2CD-02F3-52D2BFD8B788}"/>
          </ac:spMkLst>
        </pc:spChg>
        <pc:spChg chg="add mod">
          <ac:chgData name="Justine Buss" userId="8d5b0085cc57ea0f" providerId="LiveId" clId="{42977CFE-BE18-4BDB-B730-A216D80DCD42}" dt="2024-06-03T16:32:49.736" v="25757" actId="6549"/>
          <ac:spMkLst>
            <pc:docMk/>
            <pc:sldMk cId="522248875" sldId="384"/>
            <ac:spMk id="14" creationId="{31AB204F-CA36-D272-BBC2-8396DCB7ACB1}"/>
          </ac:spMkLst>
        </pc:spChg>
        <pc:spChg chg="del">
          <ac:chgData name="Justine Buss" userId="8d5b0085cc57ea0f" providerId="LiveId" clId="{42977CFE-BE18-4BDB-B730-A216D80DCD42}" dt="2024-05-24T09:05:42.180" v="6747" actId="478"/>
          <ac:spMkLst>
            <pc:docMk/>
            <pc:sldMk cId="522248875" sldId="384"/>
            <ac:spMk id="17" creationId="{861DA8C7-B26A-00D9-A4FE-7714F18F11A0}"/>
          </ac:spMkLst>
        </pc:spChg>
        <pc:spChg chg="del">
          <ac:chgData name="Justine Buss" userId="8d5b0085cc57ea0f" providerId="LiveId" clId="{42977CFE-BE18-4BDB-B730-A216D80DCD42}" dt="2024-05-24T09:05:42.180" v="6747" actId="478"/>
          <ac:spMkLst>
            <pc:docMk/>
            <pc:sldMk cId="522248875" sldId="384"/>
            <ac:spMk id="18" creationId="{98428D34-0549-8A30-A63A-6F7E9D46B602}"/>
          </ac:spMkLst>
        </pc:spChg>
        <pc:spChg chg="del">
          <ac:chgData name="Justine Buss" userId="8d5b0085cc57ea0f" providerId="LiveId" clId="{42977CFE-BE18-4BDB-B730-A216D80DCD42}" dt="2024-05-24T09:05:42.180" v="6747" actId="478"/>
          <ac:spMkLst>
            <pc:docMk/>
            <pc:sldMk cId="522248875" sldId="384"/>
            <ac:spMk id="19" creationId="{3F5B4B44-D7EB-7743-20D9-869FC3E9AA2B}"/>
          </ac:spMkLst>
        </pc:spChg>
        <pc:spChg chg="del">
          <ac:chgData name="Justine Buss" userId="8d5b0085cc57ea0f" providerId="LiveId" clId="{42977CFE-BE18-4BDB-B730-A216D80DCD42}" dt="2024-05-24T09:05:42.180" v="6747" actId="478"/>
          <ac:spMkLst>
            <pc:docMk/>
            <pc:sldMk cId="522248875" sldId="384"/>
            <ac:spMk id="23" creationId="{74E8C81D-9E0E-9963-9A6B-394DE3A61918}"/>
          </ac:spMkLst>
        </pc:spChg>
        <pc:spChg chg="del">
          <ac:chgData name="Justine Buss" userId="8d5b0085cc57ea0f" providerId="LiveId" clId="{42977CFE-BE18-4BDB-B730-A216D80DCD42}" dt="2024-05-24T09:05:42.180" v="6747" actId="478"/>
          <ac:spMkLst>
            <pc:docMk/>
            <pc:sldMk cId="522248875" sldId="384"/>
            <ac:spMk id="24" creationId="{94E28178-FA11-16C5-7EAE-E65C63C8EDAC}"/>
          </ac:spMkLst>
        </pc:spChg>
        <pc:spChg chg="add mod">
          <ac:chgData name="Justine Buss" userId="8d5b0085cc57ea0f" providerId="LiveId" clId="{42977CFE-BE18-4BDB-B730-A216D80DCD42}" dt="2024-05-24T17:29:53.921" v="8296" actId="1076"/>
          <ac:spMkLst>
            <pc:docMk/>
            <pc:sldMk cId="522248875" sldId="384"/>
            <ac:spMk id="25" creationId="{542B8505-93D1-0275-E925-953AA27FE788}"/>
          </ac:spMkLst>
        </pc:spChg>
        <pc:spChg chg="del">
          <ac:chgData name="Justine Buss" userId="8d5b0085cc57ea0f" providerId="LiveId" clId="{42977CFE-BE18-4BDB-B730-A216D80DCD42}" dt="2024-05-24T09:05:42.180" v="6747" actId="478"/>
          <ac:spMkLst>
            <pc:docMk/>
            <pc:sldMk cId="522248875" sldId="384"/>
            <ac:spMk id="25" creationId="{7624BBF9-BDEA-40FF-5332-CF2CF0BA5D00}"/>
          </ac:spMkLst>
        </pc:spChg>
        <pc:spChg chg="add mod">
          <ac:chgData name="Justine Buss" userId="8d5b0085cc57ea0f" providerId="LiveId" clId="{42977CFE-BE18-4BDB-B730-A216D80DCD42}" dt="2024-05-24T17:29:45.448" v="8295" actId="1076"/>
          <ac:spMkLst>
            <pc:docMk/>
            <pc:sldMk cId="522248875" sldId="384"/>
            <ac:spMk id="26" creationId="{294323BB-9EC1-606C-927E-B6194DE11828}"/>
          </ac:spMkLst>
        </pc:spChg>
        <pc:spChg chg="add mod">
          <ac:chgData name="Justine Buss" userId="8d5b0085cc57ea0f" providerId="LiveId" clId="{42977CFE-BE18-4BDB-B730-A216D80DCD42}" dt="2024-06-03T16:38:23.011" v="25797"/>
          <ac:spMkLst>
            <pc:docMk/>
            <pc:sldMk cId="522248875" sldId="384"/>
            <ac:spMk id="27" creationId="{891B2F29-AFA0-A4E4-53A8-2F7CDF2CD59B}"/>
          </ac:spMkLst>
        </pc:spChg>
        <pc:spChg chg="add mod">
          <ac:chgData name="Justine Buss" userId="8d5b0085cc57ea0f" providerId="LiveId" clId="{42977CFE-BE18-4BDB-B730-A216D80DCD42}" dt="2024-05-24T17:30:31.140" v="8307" actId="1076"/>
          <ac:spMkLst>
            <pc:docMk/>
            <pc:sldMk cId="522248875" sldId="384"/>
            <ac:spMk id="27" creationId="{E253F32D-0A9D-9B1D-3E7D-76A86F63081D}"/>
          </ac:spMkLst>
        </pc:spChg>
        <pc:spChg chg="add del mod">
          <ac:chgData name="Justine Buss" userId="8d5b0085cc57ea0f" providerId="LiveId" clId="{42977CFE-BE18-4BDB-B730-A216D80DCD42}" dt="2024-06-03T15:42:34.028" v="25236" actId="478"/>
          <ac:spMkLst>
            <pc:docMk/>
            <pc:sldMk cId="522248875" sldId="384"/>
            <ac:spMk id="46" creationId="{E712AD47-5986-83F3-EC6C-5634CFB222C0}"/>
          </ac:spMkLst>
        </pc:spChg>
        <pc:spChg chg="add del mod">
          <ac:chgData name="Justine Buss" userId="8d5b0085cc57ea0f" providerId="LiveId" clId="{42977CFE-BE18-4BDB-B730-A216D80DCD42}" dt="2024-06-03T15:42:42.015" v="25239" actId="478"/>
          <ac:spMkLst>
            <pc:docMk/>
            <pc:sldMk cId="522248875" sldId="384"/>
            <ac:spMk id="47" creationId="{23EDDC99-BB84-1039-4424-6503AC903C4E}"/>
          </ac:spMkLst>
        </pc:spChg>
        <pc:spChg chg="add del mod">
          <ac:chgData name="Justine Buss" userId="8d5b0085cc57ea0f" providerId="LiveId" clId="{42977CFE-BE18-4BDB-B730-A216D80DCD42}" dt="2024-06-03T15:42:22.672" v="25231" actId="478"/>
          <ac:spMkLst>
            <pc:docMk/>
            <pc:sldMk cId="522248875" sldId="384"/>
            <ac:spMk id="48" creationId="{F9352197-6339-E0C9-5031-DAAA41743845}"/>
          </ac:spMkLst>
        </pc:spChg>
        <pc:spChg chg="add del mod">
          <ac:chgData name="Justine Buss" userId="8d5b0085cc57ea0f" providerId="LiveId" clId="{42977CFE-BE18-4BDB-B730-A216D80DCD42}" dt="2024-06-03T15:42:26.617" v="25232" actId="478"/>
          <ac:spMkLst>
            <pc:docMk/>
            <pc:sldMk cId="522248875" sldId="384"/>
            <ac:spMk id="64" creationId="{238829E8-8909-FC2F-E042-FF2EC160FF5F}"/>
          </ac:spMkLst>
        </pc:spChg>
        <pc:spChg chg="add del mod">
          <ac:chgData name="Justine Buss" userId="8d5b0085cc57ea0f" providerId="LiveId" clId="{42977CFE-BE18-4BDB-B730-A216D80DCD42}" dt="2024-06-03T15:42:20.325" v="25230" actId="478"/>
          <ac:spMkLst>
            <pc:docMk/>
            <pc:sldMk cId="522248875" sldId="384"/>
            <ac:spMk id="65" creationId="{69264466-5B01-E8CC-7321-793C0A8F01B5}"/>
          </ac:spMkLst>
        </pc:spChg>
        <pc:spChg chg="add del mod">
          <ac:chgData name="Justine Buss" userId="8d5b0085cc57ea0f" providerId="LiveId" clId="{42977CFE-BE18-4BDB-B730-A216D80DCD42}" dt="2024-06-03T15:42:43.409" v="25240" actId="478"/>
          <ac:spMkLst>
            <pc:docMk/>
            <pc:sldMk cId="522248875" sldId="384"/>
            <ac:spMk id="66" creationId="{C387F9E5-7FA2-80DC-720D-ADF81F00E6A5}"/>
          </ac:spMkLst>
        </pc:spChg>
        <pc:spChg chg="del">
          <ac:chgData name="Justine Buss" userId="8d5b0085cc57ea0f" providerId="LiveId" clId="{42977CFE-BE18-4BDB-B730-A216D80DCD42}" dt="2024-05-24T09:05:42.180" v="6747" actId="478"/>
          <ac:spMkLst>
            <pc:docMk/>
            <pc:sldMk cId="522248875" sldId="384"/>
            <ac:spMk id="108" creationId="{55961546-902A-F711-CCE2-7B4615A218B6}"/>
          </ac:spMkLst>
        </pc:spChg>
        <pc:spChg chg="del">
          <ac:chgData name="Justine Buss" userId="8d5b0085cc57ea0f" providerId="LiveId" clId="{42977CFE-BE18-4BDB-B730-A216D80DCD42}" dt="2024-05-24T09:05:42.180" v="6747" actId="478"/>
          <ac:spMkLst>
            <pc:docMk/>
            <pc:sldMk cId="522248875" sldId="384"/>
            <ac:spMk id="109" creationId="{47145BE5-A475-6C3F-EB47-CB0178AB162E}"/>
          </ac:spMkLst>
        </pc:spChg>
        <pc:spChg chg="del">
          <ac:chgData name="Justine Buss" userId="8d5b0085cc57ea0f" providerId="LiveId" clId="{42977CFE-BE18-4BDB-B730-A216D80DCD42}" dt="2024-05-24T09:05:42.180" v="6747" actId="478"/>
          <ac:spMkLst>
            <pc:docMk/>
            <pc:sldMk cId="522248875" sldId="384"/>
            <ac:spMk id="110" creationId="{70814F5E-13FF-E2C2-7D4A-744CD55FE04A}"/>
          </ac:spMkLst>
        </pc:spChg>
        <pc:spChg chg="del">
          <ac:chgData name="Justine Buss" userId="8d5b0085cc57ea0f" providerId="LiveId" clId="{42977CFE-BE18-4BDB-B730-A216D80DCD42}" dt="2024-05-24T09:05:42.180" v="6747" actId="478"/>
          <ac:spMkLst>
            <pc:docMk/>
            <pc:sldMk cId="522248875" sldId="384"/>
            <ac:spMk id="111" creationId="{A80D4C78-0CCB-36E4-1846-E6F0663BB013}"/>
          </ac:spMkLst>
        </pc:spChg>
        <pc:spChg chg="del">
          <ac:chgData name="Justine Buss" userId="8d5b0085cc57ea0f" providerId="LiveId" clId="{42977CFE-BE18-4BDB-B730-A216D80DCD42}" dt="2024-05-24T09:05:42.180" v="6747" actId="478"/>
          <ac:spMkLst>
            <pc:docMk/>
            <pc:sldMk cId="522248875" sldId="384"/>
            <ac:spMk id="190" creationId="{659DAF82-C9EE-3751-5831-527D33D7A583}"/>
          </ac:spMkLst>
        </pc:spChg>
        <pc:spChg chg="del">
          <ac:chgData name="Justine Buss" userId="8d5b0085cc57ea0f" providerId="LiveId" clId="{42977CFE-BE18-4BDB-B730-A216D80DCD42}" dt="2024-05-24T09:05:42.180" v="6747" actId="478"/>
          <ac:spMkLst>
            <pc:docMk/>
            <pc:sldMk cId="522248875" sldId="384"/>
            <ac:spMk id="192" creationId="{4E9C2112-E621-E9B1-8BC5-EE7B900E41C7}"/>
          </ac:spMkLst>
        </pc:spChg>
        <pc:spChg chg="del">
          <ac:chgData name="Justine Buss" userId="8d5b0085cc57ea0f" providerId="LiveId" clId="{42977CFE-BE18-4BDB-B730-A216D80DCD42}" dt="2024-05-24T09:05:42.180" v="6747" actId="478"/>
          <ac:spMkLst>
            <pc:docMk/>
            <pc:sldMk cId="522248875" sldId="384"/>
            <ac:spMk id="193" creationId="{FB88D78E-6C3A-FF7B-3341-DAFE30ADE25F}"/>
          </ac:spMkLst>
        </pc:spChg>
        <pc:spChg chg="del">
          <ac:chgData name="Justine Buss" userId="8d5b0085cc57ea0f" providerId="LiveId" clId="{42977CFE-BE18-4BDB-B730-A216D80DCD42}" dt="2024-05-24T09:05:42.180" v="6747" actId="478"/>
          <ac:spMkLst>
            <pc:docMk/>
            <pc:sldMk cId="522248875" sldId="384"/>
            <ac:spMk id="195" creationId="{25FA7AF9-5A31-3261-A6D8-960EAB15B363}"/>
          </ac:spMkLst>
        </pc:spChg>
        <pc:spChg chg="del">
          <ac:chgData name="Justine Buss" userId="8d5b0085cc57ea0f" providerId="LiveId" clId="{42977CFE-BE18-4BDB-B730-A216D80DCD42}" dt="2024-05-24T09:05:42.180" v="6747" actId="478"/>
          <ac:spMkLst>
            <pc:docMk/>
            <pc:sldMk cId="522248875" sldId="384"/>
            <ac:spMk id="196" creationId="{A3C757FD-98B0-2B9A-CC1F-A7B378B5ECDE}"/>
          </ac:spMkLst>
        </pc:spChg>
        <pc:spChg chg="del">
          <ac:chgData name="Justine Buss" userId="8d5b0085cc57ea0f" providerId="LiveId" clId="{42977CFE-BE18-4BDB-B730-A216D80DCD42}" dt="2024-05-24T09:05:42.180" v="6747" actId="478"/>
          <ac:spMkLst>
            <pc:docMk/>
            <pc:sldMk cId="522248875" sldId="384"/>
            <ac:spMk id="198" creationId="{8E7B52F9-A6B8-FA5C-4E26-B087947A3E34}"/>
          </ac:spMkLst>
        </pc:spChg>
        <pc:spChg chg="del">
          <ac:chgData name="Justine Buss" userId="8d5b0085cc57ea0f" providerId="LiveId" clId="{42977CFE-BE18-4BDB-B730-A216D80DCD42}" dt="2024-05-24T09:05:42.180" v="6747" actId="478"/>
          <ac:spMkLst>
            <pc:docMk/>
            <pc:sldMk cId="522248875" sldId="384"/>
            <ac:spMk id="199" creationId="{8985CFD3-A8EC-744C-01B1-B780F2CC0C48}"/>
          </ac:spMkLst>
        </pc:spChg>
        <pc:grpChg chg="del">
          <ac:chgData name="Justine Buss" userId="8d5b0085cc57ea0f" providerId="LiveId" clId="{42977CFE-BE18-4BDB-B730-A216D80DCD42}" dt="2024-05-24T09:05:42.180" v="6747" actId="478"/>
          <ac:grpSpMkLst>
            <pc:docMk/>
            <pc:sldMk cId="522248875" sldId="384"/>
            <ac:grpSpMk id="102" creationId="{DC3052BA-01E0-FFC8-04A3-13ADE90E8A08}"/>
          </ac:grpSpMkLst>
        </pc:grpChg>
        <pc:grpChg chg="del">
          <ac:chgData name="Justine Buss" userId="8d5b0085cc57ea0f" providerId="LiveId" clId="{42977CFE-BE18-4BDB-B730-A216D80DCD42}" dt="2024-05-24T09:05:42.180" v="6747" actId="478"/>
          <ac:grpSpMkLst>
            <pc:docMk/>
            <pc:sldMk cId="522248875" sldId="384"/>
            <ac:grpSpMk id="103" creationId="{0F55A63A-E8A8-2113-176B-357661A9FC79}"/>
          </ac:grpSpMkLst>
        </pc:grpChg>
        <pc:grpChg chg="del">
          <ac:chgData name="Justine Buss" userId="8d5b0085cc57ea0f" providerId="LiveId" clId="{42977CFE-BE18-4BDB-B730-A216D80DCD42}" dt="2024-05-24T09:05:42.180" v="6747" actId="478"/>
          <ac:grpSpMkLst>
            <pc:docMk/>
            <pc:sldMk cId="522248875" sldId="384"/>
            <ac:grpSpMk id="104" creationId="{41C0EB7F-227E-5714-D798-7DE1BBA3154B}"/>
          </ac:grpSpMkLst>
        </pc:grpChg>
        <pc:grpChg chg="del">
          <ac:chgData name="Justine Buss" userId="8d5b0085cc57ea0f" providerId="LiveId" clId="{42977CFE-BE18-4BDB-B730-A216D80DCD42}" dt="2024-05-24T09:05:42.180" v="6747" actId="478"/>
          <ac:grpSpMkLst>
            <pc:docMk/>
            <pc:sldMk cId="522248875" sldId="384"/>
            <ac:grpSpMk id="105" creationId="{23A81A69-65DA-5127-63B7-6B9BB322FAAC}"/>
          </ac:grpSpMkLst>
        </pc:grpChg>
        <pc:grpChg chg="del">
          <ac:chgData name="Justine Buss" userId="8d5b0085cc57ea0f" providerId="LiveId" clId="{42977CFE-BE18-4BDB-B730-A216D80DCD42}" dt="2024-05-24T09:05:42.180" v="6747" actId="478"/>
          <ac:grpSpMkLst>
            <pc:docMk/>
            <pc:sldMk cId="522248875" sldId="384"/>
            <ac:grpSpMk id="106" creationId="{07FCF3F8-F701-B65D-4415-C860417E42F3}"/>
          </ac:grpSpMkLst>
        </pc:grpChg>
        <pc:grpChg chg="del">
          <ac:chgData name="Justine Buss" userId="8d5b0085cc57ea0f" providerId="LiveId" clId="{42977CFE-BE18-4BDB-B730-A216D80DCD42}" dt="2024-05-24T09:05:42.180" v="6747" actId="478"/>
          <ac:grpSpMkLst>
            <pc:docMk/>
            <pc:sldMk cId="522248875" sldId="384"/>
            <ac:grpSpMk id="162" creationId="{A3EEBB46-5B70-1079-D2FF-F19BA5E73E57}"/>
          </ac:grpSpMkLst>
        </pc:grpChg>
        <pc:grpChg chg="del">
          <ac:chgData name="Justine Buss" userId="8d5b0085cc57ea0f" providerId="LiveId" clId="{42977CFE-BE18-4BDB-B730-A216D80DCD42}" dt="2024-05-24T09:05:42.180" v="6747" actId="478"/>
          <ac:grpSpMkLst>
            <pc:docMk/>
            <pc:sldMk cId="522248875" sldId="384"/>
            <ac:grpSpMk id="177" creationId="{49977F81-65CA-3ED6-FDA2-3E1960660D57}"/>
          </ac:grpSpMkLst>
        </pc:grpChg>
        <pc:grpChg chg="del">
          <ac:chgData name="Justine Buss" userId="8d5b0085cc57ea0f" providerId="LiveId" clId="{42977CFE-BE18-4BDB-B730-A216D80DCD42}" dt="2024-05-24T09:05:42.180" v="6747" actId="478"/>
          <ac:grpSpMkLst>
            <pc:docMk/>
            <pc:sldMk cId="522248875" sldId="384"/>
            <ac:grpSpMk id="183" creationId="{11645CBA-B3DB-182B-216A-AECE68693DBD}"/>
          </ac:grpSpMkLst>
        </pc:grpChg>
        <pc:grpChg chg="del">
          <ac:chgData name="Justine Buss" userId="8d5b0085cc57ea0f" providerId="LiveId" clId="{42977CFE-BE18-4BDB-B730-A216D80DCD42}" dt="2024-05-24T09:05:42.180" v="6747" actId="478"/>
          <ac:grpSpMkLst>
            <pc:docMk/>
            <pc:sldMk cId="522248875" sldId="384"/>
            <ac:grpSpMk id="189" creationId="{83A6B8ED-4888-B770-CBC5-05A94D0D1D0A}"/>
          </ac:grpSpMkLst>
        </pc:grpChg>
        <pc:graphicFrameChg chg="add del mod ord modGraphic">
          <ac:chgData name="Justine Buss" userId="8d5b0085cc57ea0f" providerId="LiveId" clId="{42977CFE-BE18-4BDB-B730-A216D80DCD42}" dt="2024-06-03T15:44:09.675" v="25249" actId="478"/>
          <ac:graphicFrameMkLst>
            <pc:docMk/>
            <pc:sldMk cId="522248875" sldId="384"/>
            <ac:graphicFrameMk id="6" creationId="{1DB53E46-14BA-4715-F3A9-30D95B67DCE7}"/>
          </ac:graphicFrameMkLst>
        </pc:graphicFrameChg>
        <pc:graphicFrameChg chg="add del mod modGraphic">
          <ac:chgData name="Justine Buss" userId="8d5b0085cc57ea0f" providerId="LiveId" clId="{42977CFE-BE18-4BDB-B730-A216D80DCD42}" dt="2024-06-03T16:31:27.523" v="25723" actId="21"/>
          <ac:graphicFrameMkLst>
            <pc:docMk/>
            <pc:sldMk cId="522248875" sldId="384"/>
            <ac:graphicFrameMk id="6" creationId="{8C16046B-EF15-0410-06F4-1E7DDFFEC80C}"/>
          </ac:graphicFrameMkLst>
        </pc:graphicFrameChg>
        <pc:graphicFrameChg chg="add del mod modGraphic">
          <ac:chgData name="Justine Buss" userId="8d5b0085cc57ea0f" providerId="LiveId" clId="{42977CFE-BE18-4BDB-B730-A216D80DCD42}" dt="2024-06-03T16:27:45.946" v="25484" actId="478"/>
          <ac:graphicFrameMkLst>
            <pc:docMk/>
            <pc:sldMk cId="522248875" sldId="384"/>
            <ac:graphicFrameMk id="11" creationId="{D4A716DC-5A51-53A1-11B2-242D61295145}"/>
          </ac:graphicFrameMkLst>
        </pc:graphicFrameChg>
        <pc:graphicFrameChg chg="add mod">
          <ac:chgData name="Justine Buss" userId="8d5b0085cc57ea0f" providerId="LiveId" clId="{42977CFE-BE18-4BDB-B730-A216D80DCD42}" dt="2024-06-03T16:36:39.615" v="25784" actId="1076"/>
          <ac:graphicFrameMkLst>
            <pc:docMk/>
            <pc:sldMk cId="522248875" sldId="384"/>
            <ac:graphicFrameMk id="25" creationId="{8C16046B-EF15-0410-06F4-1E7DDFFEC80C}"/>
          </ac:graphicFrameMkLst>
        </pc:graphicFrameChg>
        <pc:picChg chg="del">
          <ac:chgData name="Justine Buss" userId="8d5b0085cc57ea0f" providerId="LiveId" clId="{42977CFE-BE18-4BDB-B730-A216D80DCD42}" dt="2024-05-24T09:05:45.063" v="6750" actId="478"/>
          <ac:picMkLst>
            <pc:docMk/>
            <pc:sldMk cId="522248875" sldId="384"/>
            <ac:picMk id="6" creationId="{7B2BD541-2FBC-CF4C-C5EA-A6DD55CD21B4}"/>
          </ac:picMkLst>
        </pc:picChg>
        <pc:picChg chg="mod ord">
          <ac:chgData name="Justine Buss" userId="8d5b0085cc57ea0f" providerId="LiveId" clId="{42977CFE-BE18-4BDB-B730-A216D80DCD42}" dt="2024-05-25T13:20:22.230" v="9881" actId="108"/>
          <ac:picMkLst>
            <pc:docMk/>
            <pc:sldMk cId="522248875" sldId="384"/>
            <ac:picMk id="10" creationId="{809FC7D6-4569-FB3A-9DB0-B38A1CB7E9B4}"/>
          </ac:picMkLst>
        </pc:picChg>
        <pc:picChg chg="add mod">
          <ac:chgData name="Justine Buss" userId="8d5b0085cc57ea0f" providerId="LiveId" clId="{42977CFE-BE18-4BDB-B730-A216D80DCD42}" dt="2024-06-03T15:46:20.454" v="25263" actId="1076"/>
          <ac:picMkLst>
            <pc:docMk/>
            <pc:sldMk cId="522248875" sldId="384"/>
            <ac:picMk id="12" creationId="{9F6168A5-536F-0F71-D605-5A916967F901}"/>
          </ac:picMkLst>
        </pc:picChg>
        <pc:picChg chg="add del mod">
          <ac:chgData name="Justine Buss" userId="8d5b0085cc57ea0f" providerId="LiveId" clId="{42977CFE-BE18-4BDB-B730-A216D80DCD42}" dt="2024-05-24T17:25:17.199" v="8228" actId="478"/>
          <ac:picMkLst>
            <pc:docMk/>
            <pc:sldMk cId="522248875" sldId="384"/>
            <ac:picMk id="13" creationId="{3738D9F2-F1C0-AA50-9FE6-8C62E2B4EBE4}"/>
          </ac:picMkLst>
        </pc:picChg>
        <pc:picChg chg="add del mod">
          <ac:chgData name="Justine Buss" userId="8d5b0085cc57ea0f" providerId="LiveId" clId="{42977CFE-BE18-4BDB-B730-A216D80DCD42}" dt="2024-05-24T17:25:17.969" v="8229" actId="478"/>
          <ac:picMkLst>
            <pc:docMk/>
            <pc:sldMk cId="522248875" sldId="384"/>
            <ac:picMk id="14" creationId="{8F17D779-56FC-6F8B-53D1-00623581981B}"/>
          </ac:picMkLst>
        </pc:picChg>
        <pc:picChg chg="add mod">
          <ac:chgData name="Justine Buss" userId="8d5b0085cc57ea0f" providerId="LiveId" clId="{42977CFE-BE18-4BDB-B730-A216D80DCD42}" dt="2024-05-24T17:25:09.609" v="8223"/>
          <ac:picMkLst>
            <pc:docMk/>
            <pc:sldMk cId="522248875" sldId="384"/>
            <ac:picMk id="16" creationId="{D88838EC-C048-E565-DD62-0BA3BB4095E8}"/>
          </ac:picMkLst>
        </pc:picChg>
        <pc:picChg chg="add mod">
          <ac:chgData name="Justine Buss" userId="8d5b0085cc57ea0f" providerId="LiveId" clId="{42977CFE-BE18-4BDB-B730-A216D80DCD42}" dt="2024-06-03T15:46:20.454" v="25263" actId="1076"/>
          <ac:picMkLst>
            <pc:docMk/>
            <pc:sldMk cId="522248875" sldId="384"/>
            <ac:picMk id="17" creationId="{3EEE1B6A-84F9-BCC3-1AC4-393E42FFAB34}"/>
          </ac:picMkLst>
        </pc:picChg>
        <pc:picChg chg="add mod">
          <ac:chgData name="Justine Buss" userId="8d5b0085cc57ea0f" providerId="LiveId" clId="{42977CFE-BE18-4BDB-B730-A216D80DCD42}" dt="2024-06-03T15:46:20.454" v="25263" actId="1076"/>
          <ac:picMkLst>
            <pc:docMk/>
            <pc:sldMk cId="522248875" sldId="384"/>
            <ac:picMk id="18" creationId="{AE26D092-184D-04E6-6E94-2B8D890EE0B3}"/>
          </ac:picMkLst>
        </pc:picChg>
        <pc:picChg chg="add mod">
          <ac:chgData name="Justine Buss" userId="8d5b0085cc57ea0f" providerId="LiveId" clId="{42977CFE-BE18-4BDB-B730-A216D80DCD42}" dt="2024-06-03T16:33:27.151" v="25762" actId="1076"/>
          <ac:picMkLst>
            <pc:docMk/>
            <pc:sldMk cId="522248875" sldId="384"/>
            <ac:picMk id="19" creationId="{734A3BBC-5B19-03A8-3455-768AE8685791}"/>
          </ac:picMkLst>
        </pc:picChg>
        <pc:picChg chg="add mod">
          <ac:chgData name="Justine Buss" userId="8d5b0085cc57ea0f" providerId="LiveId" clId="{42977CFE-BE18-4BDB-B730-A216D80DCD42}" dt="2024-06-03T15:46:20.454" v="25263" actId="1076"/>
          <ac:picMkLst>
            <pc:docMk/>
            <pc:sldMk cId="522248875" sldId="384"/>
            <ac:picMk id="20" creationId="{399DCEC5-8C06-6371-028A-E3B7A0A47E09}"/>
          </ac:picMkLst>
        </pc:picChg>
        <pc:picChg chg="add mod">
          <ac:chgData name="Justine Buss" userId="8d5b0085cc57ea0f" providerId="LiveId" clId="{42977CFE-BE18-4BDB-B730-A216D80DCD42}" dt="2024-06-03T16:33:41.182" v="25764" actId="1076"/>
          <ac:picMkLst>
            <pc:docMk/>
            <pc:sldMk cId="522248875" sldId="384"/>
            <ac:picMk id="21" creationId="{BDF59A31-B8A0-843F-4126-DFA8EDEB0EBF}"/>
          </ac:picMkLst>
        </pc:picChg>
        <pc:picChg chg="del">
          <ac:chgData name="Justine Buss" userId="8d5b0085cc57ea0f" providerId="LiveId" clId="{42977CFE-BE18-4BDB-B730-A216D80DCD42}" dt="2024-05-24T09:05:44.500" v="6749" actId="478"/>
          <ac:picMkLst>
            <pc:docMk/>
            <pc:sldMk cId="522248875" sldId="384"/>
            <ac:picMk id="21" creationId="{FE670DBC-BC3B-176E-A4F8-40DFC386D28D}"/>
          </ac:picMkLst>
        </pc:picChg>
        <pc:picChg chg="add mod">
          <ac:chgData name="Justine Buss" userId="8d5b0085cc57ea0f" providerId="LiveId" clId="{42977CFE-BE18-4BDB-B730-A216D80DCD42}" dt="2024-06-03T16:34:03.633" v="25766" actId="1076"/>
          <ac:picMkLst>
            <pc:docMk/>
            <pc:sldMk cId="522248875" sldId="384"/>
            <ac:picMk id="22" creationId="{0163A596-A78D-CB9C-5F18-CE6044F2F628}"/>
          </ac:picMkLst>
        </pc:picChg>
        <pc:picChg chg="add del mod">
          <ac:chgData name="Justine Buss" userId="8d5b0085cc57ea0f" providerId="LiveId" clId="{42977CFE-BE18-4BDB-B730-A216D80DCD42}" dt="2024-06-03T15:45:07.523" v="25257" actId="478"/>
          <ac:picMkLst>
            <pc:docMk/>
            <pc:sldMk cId="522248875" sldId="384"/>
            <ac:picMk id="22" creationId="{3232C7C5-2E89-75B3-F7A0-BFF2F5818F14}"/>
          </ac:picMkLst>
        </pc:picChg>
        <pc:picChg chg="add mod">
          <ac:chgData name="Justine Buss" userId="8d5b0085cc57ea0f" providerId="LiveId" clId="{42977CFE-BE18-4BDB-B730-A216D80DCD42}" dt="2024-06-03T16:34:03.633" v="25766" actId="1076"/>
          <ac:picMkLst>
            <pc:docMk/>
            <pc:sldMk cId="522248875" sldId="384"/>
            <ac:picMk id="23" creationId="{7636A9C9-5144-AA3D-B586-7B87EB803EA4}"/>
          </ac:picMkLst>
        </pc:picChg>
        <pc:picChg chg="add mod">
          <ac:chgData name="Justine Buss" userId="8d5b0085cc57ea0f" providerId="LiveId" clId="{42977CFE-BE18-4BDB-B730-A216D80DCD42}" dt="2024-06-03T15:46:20.454" v="25263" actId="1076"/>
          <ac:picMkLst>
            <pc:docMk/>
            <pc:sldMk cId="522248875" sldId="384"/>
            <ac:picMk id="24" creationId="{7FC2CC58-6880-7D6D-6636-6237D8BA2595}"/>
          </ac:picMkLst>
        </pc:picChg>
        <pc:picChg chg="add del mod">
          <ac:chgData name="Justine Buss" userId="8d5b0085cc57ea0f" providerId="LiveId" clId="{42977CFE-BE18-4BDB-B730-A216D80DCD42}" dt="2024-06-03T16:37:53.295" v="25794" actId="478"/>
          <ac:picMkLst>
            <pc:docMk/>
            <pc:sldMk cId="522248875" sldId="384"/>
            <ac:picMk id="26" creationId="{A1A911BF-84F8-0731-0185-DE2621A512DD}"/>
          </ac:picMkLst>
        </pc:picChg>
        <pc:picChg chg="del">
          <ac:chgData name="Justine Buss" userId="8d5b0085cc57ea0f" providerId="LiveId" clId="{42977CFE-BE18-4BDB-B730-A216D80DCD42}" dt="2024-05-24T09:05:42.180" v="6747" actId="478"/>
          <ac:picMkLst>
            <pc:docMk/>
            <pc:sldMk cId="522248875" sldId="384"/>
            <ac:picMk id="27" creationId="{C1544F92-C665-B67F-346E-4289784C2251}"/>
          </ac:picMkLst>
        </pc:picChg>
        <pc:picChg chg="add mod">
          <ac:chgData name="Justine Buss" userId="8d5b0085cc57ea0f" providerId="LiveId" clId="{42977CFE-BE18-4BDB-B730-A216D80DCD42}" dt="2024-06-03T15:46:30.094" v="25266" actId="1076"/>
          <ac:picMkLst>
            <pc:docMk/>
            <pc:sldMk cId="522248875" sldId="384"/>
            <ac:picMk id="29" creationId="{B564B25B-FABB-8B9E-BA52-A5AAC28ACB1D}"/>
          </ac:picMkLst>
        </pc:picChg>
        <pc:picChg chg="add mod">
          <ac:chgData name="Justine Buss" userId="8d5b0085cc57ea0f" providerId="LiveId" clId="{42977CFE-BE18-4BDB-B730-A216D80DCD42}" dt="2024-06-03T15:46:30.094" v="25266" actId="1076"/>
          <ac:picMkLst>
            <pc:docMk/>
            <pc:sldMk cId="522248875" sldId="384"/>
            <ac:picMk id="31" creationId="{12182CBA-D204-507D-E5B4-2703C5B0C61B}"/>
          </ac:picMkLst>
        </pc:picChg>
        <pc:picChg chg="add mod">
          <ac:chgData name="Justine Buss" userId="8d5b0085cc57ea0f" providerId="LiveId" clId="{42977CFE-BE18-4BDB-B730-A216D80DCD42}" dt="2024-06-03T15:46:30.094" v="25266" actId="1076"/>
          <ac:picMkLst>
            <pc:docMk/>
            <pc:sldMk cId="522248875" sldId="384"/>
            <ac:picMk id="33" creationId="{F050AD30-29F9-FA49-B9C9-F5B71A4D4134}"/>
          </ac:picMkLst>
        </pc:picChg>
        <pc:picChg chg="add mod">
          <ac:chgData name="Justine Buss" userId="8d5b0085cc57ea0f" providerId="LiveId" clId="{42977CFE-BE18-4BDB-B730-A216D80DCD42}" dt="2024-06-03T15:46:40.768" v="25267" actId="1076"/>
          <ac:picMkLst>
            <pc:docMk/>
            <pc:sldMk cId="522248875" sldId="384"/>
            <ac:picMk id="35" creationId="{FEBC1319-DA1D-5E84-B9DD-E62A8048CD4A}"/>
          </ac:picMkLst>
        </pc:picChg>
        <pc:picChg chg="add mod">
          <ac:chgData name="Justine Buss" userId="8d5b0085cc57ea0f" providerId="LiveId" clId="{42977CFE-BE18-4BDB-B730-A216D80DCD42}" dt="2024-06-03T15:46:40.768" v="25267" actId="1076"/>
          <ac:picMkLst>
            <pc:docMk/>
            <pc:sldMk cId="522248875" sldId="384"/>
            <ac:picMk id="37" creationId="{7C2A3A73-9C7D-C258-3A3A-3B704EC0967F}"/>
          </ac:picMkLst>
        </pc:picChg>
        <pc:picChg chg="add del mod">
          <ac:chgData name="Justine Buss" userId="8d5b0085cc57ea0f" providerId="LiveId" clId="{42977CFE-BE18-4BDB-B730-A216D80DCD42}" dt="2024-06-03T15:42:18.658" v="25229" actId="478"/>
          <ac:picMkLst>
            <pc:docMk/>
            <pc:sldMk cId="522248875" sldId="384"/>
            <ac:picMk id="39" creationId="{4DAFB63D-09BA-8EAE-7474-3F6F6C54927A}"/>
          </ac:picMkLst>
        </pc:picChg>
        <pc:picChg chg="add del mod">
          <ac:chgData name="Justine Buss" userId="8d5b0085cc57ea0f" providerId="LiveId" clId="{42977CFE-BE18-4BDB-B730-A216D80DCD42}" dt="2024-06-03T15:42:40.525" v="25238" actId="478"/>
          <ac:picMkLst>
            <pc:docMk/>
            <pc:sldMk cId="522248875" sldId="384"/>
            <ac:picMk id="41" creationId="{D4A5E5DF-BF6D-9885-D459-E7C2E17544E5}"/>
          </ac:picMkLst>
        </pc:picChg>
        <pc:picChg chg="add del mod">
          <ac:chgData name="Justine Buss" userId="8d5b0085cc57ea0f" providerId="LiveId" clId="{42977CFE-BE18-4BDB-B730-A216D80DCD42}" dt="2024-06-03T15:42:35.918" v="25237" actId="478"/>
          <ac:picMkLst>
            <pc:docMk/>
            <pc:sldMk cId="522248875" sldId="384"/>
            <ac:picMk id="43" creationId="{5B03F422-F2EC-E152-EA84-E0B5365CE24A}"/>
          </ac:picMkLst>
        </pc:picChg>
        <pc:picChg chg="add del mod">
          <ac:chgData name="Justine Buss" userId="8d5b0085cc57ea0f" providerId="LiveId" clId="{42977CFE-BE18-4BDB-B730-A216D80DCD42}" dt="2024-06-03T15:42:30.989" v="25234" actId="478"/>
          <ac:picMkLst>
            <pc:docMk/>
            <pc:sldMk cId="522248875" sldId="384"/>
            <ac:picMk id="45" creationId="{F2EB135B-F433-504C-F98E-18A03FEC67A3}"/>
          </ac:picMkLst>
        </pc:picChg>
        <pc:picChg chg="add del mod">
          <ac:chgData name="Justine Buss" userId="8d5b0085cc57ea0f" providerId="LiveId" clId="{42977CFE-BE18-4BDB-B730-A216D80DCD42}" dt="2024-05-24T17:45:22.578" v="8481" actId="478"/>
          <ac:picMkLst>
            <pc:docMk/>
            <pc:sldMk cId="522248875" sldId="384"/>
            <ac:picMk id="50" creationId="{9FDFD60E-1FB2-6823-51A5-1A3853ABBBC4}"/>
          </ac:picMkLst>
        </pc:picChg>
        <pc:picChg chg="add del mod">
          <ac:chgData name="Justine Buss" userId="8d5b0085cc57ea0f" providerId="LiveId" clId="{42977CFE-BE18-4BDB-B730-A216D80DCD42}" dt="2024-05-24T17:45:21.493" v="8480" actId="478"/>
          <ac:picMkLst>
            <pc:docMk/>
            <pc:sldMk cId="522248875" sldId="384"/>
            <ac:picMk id="52" creationId="{62EB9DBC-C93E-DBC0-FCDC-2CC357787B64}"/>
          </ac:picMkLst>
        </pc:picChg>
        <pc:picChg chg="add del mod">
          <ac:chgData name="Justine Buss" userId="8d5b0085cc57ea0f" providerId="LiveId" clId="{42977CFE-BE18-4BDB-B730-A216D80DCD42}" dt="2024-05-24T17:45:16.703" v="8479" actId="478"/>
          <ac:picMkLst>
            <pc:docMk/>
            <pc:sldMk cId="522248875" sldId="384"/>
            <ac:picMk id="53" creationId="{D4C2DD58-1544-FB49-4DEE-94A02965FA51}"/>
          </ac:picMkLst>
        </pc:picChg>
        <pc:picChg chg="add del mod modCrop">
          <ac:chgData name="Justine Buss" userId="8d5b0085cc57ea0f" providerId="LiveId" clId="{42977CFE-BE18-4BDB-B730-A216D80DCD42}" dt="2024-05-24T17:53:12.303" v="8496" actId="478"/>
          <ac:picMkLst>
            <pc:docMk/>
            <pc:sldMk cId="522248875" sldId="384"/>
            <ac:picMk id="55" creationId="{196DC8ED-B67E-5083-DE27-2ADD50EC4B6E}"/>
          </ac:picMkLst>
        </pc:picChg>
        <pc:picChg chg="add del mod">
          <ac:chgData name="Justine Buss" userId="8d5b0085cc57ea0f" providerId="LiveId" clId="{42977CFE-BE18-4BDB-B730-A216D80DCD42}" dt="2024-06-03T15:42:17.195" v="25228" actId="478"/>
          <ac:picMkLst>
            <pc:docMk/>
            <pc:sldMk cId="522248875" sldId="384"/>
            <ac:picMk id="57" creationId="{63C85CAC-B0F1-2FA8-56B3-BADB0C62BC52}"/>
          </ac:picMkLst>
        </pc:picChg>
        <pc:picChg chg="add del mod">
          <ac:chgData name="Justine Buss" userId="8d5b0085cc57ea0f" providerId="LiveId" clId="{42977CFE-BE18-4BDB-B730-A216D80DCD42}" dt="2024-06-03T15:42:43.949" v="25241" actId="478"/>
          <ac:picMkLst>
            <pc:docMk/>
            <pc:sldMk cId="522248875" sldId="384"/>
            <ac:picMk id="59" creationId="{260B924D-2D5A-7BC4-ACBE-46BFD4C28A1B}"/>
          </ac:picMkLst>
        </pc:picChg>
        <pc:picChg chg="add del mod">
          <ac:chgData name="Justine Buss" userId="8d5b0085cc57ea0f" providerId="LiveId" clId="{42977CFE-BE18-4BDB-B730-A216D80DCD42}" dt="2024-06-03T15:42:29.049" v="25233" actId="478"/>
          <ac:picMkLst>
            <pc:docMk/>
            <pc:sldMk cId="522248875" sldId="384"/>
            <ac:picMk id="61" creationId="{ACD4CEA3-DCAA-5987-7DD6-3A33D28C7C36}"/>
          </ac:picMkLst>
        </pc:picChg>
        <pc:picChg chg="add del mod">
          <ac:chgData name="Justine Buss" userId="8d5b0085cc57ea0f" providerId="LiveId" clId="{42977CFE-BE18-4BDB-B730-A216D80DCD42}" dt="2024-06-03T15:42:32.431" v="25235" actId="478"/>
          <ac:picMkLst>
            <pc:docMk/>
            <pc:sldMk cId="522248875" sldId="384"/>
            <ac:picMk id="63" creationId="{97769EA1-63D4-0887-802F-382CE3870866}"/>
          </ac:picMkLst>
        </pc:picChg>
        <pc:picChg chg="del">
          <ac:chgData name="Justine Buss" userId="8d5b0085cc57ea0f" providerId="LiveId" clId="{42977CFE-BE18-4BDB-B730-A216D80DCD42}" dt="2024-05-24T09:05:42.180" v="6747" actId="478"/>
          <ac:picMkLst>
            <pc:docMk/>
            <pc:sldMk cId="522248875" sldId="384"/>
            <ac:picMk id="113" creationId="{96C67768-80E2-8D13-F029-9DC957128C3A}"/>
          </ac:picMkLst>
        </pc:picChg>
        <pc:picChg chg="del">
          <ac:chgData name="Justine Buss" userId="8d5b0085cc57ea0f" providerId="LiveId" clId="{42977CFE-BE18-4BDB-B730-A216D80DCD42}" dt="2024-05-24T09:05:42.180" v="6747" actId="478"/>
          <ac:picMkLst>
            <pc:docMk/>
            <pc:sldMk cId="522248875" sldId="384"/>
            <ac:picMk id="122" creationId="{12CAD349-2427-9999-D457-A452C05BA199}"/>
          </ac:picMkLst>
        </pc:picChg>
        <pc:picChg chg="del">
          <ac:chgData name="Justine Buss" userId="8d5b0085cc57ea0f" providerId="LiveId" clId="{42977CFE-BE18-4BDB-B730-A216D80DCD42}" dt="2024-05-24T09:05:42.180" v="6747" actId="478"/>
          <ac:picMkLst>
            <pc:docMk/>
            <pc:sldMk cId="522248875" sldId="384"/>
            <ac:picMk id="123" creationId="{58D9427D-5D81-6D0C-6B80-DDE1F1207079}"/>
          </ac:picMkLst>
        </pc:picChg>
        <pc:picChg chg="del">
          <ac:chgData name="Justine Buss" userId="8d5b0085cc57ea0f" providerId="LiveId" clId="{42977CFE-BE18-4BDB-B730-A216D80DCD42}" dt="2024-05-24T09:05:42.180" v="6747" actId="478"/>
          <ac:picMkLst>
            <pc:docMk/>
            <pc:sldMk cId="522248875" sldId="384"/>
            <ac:picMk id="125" creationId="{7DBAC885-70B4-9684-21F6-90C810AC9F02}"/>
          </ac:picMkLst>
        </pc:picChg>
        <pc:picChg chg="del">
          <ac:chgData name="Justine Buss" userId="8d5b0085cc57ea0f" providerId="LiveId" clId="{42977CFE-BE18-4BDB-B730-A216D80DCD42}" dt="2024-05-24T09:05:42.180" v="6747" actId="478"/>
          <ac:picMkLst>
            <pc:docMk/>
            <pc:sldMk cId="522248875" sldId="384"/>
            <ac:picMk id="127" creationId="{46D8911C-B08A-553E-E545-1A172A5BE6CB}"/>
          </ac:picMkLst>
        </pc:picChg>
        <pc:picChg chg="del">
          <ac:chgData name="Justine Buss" userId="8d5b0085cc57ea0f" providerId="LiveId" clId="{42977CFE-BE18-4BDB-B730-A216D80DCD42}" dt="2024-05-24T09:05:42.180" v="6747" actId="478"/>
          <ac:picMkLst>
            <pc:docMk/>
            <pc:sldMk cId="522248875" sldId="384"/>
            <ac:picMk id="129" creationId="{C0B32875-A112-F876-4381-671B0755C032}"/>
          </ac:picMkLst>
        </pc:picChg>
        <pc:picChg chg="del">
          <ac:chgData name="Justine Buss" userId="8d5b0085cc57ea0f" providerId="LiveId" clId="{42977CFE-BE18-4BDB-B730-A216D80DCD42}" dt="2024-05-24T09:05:42.180" v="6747" actId="478"/>
          <ac:picMkLst>
            <pc:docMk/>
            <pc:sldMk cId="522248875" sldId="384"/>
            <ac:picMk id="154" creationId="{D8D6D062-5D77-91CC-67FF-CBCB7CD9540A}"/>
          </ac:picMkLst>
        </pc:picChg>
        <pc:picChg chg="del">
          <ac:chgData name="Justine Buss" userId="8d5b0085cc57ea0f" providerId="LiveId" clId="{42977CFE-BE18-4BDB-B730-A216D80DCD42}" dt="2024-05-24T09:05:42.180" v="6747" actId="478"/>
          <ac:picMkLst>
            <pc:docMk/>
            <pc:sldMk cId="522248875" sldId="384"/>
            <ac:picMk id="155" creationId="{6EFFC766-2F83-EA84-BAAA-B863E4525320}"/>
          </ac:picMkLst>
        </pc:picChg>
        <pc:picChg chg="del">
          <ac:chgData name="Justine Buss" userId="8d5b0085cc57ea0f" providerId="LiveId" clId="{42977CFE-BE18-4BDB-B730-A216D80DCD42}" dt="2024-05-24T09:05:42.180" v="6747" actId="478"/>
          <ac:picMkLst>
            <pc:docMk/>
            <pc:sldMk cId="522248875" sldId="384"/>
            <ac:picMk id="156" creationId="{4866109E-95C9-A21F-2E8E-E0574D2ED863}"/>
          </ac:picMkLst>
        </pc:picChg>
        <pc:picChg chg="del">
          <ac:chgData name="Justine Buss" userId="8d5b0085cc57ea0f" providerId="LiveId" clId="{42977CFE-BE18-4BDB-B730-A216D80DCD42}" dt="2024-05-24T09:05:42.180" v="6747" actId="478"/>
          <ac:picMkLst>
            <pc:docMk/>
            <pc:sldMk cId="522248875" sldId="384"/>
            <ac:picMk id="157" creationId="{C17F616A-1B8B-2D06-B644-50EBEF94A212}"/>
          </ac:picMkLst>
        </pc:picChg>
        <pc:picChg chg="del">
          <ac:chgData name="Justine Buss" userId="8d5b0085cc57ea0f" providerId="LiveId" clId="{42977CFE-BE18-4BDB-B730-A216D80DCD42}" dt="2024-05-24T09:05:42.180" v="6747" actId="478"/>
          <ac:picMkLst>
            <pc:docMk/>
            <pc:sldMk cId="522248875" sldId="384"/>
            <ac:picMk id="158" creationId="{B4462E81-FFBC-7AF8-A4E9-954D37DE61F2}"/>
          </ac:picMkLst>
        </pc:picChg>
        <pc:picChg chg="del">
          <ac:chgData name="Justine Buss" userId="8d5b0085cc57ea0f" providerId="LiveId" clId="{42977CFE-BE18-4BDB-B730-A216D80DCD42}" dt="2024-05-24T09:05:42.180" v="6747" actId="478"/>
          <ac:picMkLst>
            <pc:docMk/>
            <pc:sldMk cId="522248875" sldId="384"/>
            <ac:picMk id="159" creationId="{4084897F-EB47-7EFF-2C7B-908902898329}"/>
          </ac:picMkLst>
        </pc:picChg>
        <pc:picChg chg="del">
          <ac:chgData name="Justine Buss" userId="8d5b0085cc57ea0f" providerId="LiveId" clId="{42977CFE-BE18-4BDB-B730-A216D80DCD42}" dt="2024-05-24T09:05:42.180" v="6747" actId="478"/>
          <ac:picMkLst>
            <pc:docMk/>
            <pc:sldMk cId="522248875" sldId="384"/>
            <ac:picMk id="160" creationId="{D0BF9971-9534-ECCA-FB28-2C203ADAECF6}"/>
          </ac:picMkLst>
        </pc:picChg>
        <pc:picChg chg="del">
          <ac:chgData name="Justine Buss" userId="8d5b0085cc57ea0f" providerId="LiveId" clId="{42977CFE-BE18-4BDB-B730-A216D80DCD42}" dt="2024-05-24T09:05:42.180" v="6747" actId="478"/>
          <ac:picMkLst>
            <pc:docMk/>
            <pc:sldMk cId="522248875" sldId="384"/>
            <ac:picMk id="161" creationId="{F371C01D-0695-0DB2-3FC9-0DB8FCD75BDC}"/>
          </ac:picMkLst>
        </pc:picChg>
        <pc:picChg chg="del">
          <ac:chgData name="Justine Buss" userId="8d5b0085cc57ea0f" providerId="LiveId" clId="{42977CFE-BE18-4BDB-B730-A216D80DCD42}" dt="2024-05-24T09:05:42.180" v="6747" actId="478"/>
          <ac:picMkLst>
            <pc:docMk/>
            <pc:sldMk cId="522248875" sldId="384"/>
            <ac:picMk id="165" creationId="{18B7575B-F103-20F9-D677-3B66F6827EC3}"/>
          </ac:picMkLst>
        </pc:picChg>
        <pc:picChg chg="del">
          <ac:chgData name="Justine Buss" userId="8d5b0085cc57ea0f" providerId="LiveId" clId="{42977CFE-BE18-4BDB-B730-A216D80DCD42}" dt="2024-05-24T09:05:43.781" v="6748" actId="478"/>
          <ac:picMkLst>
            <pc:docMk/>
            <pc:sldMk cId="522248875" sldId="384"/>
            <ac:picMk id="166" creationId="{5C504669-E7FF-4113-50F9-B212FD3AC150}"/>
          </ac:picMkLst>
        </pc:picChg>
        <pc:picChg chg="del">
          <ac:chgData name="Justine Buss" userId="8d5b0085cc57ea0f" providerId="LiveId" clId="{42977CFE-BE18-4BDB-B730-A216D80DCD42}" dt="2024-05-24T09:05:42.180" v="6747" actId="478"/>
          <ac:picMkLst>
            <pc:docMk/>
            <pc:sldMk cId="522248875" sldId="384"/>
            <ac:picMk id="191" creationId="{5E3F0401-E6CB-78BC-05E5-58B1A09033E9}"/>
          </ac:picMkLst>
        </pc:picChg>
        <pc:picChg chg="del">
          <ac:chgData name="Justine Buss" userId="8d5b0085cc57ea0f" providerId="LiveId" clId="{42977CFE-BE18-4BDB-B730-A216D80DCD42}" dt="2024-05-24T09:05:42.180" v="6747" actId="478"/>
          <ac:picMkLst>
            <pc:docMk/>
            <pc:sldMk cId="522248875" sldId="384"/>
            <ac:picMk id="194" creationId="{6610D6BF-0C24-E7D3-C1F2-F5AA1E0DB250}"/>
          </ac:picMkLst>
        </pc:picChg>
        <pc:picChg chg="del">
          <ac:chgData name="Justine Buss" userId="8d5b0085cc57ea0f" providerId="LiveId" clId="{42977CFE-BE18-4BDB-B730-A216D80DCD42}" dt="2024-05-24T09:05:42.180" v="6747" actId="478"/>
          <ac:picMkLst>
            <pc:docMk/>
            <pc:sldMk cId="522248875" sldId="384"/>
            <ac:picMk id="197" creationId="{C871A2E3-4753-34DC-4344-314932A3137E}"/>
          </ac:picMkLst>
        </pc:picChg>
        <pc:cxnChg chg="mod">
          <ac:chgData name="Justine Buss" userId="8d5b0085cc57ea0f" providerId="LiveId" clId="{42977CFE-BE18-4BDB-B730-A216D80DCD42}" dt="2024-05-24T09:05:42.180" v="6747" actId="478"/>
          <ac:cxnSpMkLst>
            <pc:docMk/>
            <pc:sldMk cId="522248875" sldId="384"/>
            <ac:cxnSpMk id="83" creationId="{34DB2061-A89D-091E-8CC7-66305F8A6706}"/>
          </ac:cxnSpMkLst>
        </pc:cxnChg>
        <pc:cxnChg chg="mod">
          <ac:chgData name="Justine Buss" userId="8d5b0085cc57ea0f" providerId="LiveId" clId="{42977CFE-BE18-4BDB-B730-A216D80DCD42}" dt="2024-05-24T09:05:42.180" v="6747" actId="478"/>
          <ac:cxnSpMkLst>
            <pc:docMk/>
            <pc:sldMk cId="522248875" sldId="384"/>
            <ac:cxnSpMk id="86" creationId="{257FD62E-8B4D-81AA-C0CA-883F5D61FBED}"/>
          </ac:cxnSpMkLst>
        </pc:cxnChg>
      </pc:sldChg>
      <pc:sldChg chg="addSp delSp modSp new del mod modClrScheme chgLayout">
        <pc:chgData name="Justine Buss" userId="8d5b0085cc57ea0f" providerId="LiveId" clId="{42977CFE-BE18-4BDB-B730-A216D80DCD42}" dt="2024-05-24T00:01:22.729" v="6742" actId="2696"/>
        <pc:sldMkLst>
          <pc:docMk/>
          <pc:sldMk cId="732043049" sldId="384"/>
        </pc:sldMkLst>
        <pc:spChg chg="del">
          <ac:chgData name="Justine Buss" userId="8d5b0085cc57ea0f" providerId="LiveId" clId="{42977CFE-BE18-4BDB-B730-A216D80DCD42}" dt="2024-05-23T23:04:41.354" v="6103" actId="700"/>
          <ac:spMkLst>
            <pc:docMk/>
            <pc:sldMk cId="732043049" sldId="384"/>
            <ac:spMk id="2" creationId="{92E43EEA-1D70-7D9B-97EA-2A2916C5DDA9}"/>
          </ac:spMkLst>
        </pc:spChg>
        <pc:spChg chg="del">
          <ac:chgData name="Justine Buss" userId="8d5b0085cc57ea0f" providerId="LiveId" clId="{42977CFE-BE18-4BDB-B730-A216D80DCD42}" dt="2024-05-23T23:04:41.354" v="6103" actId="700"/>
          <ac:spMkLst>
            <pc:docMk/>
            <pc:sldMk cId="732043049" sldId="384"/>
            <ac:spMk id="3" creationId="{37116A55-5DF5-F4F4-CAF7-040F8DAE893E}"/>
          </ac:spMkLst>
        </pc:spChg>
        <pc:spChg chg="mod ord">
          <ac:chgData name="Justine Buss" userId="8d5b0085cc57ea0f" providerId="LiveId" clId="{42977CFE-BE18-4BDB-B730-A216D80DCD42}" dt="2024-05-23T23:04:41.354" v="6103" actId="700"/>
          <ac:spMkLst>
            <pc:docMk/>
            <pc:sldMk cId="732043049" sldId="384"/>
            <ac:spMk id="4" creationId="{B5A02056-F16C-493A-7766-C457B0D4A82B}"/>
          </ac:spMkLst>
        </pc:spChg>
        <pc:spChg chg="add mod">
          <ac:chgData name="Justine Buss" userId="8d5b0085cc57ea0f" providerId="LiveId" clId="{42977CFE-BE18-4BDB-B730-A216D80DCD42}" dt="2024-05-23T23:32:04.140" v="6319" actId="20577"/>
          <ac:spMkLst>
            <pc:docMk/>
            <pc:sldMk cId="732043049" sldId="384"/>
            <ac:spMk id="22" creationId="{B519ACF2-B44E-8BB0-D4DF-1EC79DF55C58}"/>
          </ac:spMkLst>
        </pc:spChg>
        <pc:spChg chg="add mod ord">
          <ac:chgData name="Justine Buss" userId="8d5b0085cc57ea0f" providerId="LiveId" clId="{42977CFE-BE18-4BDB-B730-A216D80DCD42}" dt="2024-05-23T23:30:02.387" v="6283" actId="164"/>
          <ac:spMkLst>
            <pc:docMk/>
            <pc:sldMk cId="732043049" sldId="384"/>
            <ac:spMk id="30" creationId="{0F996B61-FF36-D73B-DBB0-FE674BED8A73}"/>
          </ac:spMkLst>
        </pc:spChg>
        <pc:spChg chg="add del mod">
          <ac:chgData name="Justine Buss" userId="8d5b0085cc57ea0f" providerId="LiveId" clId="{42977CFE-BE18-4BDB-B730-A216D80DCD42}" dt="2024-05-23T23:42:24.723" v="6367" actId="21"/>
          <ac:spMkLst>
            <pc:docMk/>
            <pc:sldMk cId="732043049" sldId="384"/>
            <ac:spMk id="33" creationId="{56A0640C-0FCA-C56D-3F45-B024ABE50551}"/>
          </ac:spMkLst>
        </pc:spChg>
        <pc:spChg chg="add del mod">
          <ac:chgData name="Justine Buss" userId="8d5b0085cc57ea0f" providerId="LiveId" clId="{42977CFE-BE18-4BDB-B730-A216D80DCD42}" dt="2024-05-23T23:55:48.441" v="6595" actId="478"/>
          <ac:spMkLst>
            <pc:docMk/>
            <pc:sldMk cId="732043049" sldId="384"/>
            <ac:spMk id="37" creationId="{5913BFC3-4BD4-569C-1C09-94DF3C556912}"/>
          </ac:spMkLst>
        </pc:spChg>
        <pc:spChg chg="add del mod">
          <ac:chgData name="Justine Buss" userId="8d5b0085cc57ea0f" providerId="LiveId" clId="{42977CFE-BE18-4BDB-B730-A216D80DCD42}" dt="2024-05-23T23:59:52.799" v="6735" actId="21"/>
          <ac:spMkLst>
            <pc:docMk/>
            <pc:sldMk cId="732043049" sldId="384"/>
            <ac:spMk id="38" creationId="{25FA7AF9-5A31-3261-A6D8-960EAB15B363}"/>
          </ac:spMkLst>
        </pc:spChg>
        <pc:spChg chg="add del mod">
          <ac:chgData name="Justine Buss" userId="8d5b0085cc57ea0f" providerId="LiveId" clId="{42977CFE-BE18-4BDB-B730-A216D80DCD42}" dt="2024-05-23T23:59:52.799" v="6735" actId="21"/>
          <ac:spMkLst>
            <pc:docMk/>
            <pc:sldMk cId="732043049" sldId="384"/>
            <ac:spMk id="39" creationId="{A3C757FD-98B0-2B9A-CC1F-A7B378B5ECDE}"/>
          </ac:spMkLst>
        </pc:spChg>
        <pc:spChg chg="add del mod">
          <ac:chgData name="Justine Buss" userId="8d5b0085cc57ea0f" providerId="LiveId" clId="{42977CFE-BE18-4BDB-B730-A216D80DCD42}" dt="2024-05-23T23:58:44.063" v="6717" actId="21"/>
          <ac:spMkLst>
            <pc:docMk/>
            <pc:sldMk cId="732043049" sldId="384"/>
            <ac:spMk id="40" creationId="{4E9C2112-E621-E9B1-8BC5-EE7B900E41C7}"/>
          </ac:spMkLst>
        </pc:spChg>
        <pc:spChg chg="add del mod">
          <ac:chgData name="Justine Buss" userId="8d5b0085cc57ea0f" providerId="LiveId" clId="{42977CFE-BE18-4BDB-B730-A216D80DCD42}" dt="2024-05-23T23:58:18.471" v="6712" actId="21"/>
          <ac:spMkLst>
            <pc:docMk/>
            <pc:sldMk cId="732043049" sldId="384"/>
            <ac:spMk id="41" creationId="{659DAF82-C9EE-3751-5831-527D33D7A583}"/>
          </ac:spMkLst>
        </pc:spChg>
        <pc:spChg chg="add del mod">
          <ac:chgData name="Justine Buss" userId="8d5b0085cc57ea0f" providerId="LiveId" clId="{42977CFE-BE18-4BDB-B730-A216D80DCD42}" dt="2024-05-23T23:58:44.063" v="6717" actId="21"/>
          <ac:spMkLst>
            <pc:docMk/>
            <pc:sldMk cId="732043049" sldId="384"/>
            <ac:spMk id="42" creationId="{FB88D78E-6C3A-FF7B-3341-DAFE30ADE25F}"/>
          </ac:spMkLst>
        </pc:spChg>
        <pc:spChg chg="add del mod">
          <ac:chgData name="Justine Buss" userId="8d5b0085cc57ea0f" providerId="LiveId" clId="{42977CFE-BE18-4BDB-B730-A216D80DCD42}" dt="2024-05-23T23:55:47.474" v="6594" actId="478"/>
          <ac:spMkLst>
            <pc:docMk/>
            <pc:sldMk cId="732043049" sldId="384"/>
            <ac:spMk id="43" creationId="{045387D1-4C65-B9EB-B7DD-E75FE4EE0150}"/>
          </ac:spMkLst>
        </pc:spChg>
        <pc:spChg chg="add del mod">
          <ac:chgData name="Justine Buss" userId="8d5b0085cc57ea0f" providerId="LiveId" clId="{42977CFE-BE18-4BDB-B730-A216D80DCD42}" dt="2024-05-23T23:59:52.799" v="6735" actId="21"/>
          <ac:spMkLst>
            <pc:docMk/>
            <pc:sldMk cId="732043049" sldId="384"/>
            <ac:spMk id="50" creationId="{8E7B52F9-A6B8-FA5C-4E26-B087947A3E34}"/>
          </ac:spMkLst>
        </pc:spChg>
        <pc:spChg chg="add del mod">
          <ac:chgData name="Justine Buss" userId="8d5b0085cc57ea0f" providerId="LiveId" clId="{42977CFE-BE18-4BDB-B730-A216D80DCD42}" dt="2024-05-23T23:59:52.799" v="6735" actId="21"/>
          <ac:spMkLst>
            <pc:docMk/>
            <pc:sldMk cId="732043049" sldId="384"/>
            <ac:spMk id="51" creationId="{8985CFD3-A8EC-744C-01B1-B780F2CC0C48}"/>
          </ac:spMkLst>
        </pc:spChg>
        <pc:grpChg chg="add del mod">
          <ac:chgData name="Justine Buss" userId="8d5b0085cc57ea0f" providerId="LiveId" clId="{42977CFE-BE18-4BDB-B730-A216D80DCD42}" dt="2024-05-23T23:18:50.105" v="6213" actId="21"/>
          <ac:grpSpMkLst>
            <pc:docMk/>
            <pc:sldMk cId="732043049" sldId="384"/>
            <ac:grpSpMk id="14" creationId="{A3EEBB46-5B70-1079-D2FF-F19BA5E73E57}"/>
          </ac:grpSpMkLst>
        </pc:grpChg>
        <pc:grpChg chg="add del mod">
          <ac:chgData name="Justine Buss" userId="8d5b0085cc57ea0f" providerId="LiveId" clId="{42977CFE-BE18-4BDB-B730-A216D80DCD42}" dt="2024-05-23T23:42:24.723" v="6367" actId="21"/>
          <ac:grpSpMkLst>
            <pc:docMk/>
            <pc:sldMk cId="732043049" sldId="384"/>
            <ac:grpSpMk id="31" creationId="{11645CBA-B3DB-182B-216A-AECE68693DBD}"/>
          </ac:grpSpMkLst>
        </pc:grpChg>
        <pc:grpChg chg="add del mod">
          <ac:chgData name="Justine Buss" userId="8d5b0085cc57ea0f" providerId="LiveId" clId="{42977CFE-BE18-4BDB-B730-A216D80DCD42}" dt="2024-05-23T23:42:21.645" v="6366" actId="164"/>
          <ac:grpSpMkLst>
            <pc:docMk/>
            <pc:sldMk cId="732043049" sldId="384"/>
            <ac:grpSpMk id="32" creationId="{14BFB3E3-CA7C-5D29-EFF4-3863DBBEFCED}"/>
          </ac:grpSpMkLst>
        </pc:grpChg>
        <pc:grpChg chg="add del mod">
          <ac:chgData name="Justine Buss" userId="8d5b0085cc57ea0f" providerId="LiveId" clId="{42977CFE-BE18-4BDB-B730-A216D80DCD42}" dt="2024-05-23T23:42:24.723" v="6367" actId="21"/>
          <ac:grpSpMkLst>
            <pc:docMk/>
            <pc:sldMk cId="732043049" sldId="384"/>
            <ac:grpSpMk id="36" creationId="{49977F81-65CA-3ED6-FDA2-3E1960660D57}"/>
          </ac:grpSpMkLst>
        </pc:grpChg>
        <pc:picChg chg="add del mod">
          <ac:chgData name="Justine Buss" userId="8d5b0085cc57ea0f" providerId="LiveId" clId="{42977CFE-BE18-4BDB-B730-A216D80DCD42}" dt="2024-05-23T23:10:37.718" v="6152" actId="478"/>
          <ac:picMkLst>
            <pc:docMk/>
            <pc:sldMk cId="732043049" sldId="384"/>
            <ac:picMk id="5" creationId="{03513676-8E7D-6F43-E7F5-C64DF050AB15}"/>
          </ac:picMkLst>
        </pc:picChg>
        <pc:picChg chg="add del mod">
          <ac:chgData name="Justine Buss" userId="8d5b0085cc57ea0f" providerId="LiveId" clId="{42977CFE-BE18-4BDB-B730-A216D80DCD42}" dt="2024-05-23T23:18:50.105" v="6213" actId="21"/>
          <ac:picMkLst>
            <pc:docMk/>
            <pc:sldMk cId="732043049" sldId="384"/>
            <ac:picMk id="6" creationId="{4866109E-95C9-A21F-2E8E-E0574D2ED863}"/>
          </ac:picMkLst>
        </pc:picChg>
        <pc:picChg chg="add del mod">
          <ac:chgData name="Justine Buss" userId="8d5b0085cc57ea0f" providerId="LiveId" clId="{42977CFE-BE18-4BDB-B730-A216D80DCD42}" dt="2024-05-23T23:18:50.105" v="6213" actId="21"/>
          <ac:picMkLst>
            <pc:docMk/>
            <pc:sldMk cId="732043049" sldId="384"/>
            <ac:picMk id="7" creationId="{C17F616A-1B8B-2D06-B644-50EBEF94A212}"/>
          </ac:picMkLst>
        </pc:picChg>
        <pc:picChg chg="add del mod">
          <ac:chgData name="Justine Buss" userId="8d5b0085cc57ea0f" providerId="LiveId" clId="{42977CFE-BE18-4BDB-B730-A216D80DCD42}" dt="2024-05-23T23:18:50.105" v="6213" actId="21"/>
          <ac:picMkLst>
            <pc:docMk/>
            <pc:sldMk cId="732043049" sldId="384"/>
            <ac:picMk id="8" creationId="{B4462E81-FFBC-7AF8-A4E9-954D37DE61F2}"/>
          </ac:picMkLst>
        </pc:picChg>
        <pc:picChg chg="add del mod">
          <ac:chgData name="Justine Buss" userId="8d5b0085cc57ea0f" providerId="LiveId" clId="{42977CFE-BE18-4BDB-B730-A216D80DCD42}" dt="2024-05-23T23:18:50.105" v="6213" actId="21"/>
          <ac:picMkLst>
            <pc:docMk/>
            <pc:sldMk cId="732043049" sldId="384"/>
            <ac:picMk id="9" creationId="{4084897F-EB47-7EFF-2C7B-908902898329}"/>
          </ac:picMkLst>
        </pc:picChg>
        <pc:picChg chg="add del mod">
          <ac:chgData name="Justine Buss" userId="8d5b0085cc57ea0f" providerId="LiveId" clId="{42977CFE-BE18-4BDB-B730-A216D80DCD42}" dt="2024-05-23T23:18:50.105" v="6213" actId="21"/>
          <ac:picMkLst>
            <pc:docMk/>
            <pc:sldMk cId="732043049" sldId="384"/>
            <ac:picMk id="10" creationId="{D0BF9971-9534-ECCA-FB28-2C203ADAECF6}"/>
          </ac:picMkLst>
        </pc:picChg>
        <pc:picChg chg="add del mod">
          <ac:chgData name="Justine Buss" userId="8d5b0085cc57ea0f" providerId="LiveId" clId="{42977CFE-BE18-4BDB-B730-A216D80DCD42}" dt="2024-05-23T23:18:50.105" v="6213" actId="21"/>
          <ac:picMkLst>
            <pc:docMk/>
            <pc:sldMk cId="732043049" sldId="384"/>
            <ac:picMk id="11" creationId="{F371C01D-0695-0DB2-3FC9-0DB8FCD75BDC}"/>
          </ac:picMkLst>
        </pc:picChg>
        <pc:picChg chg="add mod">
          <ac:chgData name="Justine Buss" userId="8d5b0085cc57ea0f" providerId="LiveId" clId="{42977CFE-BE18-4BDB-B730-A216D80DCD42}" dt="2024-05-23T23:10:20.208" v="6147" actId="164"/>
          <ac:picMkLst>
            <pc:docMk/>
            <pc:sldMk cId="732043049" sldId="384"/>
            <ac:picMk id="12" creationId="{91D7487C-DDDB-072F-7B5A-7550EE03ADBE}"/>
          </ac:picMkLst>
        </pc:picChg>
        <pc:picChg chg="add mod">
          <ac:chgData name="Justine Buss" userId="8d5b0085cc57ea0f" providerId="LiveId" clId="{42977CFE-BE18-4BDB-B730-A216D80DCD42}" dt="2024-05-23T23:10:20.208" v="6147" actId="164"/>
          <ac:picMkLst>
            <pc:docMk/>
            <pc:sldMk cId="732043049" sldId="384"/>
            <ac:picMk id="13" creationId="{1972323A-D9BA-DC79-D04C-5EC59AB1A5EE}"/>
          </ac:picMkLst>
        </pc:picChg>
        <pc:picChg chg="add del mod">
          <ac:chgData name="Justine Buss" userId="8d5b0085cc57ea0f" providerId="LiveId" clId="{42977CFE-BE18-4BDB-B730-A216D80DCD42}" dt="2024-05-23T23:18:50.105" v="6213" actId="21"/>
          <ac:picMkLst>
            <pc:docMk/>
            <pc:sldMk cId="732043049" sldId="384"/>
            <ac:picMk id="15" creationId="{18B7575B-F103-20F9-D677-3B66F6827EC3}"/>
          </ac:picMkLst>
        </pc:picChg>
        <pc:picChg chg="add del mod ord">
          <ac:chgData name="Justine Buss" userId="8d5b0085cc57ea0f" providerId="LiveId" clId="{42977CFE-BE18-4BDB-B730-A216D80DCD42}" dt="2024-05-23T23:42:21.645" v="6366" actId="164"/>
          <ac:picMkLst>
            <pc:docMk/>
            <pc:sldMk cId="732043049" sldId="384"/>
            <ac:picMk id="17" creationId="{D245D2A9-2719-BF51-85B5-D2DD8CFA7ECA}"/>
          </ac:picMkLst>
        </pc:picChg>
        <pc:picChg chg="add mod ord">
          <ac:chgData name="Justine Buss" userId="8d5b0085cc57ea0f" providerId="LiveId" clId="{42977CFE-BE18-4BDB-B730-A216D80DCD42}" dt="2024-05-23T23:31:24.649" v="6304" actId="164"/>
          <ac:picMkLst>
            <pc:docMk/>
            <pc:sldMk cId="732043049" sldId="384"/>
            <ac:picMk id="19" creationId="{44ADFC46-0535-974C-952C-04FB518A9D9D}"/>
          </ac:picMkLst>
        </pc:picChg>
        <pc:picChg chg="add del mod">
          <ac:chgData name="Justine Buss" userId="8d5b0085cc57ea0f" providerId="LiveId" clId="{42977CFE-BE18-4BDB-B730-A216D80DCD42}" dt="2024-05-23T23:23:40.115" v="6237" actId="478"/>
          <ac:picMkLst>
            <pc:docMk/>
            <pc:sldMk cId="732043049" sldId="384"/>
            <ac:picMk id="21" creationId="{531FCF89-E13E-F42E-B03A-83D26DE8F806}"/>
          </ac:picMkLst>
        </pc:picChg>
        <pc:picChg chg="add del mod">
          <ac:chgData name="Justine Buss" userId="8d5b0085cc57ea0f" providerId="LiveId" clId="{42977CFE-BE18-4BDB-B730-A216D80DCD42}" dt="2024-05-23T23:26:43.874" v="6259" actId="478"/>
          <ac:picMkLst>
            <pc:docMk/>
            <pc:sldMk cId="732043049" sldId="384"/>
            <ac:picMk id="26" creationId="{394D9C30-09B3-76A2-576B-912FB6E42A2F}"/>
          </ac:picMkLst>
        </pc:picChg>
        <pc:picChg chg="add mod">
          <ac:chgData name="Justine Buss" userId="8d5b0085cc57ea0f" providerId="LiveId" clId="{42977CFE-BE18-4BDB-B730-A216D80DCD42}" dt="2024-05-23T23:30:02.387" v="6283" actId="164"/>
          <ac:picMkLst>
            <pc:docMk/>
            <pc:sldMk cId="732043049" sldId="384"/>
            <ac:picMk id="28" creationId="{BF47411A-7ACF-7DEF-2538-2B29E9B84048}"/>
          </ac:picMkLst>
        </pc:picChg>
        <pc:picChg chg="add mod ord">
          <ac:chgData name="Justine Buss" userId="8d5b0085cc57ea0f" providerId="LiveId" clId="{42977CFE-BE18-4BDB-B730-A216D80DCD42}" dt="2024-05-23T23:30:02.387" v="6283" actId="164"/>
          <ac:picMkLst>
            <pc:docMk/>
            <pc:sldMk cId="732043049" sldId="384"/>
            <ac:picMk id="29" creationId="{ADE3AFF8-0FE6-A637-4014-04B07227DCDD}"/>
          </ac:picMkLst>
        </pc:picChg>
        <pc:picChg chg="add del mod">
          <ac:chgData name="Justine Buss" userId="8d5b0085cc57ea0f" providerId="LiveId" clId="{42977CFE-BE18-4BDB-B730-A216D80DCD42}" dt="2024-05-23T23:40:01.102" v="6346" actId="21"/>
          <ac:picMkLst>
            <pc:docMk/>
            <pc:sldMk cId="732043049" sldId="384"/>
            <ac:picMk id="35" creationId="{5C504669-E7FF-4113-50F9-B212FD3AC150}"/>
          </ac:picMkLst>
        </pc:picChg>
        <pc:picChg chg="add del mod">
          <ac:chgData name="Justine Buss" userId="8d5b0085cc57ea0f" providerId="LiveId" clId="{42977CFE-BE18-4BDB-B730-A216D80DCD42}" dt="2024-05-23T23:59:52.799" v="6735" actId="21"/>
          <ac:picMkLst>
            <pc:docMk/>
            <pc:sldMk cId="732043049" sldId="384"/>
            <ac:picMk id="45" creationId="{C871A2E3-4753-34DC-4344-314932A3137E}"/>
          </ac:picMkLst>
        </pc:picChg>
        <pc:picChg chg="add del mod">
          <ac:chgData name="Justine Buss" userId="8d5b0085cc57ea0f" providerId="LiveId" clId="{42977CFE-BE18-4BDB-B730-A216D80DCD42}" dt="2024-05-23T23:58:44.063" v="6717" actId="21"/>
          <ac:picMkLst>
            <pc:docMk/>
            <pc:sldMk cId="732043049" sldId="384"/>
            <ac:picMk id="47" creationId="{6610D6BF-0C24-E7D3-C1F2-F5AA1E0DB250}"/>
          </ac:picMkLst>
        </pc:picChg>
        <pc:picChg chg="add del mod">
          <ac:chgData name="Justine Buss" userId="8d5b0085cc57ea0f" providerId="LiveId" clId="{42977CFE-BE18-4BDB-B730-A216D80DCD42}" dt="2024-05-23T23:58:18.471" v="6712" actId="21"/>
          <ac:picMkLst>
            <pc:docMk/>
            <pc:sldMk cId="732043049" sldId="384"/>
            <ac:picMk id="49" creationId="{5E3F0401-E6CB-78BC-05E5-58B1A09033E9}"/>
          </ac:picMkLst>
        </pc:picChg>
        <pc:picChg chg="add del mod">
          <ac:chgData name="Justine Buss" userId="8d5b0085cc57ea0f" providerId="LiveId" clId="{42977CFE-BE18-4BDB-B730-A216D80DCD42}" dt="2024-05-23T23:18:50.105" v="6213" actId="21"/>
          <ac:picMkLst>
            <pc:docMk/>
            <pc:sldMk cId="732043049" sldId="384"/>
            <ac:picMk id="115" creationId="{D8D6D062-5D77-91CC-67FF-CBCB7CD9540A}"/>
          </ac:picMkLst>
        </pc:picChg>
        <pc:picChg chg="add del mod">
          <ac:chgData name="Justine Buss" userId="8d5b0085cc57ea0f" providerId="LiveId" clId="{42977CFE-BE18-4BDB-B730-A216D80DCD42}" dt="2024-05-23T23:18:50.105" v="6213" actId="21"/>
          <ac:picMkLst>
            <pc:docMk/>
            <pc:sldMk cId="732043049" sldId="384"/>
            <ac:picMk id="117" creationId="{6EFFC766-2F83-EA84-BAAA-B863E4525320}"/>
          </ac:picMkLst>
        </pc:picChg>
        <pc:cxnChg chg="add mod">
          <ac:chgData name="Justine Buss" userId="8d5b0085cc57ea0f" providerId="LiveId" clId="{42977CFE-BE18-4BDB-B730-A216D80DCD42}" dt="2024-05-23T23:31:24.649" v="6304" actId="164"/>
          <ac:cxnSpMkLst>
            <pc:docMk/>
            <pc:sldMk cId="732043049" sldId="384"/>
            <ac:cxnSpMk id="24" creationId="{73A0DF77-1D69-E557-D868-2E9469C49F56}"/>
          </ac:cxnSpMkLst>
        </pc:cxnChg>
      </pc:sldChg>
      <pc:sldChg chg="addSp delSp modSp add mod ord modTransition delAnim modAnim modNotesTx">
        <pc:chgData name="Justine Buss" userId="8d5b0085cc57ea0f" providerId="LiveId" clId="{42977CFE-BE18-4BDB-B730-A216D80DCD42}" dt="2024-06-02T10:21:13.789" v="25202" actId="1076"/>
        <pc:sldMkLst>
          <pc:docMk/>
          <pc:sldMk cId="3817920368" sldId="385"/>
        </pc:sldMkLst>
        <pc:spChg chg="mod">
          <ac:chgData name="Justine Buss" userId="8d5b0085cc57ea0f" providerId="LiveId" clId="{42977CFE-BE18-4BDB-B730-A216D80DCD42}" dt="2024-05-31T14:40:31.902" v="24590" actId="14100"/>
          <ac:spMkLst>
            <pc:docMk/>
            <pc:sldMk cId="3817920368" sldId="385"/>
            <ac:spMk id="2" creationId="{00000000-0000-0000-0000-000000000000}"/>
          </ac:spMkLst>
        </pc:spChg>
        <pc:spChg chg="mod">
          <ac:chgData name="Justine Buss" userId="8d5b0085cc57ea0f" providerId="LiveId" clId="{42977CFE-BE18-4BDB-B730-A216D80DCD42}" dt="2024-05-24T10:46:08.425" v="7110"/>
          <ac:spMkLst>
            <pc:docMk/>
            <pc:sldMk cId="3817920368" sldId="385"/>
            <ac:spMk id="6" creationId="{8DC732E8-90E6-0CD6-F868-DC13683EAAB7}"/>
          </ac:spMkLst>
        </pc:spChg>
        <pc:spChg chg="mod">
          <ac:chgData name="Justine Buss" userId="8d5b0085cc57ea0f" providerId="LiveId" clId="{42977CFE-BE18-4BDB-B730-A216D80DCD42}" dt="2024-05-24T10:46:08.425" v="7110"/>
          <ac:spMkLst>
            <pc:docMk/>
            <pc:sldMk cId="3817920368" sldId="385"/>
            <ac:spMk id="7" creationId="{0E375961-8476-04D8-B3E4-9A5D0E54685D}"/>
          </ac:spMkLst>
        </pc:spChg>
        <pc:spChg chg="mod">
          <ac:chgData name="Justine Buss" userId="8d5b0085cc57ea0f" providerId="LiveId" clId="{42977CFE-BE18-4BDB-B730-A216D80DCD42}" dt="2024-05-24T10:46:08.425" v="7110"/>
          <ac:spMkLst>
            <pc:docMk/>
            <pc:sldMk cId="3817920368" sldId="385"/>
            <ac:spMk id="8" creationId="{7FF33180-B52A-C251-35A1-32BD5F27AEFD}"/>
          </ac:spMkLst>
        </pc:spChg>
        <pc:spChg chg="mod">
          <ac:chgData name="Justine Buss" userId="8d5b0085cc57ea0f" providerId="LiveId" clId="{42977CFE-BE18-4BDB-B730-A216D80DCD42}" dt="2024-05-24T10:46:08.425" v="7110"/>
          <ac:spMkLst>
            <pc:docMk/>
            <pc:sldMk cId="3817920368" sldId="385"/>
            <ac:spMk id="9" creationId="{FB4B37D9-0DE8-1494-54AD-A7B91B5A7D98}"/>
          </ac:spMkLst>
        </pc:spChg>
        <pc:spChg chg="del mod">
          <ac:chgData name="Justine Buss" userId="8d5b0085cc57ea0f" providerId="LiveId" clId="{42977CFE-BE18-4BDB-B730-A216D80DCD42}" dt="2024-05-24T10:46:19.465" v="7113" actId="478"/>
          <ac:spMkLst>
            <pc:docMk/>
            <pc:sldMk cId="3817920368" sldId="385"/>
            <ac:spMk id="11" creationId="{8DD6E080-9A32-73CE-DFCA-64BD76847845}"/>
          </ac:spMkLst>
        </pc:spChg>
        <pc:spChg chg="add mod ord">
          <ac:chgData name="Justine Buss" userId="8d5b0085cc57ea0f" providerId="LiveId" clId="{42977CFE-BE18-4BDB-B730-A216D80DCD42}" dt="2024-05-24T15:47:29.460" v="7423" actId="164"/>
          <ac:spMkLst>
            <pc:docMk/>
            <pc:sldMk cId="3817920368" sldId="385"/>
            <ac:spMk id="11" creationId="{D54E7FF3-3E94-1927-2FD9-FEE7FB5B2F31}"/>
          </ac:spMkLst>
        </pc:spChg>
        <pc:spChg chg="add mod">
          <ac:chgData name="Justine Buss" userId="8d5b0085cc57ea0f" providerId="LiveId" clId="{42977CFE-BE18-4BDB-B730-A216D80DCD42}" dt="2024-05-31T14:44:59.012" v="24624"/>
          <ac:spMkLst>
            <pc:docMk/>
            <pc:sldMk cId="3817920368" sldId="385"/>
            <ac:spMk id="12" creationId="{0CC538A4-9622-80CC-B884-3CCEF498E566}"/>
          </ac:spMkLst>
        </pc:spChg>
        <pc:spChg chg="add mod">
          <ac:chgData name="Justine Buss" userId="8d5b0085cc57ea0f" providerId="LiveId" clId="{42977CFE-BE18-4BDB-B730-A216D80DCD42}" dt="2024-05-30T13:05:26.812" v="18770"/>
          <ac:spMkLst>
            <pc:docMk/>
            <pc:sldMk cId="3817920368" sldId="385"/>
            <ac:spMk id="12" creationId="{0EEB5AFF-9B12-A7A6-A863-9BB56B7B6D4D}"/>
          </ac:spMkLst>
        </pc:spChg>
        <pc:spChg chg="del mod">
          <ac:chgData name="Justine Buss" userId="8d5b0085cc57ea0f" providerId="LiveId" clId="{42977CFE-BE18-4BDB-B730-A216D80DCD42}" dt="2024-05-24T10:46:17.840" v="7112" actId="478"/>
          <ac:spMkLst>
            <pc:docMk/>
            <pc:sldMk cId="3817920368" sldId="385"/>
            <ac:spMk id="12" creationId="{BD8D0BA9-E44F-8952-BC42-7A6D12292923}"/>
          </ac:spMkLst>
        </pc:spChg>
        <pc:spChg chg="add mod">
          <ac:chgData name="Justine Buss" userId="8d5b0085cc57ea0f" providerId="LiveId" clId="{42977CFE-BE18-4BDB-B730-A216D80DCD42}" dt="2024-05-24T15:40:17.411" v="7342"/>
          <ac:spMkLst>
            <pc:docMk/>
            <pc:sldMk cId="3817920368" sldId="385"/>
            <ac:spMk id="12" creationId="{F725B354-360C-E192-0CA3-814AD4DD04CC}"/>
          </ac:spMkLst>
        </pc:spChg>
        <pc:spChg chg="del mod">
          <ac:chgData name="Justine Buss" userId="8d5b0085cc57ea0f" providerId="LiveId" clId="{42977CFE-BE18-4BDB-B730-A216D80DCD42}" dt="2024-05-24T10:46:22.233" v="7115" actId="478"/>
          <ac:spMkLst>
            <pc:docMk/>
            <pc:sldMk cId="3817920368" sldId="385"/>
            <ac:spMk id="13" creationId="{34644C57-93B8-2030-C9C7-D5683BCAF43F}"/>
          </ac:spMkLst>
        </pc:spChg>
        <pc:spChg chg="add mod ord">
          <ac:chgData name="Justine Buss" userId="8d5b0085cc57ea0f" providerId="LiveId" clId="{42977CFE-BE18-4BDB-B730-A216D80DCD42}" dt="2024-05-24T15:47:29.460" v="7423" actId="164"/>
          <ac:spMkLst>
            <pc:docMk/>
            <pc:sldMk cId="3817920368" sldId="385"/>
            <ac:spMk id="13" creationId="{D294BD52-1611-D0AD-E47E-A72815850BF0}"/>
          </ac:spMkLst>
        </pc:spChg>
        <pc:spChg chg="del mod">
          <ac:chgData name="Justine Buss" userId="8d5b0085cc57ea0f" providerId="LiveId" clId="{42977CFE-BE18-4BDB-B730-A216D80DCD42}" dt="2024-05-24T10:46:20.860" v="7114" actId="478"/>
          <ac:spMkLst>
            <pc:docMk/>
            <pc:sldMk cId="3817920368" sldId="385"/>
            <ac:spMk id="14" creationId="{1D82490C-BA73-6B70-E7B9-99AA97FDB2B2}"/>
          </ac:spMkLst>
        </pc:spChg>
        <pc:spChg chg="add mod ord">
          <ac:chgData name="Justine Buss" userId="8d5b0085cc57ea0f" providerId="LiveId" clId="{42977CFE-BE18-4BDB-B730-A216D80DCD42}" dt="2024-05-24T15:47:29.460" v="7423" actId="164"/>
          <ac:spMkLst>
            <pc:docMk/>
            <pc:sldMk cId="3817920368" sldId="385"/>
            <ac:spMk id="14" creationId="{396F9E2E-393F-4F11-26F9-444A3417F0AF}"/>
          </ac:spMkLst>
        </pc:spChg>
        <pc:spChg chg="add mod ord">
          <ac:chgData name="Justine Buss" userId="8d5b0085cc57ea0f" providerId="LiveId" clId="{42977CFE-BE18-4BDB-B730-A216D80DCD42}" dt="2024-05-24T15:47:29.460" v="7423" actId="164"/>
          <ac:spMkLst>
            <pc:docMk/>
            <pc:sldMk cId="3817920368" sldId="385"/>
            <ac:spMk id="16" creationId="{A999714B-43FE-FCD2-20C8-61508C648C81}"/>
          </ac:spMkLst>
        </pc:spChg>
        <pc:spChg chg="add mod ord">
          <ac:chgData name="Justine Buss" userId="8d5b0085cc57ea0f" providerId="LiveId" clId="{42977CFE-BE18-4BDB-B730-A216D80DCD42}" dt="2024-05-24T15:47:29.460" v="7423" actId="164"/>
          <ac:spMkLst>
            <pc:docMk/>
            <pc:sldMk cId="3817920368" sldId="385"/>
            <ac:spMk id="20" creationId="{17E51E21-4F84-A70F-2643-2959DB13C942}"/>
          </ac:spMkLst>
        </pc:spChg>
        <pc:spChg chg="mod topLvl">
          <ac:chgData name="Justine Buss" userId="8d5b0085cc57ea0f" providerId="LiveId" clId="{42977CFE-BE18-4BDB-B730-A216D80DCD42}" dt="2024-05-24T10:51:07.767" v="7177" actId="164"/>
          <ac:spMkLst>
            <pc:docMk/>
            <pc:sldMk cId="3817920368" sldId="385"/>
            <ac:spMk id="21" creationId="{DE53DD3D-4CB2-E3FC-3703-C3D6ECAE063B}"/>
          </ac:spMkLst>
        </pc:spChg>
        <pc:spChg chg="add mod ord">
          <ac:chgData name="Justine Buss" userId="8d5b0085cc57ea0f" providerId="LiveId" clId="{42977CFE-BE18-4BDB-B730-A216D80DCD42}" dt="2024-05-24T15:47:29.460" v="7423" actId="164"/>
          <ac:spMkLst>
            <pc:docMk/>
            <pc:sldMk cId="3817920368" sldId="385"/>
            <ac:spMk id="22" creationId="{F2ABF7E7-04E3-E03B-4AC8-05A338EE0A11}"/>
          </ac:spMkLst>
        </pc:spChg>
        <pc:spChg chg="add mod">
          <ac:chgData name="Justine Buss" userId="8d5b0085cc57ea0f" providerId="LiveId" clId="{42977CFE-BE18-4BDB-B730-A216D80DCD42}" dt="2024-05-24T15:47:29.460" v="7423" actId="164"/>
          <ac:spMkLst>
            <pc:docMk/>
            <pc:sldMk cId="3817920368" sldId="385"/>
            <ac:spMk id="23" creationId="{46EBDA3E-C38F-5DE0-3A4E-5AF7CAFB71BF}"/>
          </ac:spMkLst>
        </pc:spChg>
        <pc:spChg chg="add mod">
          <ac:chgData name="Justine Buss" userId="8d5b0085cc57ea0f" providerId="LiveId" clId="{42977CFE-BE18-4BDB-B730-A216D80DCD42}" dt="2024-05-24T15:47:29.460" v="7423" actId="164"/>
          <ac:spMkLst>
            <pc:docMk/>
            <pc:sldMk cId="3817920368" sldId="385"/>
            <ac:spMk id="24" creationId="{B8A1C3B7-D13F-0613-0F27-FDD64696375C}"/>
          </ac:spMkLst>
        </pc:spChg>
        <pc:spChg chg="add mod">
          <ac:chgData name="Justine Buss" userId="8d5b0085cc57ea0f" providerId="LiveId" clId="{42977CFE-BE18-4BDB-B730-A216D80DCD42}" dt="2024-05-24T15:47:29.460" v="7423" actId="164"/>
          <ac:spMkLst>
            <pc:docMk/>
            <pc:sldMk cId="3817920368" sldId="385"/>
            <ac:spMk id="25" creationId="{5E98627F-A727-ED09-EAB1-3F2EFB5D58AE}"/>
          </ac:spMkLst>
        </pc:spChg>
        <pc:spChg chg="mod ord topLvl">
          <ac:chgData name="Justine Buss" userId="8d5b0085cc57ea0f" providerId="LiveId" clId="{42977CFE-BE18-4BDB-B730-A216D80DCD42}" dt="2024-05-24T10:54:33.634" v="7212" actId="164"/>
          <ac:spMkLst>
            <pc:docMk/>
            <pc:sldMk cId="3817920368" sldId="385"/>
            <ac:spMk id="26" creationId="{CCE653B8-2305-2F53-12F0-7D0AF94B60A0}"/>
          </ac:spMkLst>
        </pc:spChg>
        <pc:spChg chg="mod ord topLvl">
          <ac:chgData name="Justine Buss" userId="8d5b0085cc57ea0f" providerId="LiveId" clId="{42977CFE-BE18-4BDB-B730-A216D80DCD42}" dt="2024-05-24T10:54:33.634" v="7212" actId="164"/>
          <ac:spMkLst>
            <pc:docMk/>
            <pc:sldMk cId="3817920368" sldId="385"/>
            <ac:spMk id="27" creationId="{47561A54-530D-B6E1-7CA8-0D1282B5F86F}"/>
          </ac:spMkLst>
        </pc:spChg>
        <pc:spChg chg="add mod">
          <ac:chgData name="Justine Buss" userId="8d5b0085cc57ea0f" providerId="LiveId" clId="{42977CFE-BE18-4BDB-B730-A216D80DCD42}" dt="2024-05-24T15:47:29.460" v="7423" actId="164"/>
          <ac:spMkLst>
            <pc:docMk/>
            <pc:sldMk cId="3817920368" sldId="385"/>
            <ac:spMk id="28" creationId="{74D53EC2-6947-EE54-8F48-C6C3CB0D05F5}"/>
          </ac:spMkLst>
        </pc:spChg>
        <pc:spChg chg="del mod topLvl">
          <ac:chgData name="Justine Buss" userId="8d5b0085cc57ea0f" providerId="LiveId" clId="{42977CFE-BE18-4BDB-B730-A216D80DCD42}" dt="2024-05-24T10:54:39.223" v="7214" actId="478"/>
          <ac:spMkLst>
            <pc:docMk/>
            <pc:sldMk cId="3817920368" sldId="385"/>
            <ac:spMk id="28" creationId="{BAC1F8CD-233D-8AFA-B306-9FCF7153D5BF}"/>
          </ac:spMkLst>
        </pc:spChg>
        <pc:spChg chg="del mod topLvl">
          <ac:chgData name="Justine Buss" userId="8d5b0085cc57ea0f" providerId="LiveId" clId="{42977CFE-BE18-4BDB-B730-A216D80DCD42}" dt="2024-05-24T10:54:39.223" v="7214" actId="478"/>
          <ac:spMkLst>
            <pc:docMk/>
            <pc:sldMk cId="3817920368" sldId="385"/>
            <ac:spMk id="29" creationId="{C4ECE6E5-97B9-7822-7932-9F67E29AE068}"/>
          </ac:spMkLst>
        </pc:spChg>
        <pc:spChg chg="add mod">
          <ac:chgData name="Justine Buss" userId="8d5b0085cc57ea0f" providerId="LiveId" clId="{42977CFE-BE18-4BDB-B730-A216D80DCD42}" dt="2024-05-24T15:47:29.460" v="7423" actId="164"/>
          <ac:spMkLst>
            <pc:docMk/>
            <pc:sldMk cId="3817920368" sldId="385"/>
            <ac:spMk id="29" creationId="{D4C98558-EC65-1265-BF35-CB2336D7CAAB}"/>
          </ac:spMkLst>
        </pc:spChg>
        <pc:spChg chg="del mod topLvl">
          <ac:chgData name="Justine Buss" userId="8d5b0085cc57ea0f" providerId="LiveId" clId="{42977CFE-BE18-4BDB-B730-A216D80DCD42}" dt="2024-05-24T10:54:39.223" v="7214" actId="478"/>
          <ac:spMkLst>
            <pc:docMk/>
            <pc:sldMk cId="3817920368" sldId="385"/>
            <ac:spMk id="30" creationId="{AFAD6FF7-C8C8-1178-3682-F197FF6B0B85}"/>
          </ac:spMkLst>
        </pc:spChg>
        <pc:spChg chg="add mod">
          <ac:chgData name="Justine Buss" userId="8d5b0085cc57ea0f" providerId="LiveId" clId="{42977CFE-BE18-4BDB-B730-A216D80DCD42}" dt="2024-05-24T15:47:29.460" v="7423" actId="164"/>
          <ac:spMkLst>
            <pc:docMk/>
            <pc:sldMk cId="3817920368" sldId="385"/>
            <ac:spMk id="30" creationId="{E94D4585-ECE9-01BB-051C-232C12F4F9A1}"/>
          </ac:spMkLst>
        </pc:spChg>
        <pc:spChg chg="del mod topLvl">
          <ac:chgData name="Justine Buss" userId="8d5b0085cc57ea0f" providerId="LiveId" clId="{42977CFE-BE18-4BDB-B730-A216D80DCD42}" dt="2024-05-24T10:54:39.223" v="7214" actId="478"/>
          <ac:spMkLst>
            <pc:docMk/>
            <pc:sldMk cId="3817920368" sldId="385"/>
            <ac:spMk id="31" creationId="{8456D04B-DD83-CD4F-586F-CF860499D234}"/>
          </ac:spMkLst>
        </pc:spChg>
        <pc:spChg chg="add mod">
          <ac:chgData name="Justine Buss" userId="8d5b0085cc57ea0f" providerId="LiveId" clId="{42977CFE-BE18-4BDB-B730-A216D80DCD42}" dt="2024-05-24T15:47:29.460" v="7423" actId="164"/>
          <ac:spMkLst>
            <pc:docMk/>
            <pc:sldMk cId="3817920368" sldId="385"/>
            <ac:spMk id="31" creationId="{E0CF2D1A-1BE3-0BC9-BF5F-AB27CA9D44C1}"/>
          </ac:spMkLst>
        </pc:spChg>
        <pc:spChg chg="add mod">
          <ac:chgData name="Justine Buss" userId="8d5b0085cc57ea0f" providerId="LiveId" clId="{42977CFE-BE18-4BDB-B730-A216D80DCD42}" dt="2024-05-24T15:47:29.460" v="7423" actId="164"/>
          <ac:spMkLst>
            <pc:docMk/>
            <pc:sldMk cId="3817920368" sldId="385"/>
            <ac:spMk id="32" creationId="{33EE26DB-E565-4892-1C32-899C2BE47CD7}"/>
          </ac:spMkLst>
        </pc:spChg>
        <pc:spChg chg="del mod topLvl">
          <ac:chgData name="Justine Buss" userId="8d5b0085cc57ea0f" providerId="LiveId" clId="{42977CFE-BE18-4BDB-B730-A216D80DCD42}" dt="2024-05-24T10:54:39.223" v="7214" actId="478"/>
          <ac:spMkLst>
            <pc:docMk/>
            <pc:sldMk cId="3817920368" sldId="385"/>
            <ac:spMk id="32" creationId="{732393AB-60FF-E2E3-3C6B-000E11AD3C23}"/>
          </ac:spMkLst>
        </pc:spChg>
        <pc:spChg chg="add mod">
          <ac:chgData name="Justine Buss" userId="8d5b0085cc57ea0f" providerId="LiveId" clId="{42977CFE-BE18-4BDB-B730-A216D80DCD42}" dt="2024-05-24T15:47:29.460" v="7423" actId="164"/>
          <ac:spMkLst>
            <pc:docMk/>
            <pc:sldMk cId="3817920368" sldId="385"/>
            <ac:spMk id="33" creationId="{51BE0ABB-32EE-1332-0A4F-7C2F9D2C15AE}"/>
          </ac:spMkLst>
        </pc:spChg>
        <pc:spChg chg="del mod topLvl">
          <ac:chgData name="Justine Buss" userId="8d5b0085cc57ea0f" providerId="LiveId" clId="{42977CFE-BE18-4BDB-B730-A216D80DCD42}" dt="2024-05-24T10:54:39.223" v="7214" actId="478"/>
          <ac:spMkLst>
            <pc:docMk/>
            <pc:sldMk cId="3817920368" sldId="385"/>
            <ac:spMk id="33" creationId="{F3C6F250-B3CD-D211-29A3-E52586F30642}"/>
          </ac:spMkLst>
        </pc:spChg>
        <pc:spChg chg="add mod">
          <ac:chgData name="Justine Buss" userId="8d5b0085cc57ea0f" providerId="LiveId" clId="{42977CFE-BE18-4BDB-B730-A216D80DCD42}" dt="2024-05-24T10:51:07.767" v="7177" actId="164"/>
          <ac:spMkLst>
            <pc:docMk/>
            <pc:sldMk cId="3817920368" sldId="385"/>
            <ac:spMk id="34" creationId="{966687F3-FD74-FA7E-079C-963CA6A9FD47}"/>
          </ac:spMkLst>
        </pc:spChg>
        <pc:spChg chg="add mod">
          <ac:chgData name="Justine Buss" userId="8d5b0085cc57ea0f" providerId="LiveId" clId="{42977CFE-BE18-4BDB-B730-A216D80DCD42}" dt="2024-05-24T10:51:07.767" v="7177" actId="164"/>
          <ac:spMkLst>
            <pc:docMk/>
            <pc:sldMk cId="3817920368" sldId="385"/>
            <ac:spMk id="35" creationId="{D5365E2E-64D5-FE9E-5177-D5CEC6151F80}"/>
          </ac:spMkLst>
        </pc:spChg>
        <pc:spChg chg="add mod">
          <ac:chgData name="Justine Buss" userId="8d5b0085cc57ea0f" providerId="LiveId" clId="{42977CFE-BE18-4BDB-B730-A216D80DCD42}" dt="2024-05-24T15:47:29.460" v="7423" actId="164"/>
          <ac:spMkLst>
            <pc:docMk/>
            <pc:sldMk cId="3817920368" sldId="385"/>
            <ac:spMk id="36" creationId="{181EFB5E-7050-7504-4BE4-693746918BB3}"/>
          </ac:spMkLst>
        </pc:spChg>
        <pc:spChg chg="add mod">
          <ac:chgData name="Justine Buss" userId="8d5b0085cc57ea0f" providerId="LiveId" clId="{42977CFE-BE18-4BDB-B730-A216D80DCD42}" dt="2024-05-24T15:47:29.460" v="7423" actId="164"/>
          <ac:spMkLst>
            <pc:docMk/>
            <pc:sldMk cId="3817920368" sldId="385"/>
            <ac:spMk id="40" creationId="{6DA7095F-D73C-100C-268D-45D6F507471A}"/>
          </ac:spMkLst>
        </pc:spChg>
        <pc:spChg chg="add mod">
          <ac:chgData name="Justine Buss" userId="8d5b0085cc57ea0f" providerId="LiveId" clId="{42977CFE-BE18-4BDB-B730-A216D80DCD42}" dt="2024-05-24T15:47:29.460" v="7423" actId="164"/>
          <ac:spMkLst>
            <pc:docMk/>
            <pc:sldMk cId="3817920368" sldId="385"/>
            <ac:spMk id="41" creationId="{683AA074-20D3-E199-FCBB-5DB408D9F2E0}"/>
          </ac:spMkLst>
        </pc:spChg>
        <pc:spChg chg="add mod">
          <ac:chgData name="Justine Buss" userId="8d5b0085cc57ea0f" providerId="LiveId" clId="{42977CFE-BE18-4BDB-B730-A216D80DCD42}" dt="2024-05-24T10:54:33.634" v="7212" actId="164"/>
          <ac:spMkLst>
            <pc:docMk/>
            <pc:sldMk cId="3817920368" sldId="385"/>
            <ac:spMk id="44" creationId="{FFE1B8EC-3C6C-B865-DCA6-337A4783653A}"/>
          </ac:spMkLst>
        </pc:spChg>
        <pc:spChg chg="add mod">
          <ac:chgData name="Justine Buss" userId="8d5b0085cc57ea0f" providerId="LiveId" clId="{42977CFE-BE18-4BDB-B730-A216D80DCD42}" dt="2024-05-24T10:54:33.634" v="7212" actId="164"/>
          <ac:spMkLst>
            <pc:docMk/>
            <pc:sldMk cId="3817920368" sldId="385"/>
            <ac:spMk id="45" creationId="{F26928BD-420B-BEF1-6AEA-D520D1D6FA8F}"/>
          </ac:spMkLst>
        </pc:spChg>
        <pc:spChg chg="add mod">
          <ac:chgData name="Justine Buss" userId="8d5b0085cc57ea0f" providerId="LiveId" clId="{42977CFE-BE18-4BDB-B730-A216D80DCD42}" dt="2024-05-24T10:54:33.634" v="7212" actId="164"/>
          <ac:spMkLst>
            <pc:docMk/>
            <pc:sldMk cId="3817920368" sldId="385"/>
            <ac:spMk id="46" creationId="{961B4676-B74C-04D4-CB73-6CC37633D3B1}"/>
          </ac:spMkLst>
        </pc:spChg>
        <pc:spChg chg="add mod">
          <ac:chgData name="Justine Buss" userId="8d5b0085cc57ea0f" providerId="LiveId" clId="{42977CFE-BE18-4BDB-B730-A216D80DCD42}" dt="2024-05-24T10:54:33.634" v="7212" actId="164"/>
          <ac:spMkLst>
            <pc:docMk/>
            <pc:sldMk cId="3817920368" sldId="385"/>
            <ac:spMk id="47" creationId="{D6F2E7F6-0AB5-F571-91D4-21F11E019B53}"/>
          </ac:spMkLst>
        </pc:spChg>
        <pc:spChg chg="add mod">
          <ac:chgData name="Justine Buss" userId="8d5b0085cc57ea0f" providerId="LiveId" clId="{42977CFE-BE18-4BDB-B730-A216D80DCD42}" dt="2024-05-24T10:54:33.634" v="7212" actId="164"/>
          <ac:spMkLst>
            <pc:docMk/>
            <pc:sldMk cId="3817920368" sldId="385"/>
            <ac:spMk id="48" creationId="{6324C166-84BA-823B-CC4E-F6EEB54074F4}"/>
          </ac:spMkLst>
        </pc:spChg>
        <pc:spChg chg="add mod">
          <ac:chgData name="Justine Buss" userId="8d5b0085cc57ea0f" providerId="LiveId" clId="{42977CFE-BE18-4BDB-B730-A216D80DCD42}" dt="2024-05-24T10:54:33.634" v="7212" actId="164"/>
          <ac:spMkLst>
            <pc:docMk/>
            <pc:sldMk cId="3817920368" sldId="385"/>
            <ac:spMk id="49" creationId="{9E6A92CD-933A-E915-BB19-CB103D8FE004}"/>
          </ac:spMkLst>
        </pc:spChg>
        <pc:spChg chg="add mod">
          <ac:chgData name="Justine Buss" userId="8d5b0085cc57ea0f" providerId="LiveId" clId="{42977CFE-BE18-4BDB-B730-A216D80DCD42}" dt="2024-05-24T15:48:18.916" v="7433" actId="207"/>
          <ac:spMkLst>
            <pc:docMk/>
            <pc:sldMk cId="3817920368" sldId="385"/>
            <ac:spMk id="51" creationId="{40FA4CB3-09BD-C29B-464C-F7135718B3FE}"/>
          </ac:spMkLst>
        </pc:spChg>
        <pc:spChg chg="add del mod">
          <ac:chgData name="Justine Buss" userId="8d5b0085cc57ea0f" providerId="LiveId" clId="{42977CFE-BE18-4BDB-B730-A216D80DCD42}" dt="2024-05-24T10:56:36.314" v="7228" actId="478"/>
          <ac:spMkLst>
            <pc:docMk/>
            <pc:sldMk cId="3817920368" sldId="385"/>
            <ac:spMk id="52" creationId="{7E0C6C43-FB1C-0F86-8BAD-A40F917626FB}"/>
          </ac:spMkLst>
        </pc:spChg>
        <pc:spChg chg="add mod">
          <ac:chgData name="Justine Buss" userId="8d5b0085cc57ea0f" providerId="LiveId" clId="{42977CFE-BE18-4BDB-B730-A216D80DCD42}" dt="2024-05-24T15:47:29.460" v="7423" actId="164"/>
          <ac:spMkLst>
            <pc:docMk/>
            <pc:sldMk cId="3817920368" sldId="385"/>
            <ac:spMk id="52" creationId="{A451E6FF-FB53-01AD-5B50-932F6666788D}"/>
          </ac:spMkLst>
        </pc:spChg>
        <pc:spChg chg="add del mod topLvl">
          <ac:chgData name="Justine Buss" userId="8d5b0085cc57ea0f" providerId="LiveId" clId="{42977CFE-BE18-4BDB-B730-A216D80DCD42}" dt="2024-05-24T15:41:31.025" v="7366" actId="478"/>
          <ac:spMkLst>
            <pc:docMk/>
            <pc:sldMk cId="3817920368" sldId="385"/>
            <ac:spMk id="53" creationId="{9F9EA63C-B68A-689A-5F09-34A33BE64587}"/>
          </ac:spMkLst>
        </pc:spChg>
        <pc:spChg chg="add mod topLvl">
          <ac:chgData name="Justine Buss" userId="8d5b0085cc57ea0f" providerId="LiveId" clId="{42977CFE-BE18-4BDB-B730-A216D80DCD42}" dt="2024-05-24T15:47:29.460" v="7423" actId="164"/>
          <ac:spMkLst>
            <pc:docMk/>
            <pc:sldMk cId="3817920368" sldId="385"/>
            <ac:spMk id="54" creationId="{590C6F4D-281B-1964-49B6-77ACC297D618}"/>
          </ac:spMkLst>
        </pc:spChg>
        <pc:spChg chg="add mod topLvl">
          <ac:chgData name="Justine Buss" userId="8d5b0085cc57ea0f" providerId="LiveId" clId="{42977CFE-BE18-4BDB-B730-A216D80DCD42}" dt="2024-05-24T15:47:29.460" v="7423" actId="164"/>
          <ac:spMkLst>
            <pc:docMk/>
            <pc:sldMk cId="3817920368" sldId="385"/>
            <ac:spMk id="55" creationId="{42F8E160-1BC0-DF27-E47F-4996BCF79F02}"/>
          </ac:spMkLst>
        </pc:spChg>
        <pc:spChg chg="add mod topLvl">
          <ac:chgData name="Justine Buss" userId="8d5b0085cc57ea0f" providerId="LiveId" clId="{42977CFE-BE18-4BDB-B730-A216D80DCD42}" dt="2024-05-24T15:47:29.460" v="7423" actId="164"/>
          <ac:spMkLst>
            <pc:docMk/>
            <pc:sldMk cId="3817920368" sldId="385"/>
            <ac:spMk id="56" creationId="{CF868CC8-5446-5822-D7BC-060E6DCE03EA}"/>
          </ac:spMkLst>
        </pc:spChg>
        <pc:spChg chg="add mod">
          <ac:chgData name="Justine Buss" userId="8d5b0085cc57ea0f" providerId="LiveId" clId="{42977CFE-BE18-4BDB-B730-A216D80DCD42}" dt="2024-05-24T11:00:27.985" v="7265"/>
          <ac:spMkLst>
            <pc:docMk/>
            <pc:sldMk cId="3817920368" sldId="385"/>
            <ac:spMk id="57" creationId="{162585E3-513D-56B1-3DE5-5C6D1FB5DF5B}"/>
          </ac:spMkLst>
        </pc:spChg>
        <pc:spChg chg="add mod">
          <ac:chgData name="Justine Buss" userId="8d5b0085cc57ea0f" providerId="LiveId" clId="{42977CFE-BE18-4BDB-B730-A216D80DCD42}" dt="2024-05-24T15:47:29.460" v="7423" actId="164"/>
          <ac:spMkLst>
            <pc:docMk/>
            <pc:sldMk cId="3817920368" sldId="385"/>
            <ac:spMk id="57" creationId="{5336E32E-91EA-CC04-D938-BEA74298E628}"/>
          </ac:spMkLst>
        </pc:spChg>
        <pc:spChg chg="add mod">
          <ac:chgData name="Justine Buss" userId="8d5b0085cc57ea0f" providerId="LiveId" clId="{42977CFE-BE18-4BDB-B730-A216D80DCD42}" dt="2024-05-24T11:00:27.985" v="7265"/>
          <ac:spMkLst>
            <pc:docMk/>
            <pc:sldMk cId="3817920368" sldId="385"/>
            <ac:spMk id="58" creationId="{107FA494-5924-6A79-7B13-D194C578F3CC}"/>
          </ac:spMkLst>
        </pc:spChg>
        <pc:spChg chg="add mod ord topLvl">
          <ac:chgData name="Justine Buss" userId="8d5b0085cc57ea0f" providerId="LiveId" clId="{42977CFE-BE18-4BDB-B730-A216D80DCD42}" dt="2024-05-24T15:59:41.802" v="7533" actId="164"/>
          <ac:spMkLst>
            <pc:docMk/>
            <pc:sldMk cId="3817920368" sldId="385"/>
            <ac:spMk id="60" creationId="{DD1794DC-D879-32DB-44DF-F38A485029A1}"/>
          </ac:spMkLst>
        </pc:spChg>
        <pc:spChg chg="add mod">
          <ac:chgData name="Justine Buss" userId="8d5b0085cc57ea0f" providerId="LiveId" clId="{42977CFE-BE18-4BDB-B730-A216D80DCD42}" dt="2024-05-24T15:56:27.781" v="7504" actId="165"/>
          <ac:spMkLst>
            <pc:docMk/>
            <pc:sldMk cId="3817920368" sldId="385"/>
            <ac:spMk id="61" creationId="{DA6A2E46-68D3-A0A8-BDBD-29355116ACB1}"/>
          </ac:spMkLst>
        </pc:spChg>
        <pc:spChg chg="mod">
          <ac:chgData name="Justine Buss" userId="8d5b0085cc57ea0f" providerId="LiveId" clId="{42977CFE-BE18-4BDB-B730-A216D80DCD42}" dt="2024-05-24T11:01:20.255" v="7273"/>
          <ac:spMkLst>
            <pc:docMk/>
            <pc:sldMk cId="3817920368" sldId="385"/>
            <ac:spMk id="62" creationId="{470E6E1C-CB0D-AD33-03A7-C74C22B03C55}"/>
          </ac:spMkLst>
        </pc:spChg>
        <pc:spChg chg="add mod">
          <ac:chgData name="Justine Buss" userId="8d5b0085cc57ea0f" providerId="LiveId" clId="{42977CFE-BE18-4BDB-B730-A216D80DCD42}" dt="2024-05-24T15:56:27.781" v="7504" actId="165"/>
          <ac:spMkLst>
            <pc:docMk/>
            <pc:sldMk cId="3817920368" sldId="385"/>
            <ac:spMk id="62" creationId="{B299C27F-7C6E-6B67-0C20-8B4CC3227583}"/>
          </ac:spMkLst>
        </pc:spChg>
        <pc:spChg chg="add mod">
          <ac:chgData name="Justine Buss" userId="8d5b0085cc57ea0f" providerId="LiveId" clId="{42977CFE-BE18-4BDB-B730-A216D80DCD42}" dt="2024-05-24T15:56:27.781" v="7504" actId="165"/>
          <ac:spMkLst>
            <pc:docMk/>
            <pc:sldMk cId="3817920368" sldId="385"/>
            <ac:spMk id="63" creationId="{6CB78613-50D3-6A73-EEDA-4091941242B0}"/>
          </ac:spMkLst>
        </pc:spChg>
        <pc:spChg chg="mod">
          <ac:chgData name="Justine Buss" userId="8d5b0085cc57ea0f" providerId="LiveId" clId="{42977CFE-BE18-4BDB-B730-A216D80DCD42}" dt="2024-05-24T11:01:20.255" v="7273"/>
          <ac:spMkLst>
            <pc:docMk/>
            <pc:sldMk cId="3817920368" sldId="385"/>
            <ac:spMk id="63" creationId="{FE627932-F267-FCA9-43C1-F1A86F803CBD}"/>
          </ac:spMkLst>
        </pc:spChg>
        <pc:spChg chg="add mod">
          <ac:chgData name="Justine Buss" userId="8d5b0085cc57ea0f" providerId="LiveId" clId="{42977CFE-BE18-4BDB-B730-A216D80DCD42}" dt="2024-05-24T15:56:27.781" v="7504" actId="165"/>
          <ac:spMkLst>
            <pc:docMk/>
            <pc:sldMk cId="3817920368" sldId="385"/>
            <ac:spMk id="64" creationId="{A21C7C1C-B56A-E679-46F0-2AF5F7D2EF5C}"/>
          </ac:spMkLst>
        </pc:spChg>
        <pc:spChg chg="mod">
          <ac:chgData name="Justine Buss" userId="8d5b0085cc57ea0f" providerId="LiveId" clId="{42977CFE-BE18-4BDB-B730-A216D80DCD42}" dt="2024-05-24T11:01:31.594" v="7277"/>
          <ac:spMkLst>
            <pc:docMk/>
            <pc:sldMk cId="3817920368" sldId="385"/>
            <ac:spMk id="65" creationId="{28F12855-6416-16DA-A825-1C4B249E440D}"/>
          </ac:spMkLst>
        </pc:spChg>
        <pc:spChg chg="add mod">
          <ac:chgData name="Justine Buss" userId="8d5b0085cc57ea0f" providerId="LiveId" clId="{42977CFE-BE18-4BDB-B730-A216D80DCD42}" dt="2024-05-24T15:56:27.781" v="7504" actId="165"/>
          <ac:spMkLst>
            <pc:docMk/>
            <pc:sldMk cId="3817920368" sldId="385"/>
            <ac:spMk id="65" creationId="{BDBCA254-BFA0-5EE9-D701-1F0588F983E3}"/>
          </ac:spMkLst>
        </pc:spChg>
        <pc:spChg chg="add mod">
          <ac:chgData name="Justine Buss" userId="8d5b0085cc57ea0f" providerId="LiveId" clId="{42977CFE-BE18-4BDB-B730-A216D80DCD42}" dt="2024-05-24T15:56:27.781" v="7504" actId="165"/>
          <ac:spMkLst>
            <pc:docMk/>
            <pc:sldMk cId="3817920368" sldId="385"/>
            <ac:spMk id="66" creationId="{84082734-AC44-BFA4-AF58-88B37E5A46CC}"/>
          </ac:spMkLst>
        </pc:spChg>
        <pc:spChg chg="mod">
          <ac:chgData name="Justine Buss" userId="8d5b0085cc57ea0f" providerId="LiveId" clId="{42977CFE-BE18-4BDB-B730-A216D80DCD42}" dt="2024-05-24T11:01:31.594" v="7277"/>
          <ac:spMkLst>
            <pc:docMk/>
            <pc:sldMk cId="3817920368" sldId="385"/>
            <ac:spMk id="66" creationId="{C9805526-44AC-A438-CD95-45FFB76FDF5C}"/>
          </ac:spMkLst>
        </pc:spChg>
        <pc:spChg chg="add mod">
          <ac:chgData name="Justine Buss" userId="8d5b0085cc57ea0f" providerId="LiveId" clId="{42977CFE-BE18-4BDB-B730-A216D80DCD42}" dt="2024-05-24T15:56:27.781" v="7504" actId="165"/>
          <ac:spMkLst>
            <pc:docMk/>
            <pc:sldMk cId="3817920368" sldId="385"/>
            <ac:spMk id="67" creationId="{8FE5FD1E-2705-C3D0-8B81-BF71B89CA44A}"/>
          </ac:spMkLst>
        </pc:spChg>
        <pc:spChg chg="mod">
          <ac:chgData name="Justine Buss" userId="8d5b0085cc57ea0f" providerId="LiveId" clId="{42977CFE-BE18-4BDB-B730-A216D80DCD42}" dt="2024-05-24T11:02:05.366" v="7283"/>
          <ac:spMkLst>
            <pc:docMk/>
            <pc:sldMk cId="3817920368" sldId="385"/>
            <ac:spMk id="68" creationId="{B883385F-C6DC-A596-1446-012E4AEC2522}"/>
          </ac:spMkLst>
        </pc:spChg>
        <pc:spChg chg="add mod">
          <ac:chgData name="Justine Buss" userId="8d5b0085cc57ea0f" providerId="LiveId" clId="{42977CFE-BE18-4BDB-B730-A216D80DCD42}" dt="2024-05-24T15:56:27.781" v="7504" actId="165"/>
          <ac:spMkLst>
            <pc:docMk/>
            <pc:sldMk cId="3817920368" sldId="385"/>
            <ac:spMk id="68" creationId="{F599BCC0-83F4-8DB0-AE4D-1FB63FB7B07D}"/>
          </ac:spMkLst>
        </pc:spChg>
        <pc:spChg chg="add mod">
          <ac:chgData name="Justine Buss" userId="8d5b0085cc57ea0f" providerId="LiveId" clId="{42977CFE-BE18-4BDB-B730-A216D80DCD42}" dt="2024-05-24T15:56:27.781" v="7504" actId="165"/>
          <ac:spMkLst>
            <pc:docMk/>
            <pc:sldMk cId="3817920368" sldId="385"/>
            <ac:spMk id="69" creationId="{92468EFC-99DB-2050-BF24-831BFFE23C33}"/>
          </ac:spMkLst>
        </pc:spChg>
        <pc:spChg chg="mod">
          <ac:chgData name="Justine Buss" userId="8d5b0085cc57ea0f" providerId="LiveId" clId="{42977CFE-BE18-4BDB-B730-A216D80DCD42}" dt="2024-05-24T11:02:05.366" v="7283"/>
          <ac:spMkLst>
            <pc:docMk/>
            <pc:sldMk cId="3817920368" sldId="385"/>
            <ac:spMk id="69" creationId="{A913D1C4-6939-A62B-F5D9-556491C4BF7A}"/>
          </ac:spMkLst>
        </pc:spChg>
        <pc:spChg chg="add mod">
          <ac:chgData name="Justine Buss" userId="8d5b0085cc57ea0f" providerId="LiveId" clId="{42977CFE-BE18-4BDB-B730-A216D80DCD42}" dt="2024-05-24T15:56:27.781" v="7504" actId="165"/>
          <ac:spMkLst>
            <pc:docMk/>
            <pc:sldMk cId="3817920368" sldId="385"/>
            <ac:spMk id="70" creationId="{E3B52249-DC28-E6F0-F01D-99DD17F078A6}"/>
          </ac:spMkLst>
        </pc:spChg>
        <pc:spChg chg="add mod">
          <ac:chgData name="Justine Buss" userId="8d5b0085cc57ea0f" providerId="LiveId" clId="{42977CFE-BE18-4BDB-B730-A216D80DCD42}" dt="2024-05-24T15:56:27.781" v="7504" actId="165"/>
          <ac:spMkLst>
            <pc:docMk/>
            <pc:sldMk cId="3817920368" sldId="385"/>
            <ac:spMk id="71" creationId="{67121672-243D-FA24-BC6D-46833A03BA61}"/>
          </ac:spMkLst>
        </pc:spChg>
        <pc:spChg chg="mod">
          <ac:chgData name="Justine Buss" userId="8d5b0085cc57ea0f" providerId="LiveId" clId="{42977CFE-BE18-4BDB-B730-A216D80DCD42}" dt="2024-05-24T11:02:10.272" v="7285"/>
          <ac:spMkLst>
            <pc:docMk/>
            <pc:sldMk cId="3817920368" sldId="385"/>
            <ac:spMk id="71" creationId="{799B37E6-6129-42A6-0D7D-DF03AC4077ED}"/>
          </ac:spMkLst>
        </pc:spChg>
        <pc:spChg chg="mod">
          <ac:chgData name="Justine Buss" userId="8d5b0085cc57ea0f" providerId="LiveId" clId="{42977CFE-BE18-4BDB-B730-A216D80DCD42}" dt="2024-05-24T11:02:10.272" v="7285"/>
          <ac:spMkLst>
            <pc:docMk/>
            <pc:sldMk cId="3817920368" sldId="385"/>
            <ac:spMk id="72" creationId="{27363EA4-710F-9993-5C17-31343D8E6F6C}"/>
          </ac:spMkLst>
        </pc:spChg>
        <pc:spChg chg="add mod">
          <ac:chgData name="Justine Buss" userId="8d5b0085cc57ea0f" providerId="LiveId" clId="{42977CFE-BE18-4BDB-B730-A216D80DCD42}" dt="2024-05-24T15:56:27.781" v="7504" actId="165"/>
          <ac:spMkLst>
            <pc:docMk/>
            <pc:sldMk cId="3817920368" sldId="385"/>
            <ac:spMk id="72" creationId="{5D23F9B6-1BD7-A917-CD17-94CD9D507FCA}"/>
          </ac:spMkLst>
        </pc:spChg>
        <pc:spChg chg="add mod">
          <ac:chgData name="Justine Buss" userId="8d5b0085cc57ea0f" providerId="LiveId" clId="{42977CFE-BE18-4BDB-B730-A216D80DCD42}" dt="2024-05-24T15:56:27.781" v="7504" actId="165"/>
          <ac:spMkLst>
            <pc:docMk/>
            <pc:sldMk cId="3817920368" sldId="385"/>
            <ac:spMk id="73" creationId="{902E8070-503C-084D-A90C-A4966EFB9B96}"/>
          </ac:spMkLst>
        </pc:spChg>
        <pc:spChg chg="add mod">
          <ac:chgData name="Justine Buss" userId="8d5b0085cc57ea0f" providerId="LiveId" clId="{42977CFE-BE18-4BDB-B730-A216D80DCD42}" dt="2024-05-24T15:56:27.781" v="7504" actId="165"/>
          <ac:spMkLst>
            <pc:docMk/>
            <pc:sldMk cId="3817920368" sldId="385"/>
            <ac:spMk id="74" creationId="{86565B47-A7E2-010D-9F01-C6277D2F6E91}"/>
          </ac:spMkLst>
        </pc:spChg>
        <pc:spChg chg="mod">
          <ac:chgData name="Justine Buss" userId="8d5b0085cc57ea0f" providerId="LiveId" clId="{42977CFE-BE18-4BDB-B730-A216D80DCD42}" dt="2024-05-24T11:02:21.753" v="7288"/>
          <ac:spMkLst>
            <pc:docMk/>
            <pc:sldMk cId="3817920368" sldId="385"/>
            <ac:spMk id="74" creationId="{EBCC6623-0436-40B9-CCF4-299B9A56A253}"/>
          </ac:spMkLst>
        </pc:spChg>
        <pc:spChg chg="mod">
          <ac:chgData name="Justine Buss" userId="8d5b0085cc57ea0f" providerId="LiveId" clId="{42977CFE-BE18-4BDB-B730-A216D80DCD42}" dt="2024-05-24T11:02:21.753" v="7288"/>
          <ac:spMkLst>
            <pc:docMk/>
            <pc:sldMk cId="3817920368" sldId="385"/>
            <ac:spMk id="75" creationId="{F7AD2226-C527-A5DB-ABC6-F4DC300F7D9E}"/>
          </ac:spMkLst>
        </pc:spChg>
        <pc:spChg chg="add mod topLvl">
          <ac:chgData name="Justine Buss" userId="8d5b0085cc57ea0f" providerId="LiveId" clId="{42977CFE-BE18-4BDB-B730-A216D80DCD42}" dt="2024-05-24T15:47:29.460" v="7423" actId="164"/>
          <ac:spMkLst>
            <pc:docMk/>
            <pc:sldMk cId="3817920368" sldId="385"/>
            <ac:spMk id="76" creationId="{E9AAF779-F86D-225D-1527-F384A5D8F0A2}"/>
          </ac:spMkLst>
        </pc:spChg>
        <pc:spChg chg="add mod topLvl">
          <ac:chgData name="Justine Buss" userId="8d5b0085cc57ea0f" providerId="LiveId" clId="{42977CFE-BE18-4BDB-B730-A216D80DCD42}" dt="2024-05-24T15:47:29.460" v="7423" actId="164"/>
          <ac:spMkLst>
            <pc:docMk/>
            <pc:sldMk cId="3817920368" sldId="385"/>
            <ac:spMk id="77" creationId="{15FB6A0B-2134-14FC-2517-7B7E1390E8B4}"/>
          </ac:spMkLst>
        </pc:spChg>
        <pc:spChg chg="add mod topLvl">
          <ac:chgData name="Justine Buss" userId="8d5b0085cc57ea0f" providerId="LiveId" clId="{42977CFE-BE18-4BDB-B730-A216D80DCD42}" dt="2024-05-24T15:47:29.460" v="7423" actId="164"/>
          <ac:spMkLst>
            <pc:docMk/>
            <pc:sldMk cId="3817920368" sldId="385"/>
            <ac:spMk id="78" creationId="{D9ED2EED-8555-A422-F988-75BACD905AB2}"/>
          </ac:spMkLst>
        </pc:spChg>
        <pc:spChg chg="add mod topLvl">
          <ac:chgData name="Justine Buss" userId="8d5b0085cc57ea0f" providerId="LiveId" clId="{42977CFE-BE18-4BDB-B730-A216D80DCD42}" dt="2024-05-24T15:47:29.460" v="7423" actId="164"/>
          <ac:spMkLst>
            <pc:docMk/>
            <pc:sldMk cId="3817920368" sldId="385"/>
            <ac:spMk id="79" creationId="{44E3C015-A2CF-296B-1EFD-F124F3C49B9B}"/>
          </ac:spMkLst>
        </pc:spChg>
        <pc:spChg chg="add mod ord topLvl">
          <ac:chgData name="Justine Buss" userId="8d5b0085cc57ea0f" providerId="LiveId" clId="{42977CFE-BE18-4BDB-B730-A216D80DCD42}" dt="2024-05-24T15:59:41.802" v="7533" actId="164"/>
          <ac:spMkLst>
            <pc:docMk/>
            <pc:sldMk cId="3817920368" sldId="385"/>
            <ac:spMk id="80" creationId="{8D96D388-4143-C78B-6B2E-0BC4F65FD1FB}"/>
          </ac:spMkLst>
        </pc:spChg>
        <pc:spChg chg="add mod">
          <ac:chgData name="Justine Buss" userId="8d5b0085cc57ea0f" providerId="LiveId" clId="{42977CFE-BE18-4BDB-B730-A216D80DCD42}" dt="2024-05-24T15:59:41.802" v="7533" actId="164"/>
          <ac:spMkLst>
            <pc:docMk/>
            <pc:sldMk cId="3817920368" sldId="385"/>
            <ac:spMk id="81" creationId="{BE073F9E-907C-F89D-1A35-C3D95BF04E55}"/>
          </ac:spMkLst>
        </pc:spChg>
        <pc:spChg chg="add mod">
          <ac:chgData name="Justine Buss" userId="8d5b0085cc57ea0f" providerId="LiveId" clId="{42977CFE-BE18-4BDB-B730-A216D80DCD42}" dt="2024-05-24T15:59:41.802" v="7533" actId="164"/>
          <ac:spMkLst>
            <pc:docMk/>
            <pc:sldMk cId="3817920368" sldId="385"/>
            <ac:spMk id="82" creationId="{23884851-7025-8F88-2B57-E58350C261C4}"/>
          </ac:spMkLst>
        </pc:spChg>
        <pc:spChg chg="add mod">
          <ac:chgData name="Justine Buss" userId="8d5b0085cc57ea0f" providerId="LiveId" clId="{42977CFE-BE18-4BDB-B730-A216D80DCD42}" dt="2024-05-24T15:59:41.802" v="7533" actId="164"/>
          <ac:spMkLst>
            <pc:docMk/>
            <pc:sldMk cId="3817920368" sldId="385"/>
            <ac:spMk id="83" creationId="{51808F7B-CC00-24A5-82BA-DCF991B46507}"/>
          </ac:spMkLst>
        </pc:spChg>
        <pc:spChg chg="add del">
          <ac:chgData name="Justine Buss" userId="8d5b0085cc57ea0f" providerId="LiveId" clId="{42977CFE-BE18-4BDB-B730-A216D80DCD42}" dt="2024-05-30T13:05:34.959" v="18772" actId="22"/>
          <ac:spMkLst>
            <pc:docMk/>
            <pc:sldMk cId="3817920368" sldId="385"/>
            <ac:spMk id="84" creationId="{958A0EB7-C8A4-446D-C043-CFD1ECAEFD24}"/>
          </ac:spMkLst>
        </pc:spChg>
        <pc:spChg chg="mod">
          <ac:chgData name="Justine Buss" userId="8d5b0085cc57ea0f" providerId="LiveId" clId="{42977CFE-BE18-4BDB-B730-A216D80DCD42}" dt="2024-05-31T14:44:59.012" v="24624"/>
          <ac:spMkLst>
            <pc:docMk/>
            <pc:sldMk cId="3817920368" sldId="385"/>
            <ac:spMk id="84" creationId="{F808BF27-62CE-800E-2B9F-CAEE2F4F54C6}"/>
          </ac:spMkLst>
        </pc:spChg>
        <pc:spChg chg="add mod">
          <ac:chgData name="Justine Buss" userId="8d5b0085cc57ea0f" providerId="LiveId" clId="{42977CFE-BE18-4BDB-B730-A216D80DCD42}" dt="2024-05-24T15:59:41.802" v="7533" actId="164"/>
          <ac:spMkLst>
            <pc:docMk/>
            <pc:sldMk cId="3817920368" sldId="385"/>
            <ac:spMk id="85" creationId="{55E1AF9A-47B9-46D0-9223-9E3D258C13C5}"/>
          </ac:spMkLst>
        </pc:spChg>
        <pc:spChg chg="add mod">
          <ac:chgData name="Justine Buss" userId="8d5b0085cc57ea0f" providerId="LiveId" clId="{42977CFE-BE18-4BDB-B730-A216D80DCD42}" dt="2024-05-24T15:59:41.802" v="7533" actId="164"/>
          <ac:spMkLst>
            <pc:docMk/>
            <pc:sldMk cId="3817920368" sldId="385"/>
            <ac:spMk id="86" creationId="{CADF015E-117E-5F0F-A299-A0C653C5E0A1}"/>
          </ac:spMkLst>
        </pc:spChg>
        <pc:spChg chg="add mod">
          <ac:chgData name="Justine Buss" userId="8d5b0085cc57ea0f" providerId="LiveId" clId="{42977CFE-BE18-4BDB-B730-A216D80DCD42}" dt="2024-05-24T15:59:41.802" v="7533" actId="164"/>
          <ac:spMkLst>
            <pc:docMk/>
            <pc:sldMk cId="3817920368" sldId="385"/>
            <ac:spMk id="87" creationId="{3C521ED2-6064-ACDB-FBBF-5F49C82BAC8B}"/>
          </ac:spMkLst>
        </pc:spChg>
        <pc:spChg chg="add mod">
          <ac:chgData name="Justine Buss" userId="8d5b0085cc57ea0f" providerId="LiveId" clId="{42977CFE-BE18-4BDB-B730-A216D80DCD42}" dt="2024-05-24T15:59:41.802" v="7533" actId="164"/>
          <ac:spMkLst>
            <pc:docMk/>
            <pc:sldMk cId="3817920368" sldId="385"/>
            <ac:spMk id="88" creationId="{00CBBCAA-AE52-D13C-9468-46CF24C78296}"/>
          </ac:spMkLst>
        </pc:spChg>
        <pc:spChg chg="add mod">
          <ac:chgData name="Justine Buss" userId="8d5b0085cc57ea0f" providerId="LiveId" clId="{42977CFE-BE18-4BDB-B730-A216D80DCD42}" dt="2024-05-24T16:04:36.367" v="7574" actId="164"/>
          <ac:spMkLst>
            <pc:docMk/>
            <pc:sldMk cId="3817920368" sldId="385"/>
            <ac:spMk id="90" creationId="{4610B4F6-2EE0-7552-0328-84937CAB0E75}"/>
          </ac:spMkLst>
        </pc:spChg>
        <pc:spChg chg="add mod">
          <ac:chgData name="Justine Buss" userId="8d5b0085cc57ea0f" providerId="LiveId" clId="{42977CFE-BE18-4BDB-B730-A216D80DCD42}" dt="2024-05-24T16:04:36.367" v="7574" actId="164"/>
          <ac:spMkLst>
            <pc:docMk/>
            <pc:sldMk cId="3817920368" sldId="385"/>
            <ac:spMk id="91" creationId="{B163029A-F67C-42CA-5B6D-A77918EE8C61}"/>
          </ac:spMkLst>
        </pc:spChg>
        <pc:spChg chg="add mod">
          <ac:chgData name="Justine Buss" userId="8d5b0085cc57ea0f" providerId="LiveId" clId="{42977CFE-BE18-4BDB-B730-A216D80DCD42}" dt="2024-05-24T16:04:36.367" v="7574" actId="164"/>
          <ac:spMkLst>
            <pc:docMk/>
            <pc:sldMk cId="3817920368" sldId="385"/>
            <ac:spMk id="92" creationId="{4746F9F4-77A9-1A3E-5C20-DB839B9340E1}"/>
          </ac:spMkLst>
        </pc:spChg>
        <pc:spChg chg="add mod ord">
          <ac:chgData name="Justine Buss" userId="8d5b0085cc57ea0f" providerId="LiveId" clId="{42977CFE-BE18-4BDB-B730-A216D80DCD42}" dt="2024-05-24T16:07:50.813" v="7578" actId="166"/>
          <ac:spMkLst>
            <pc:docMk/>
            <pc:sldMk cId="3817920368" sldId="385"/>
            <ac:spMk id="93" creationId="{1A72676A-8CD0-1289-753B-667AAA02A79B}"/>
          </ac:spMkLst>
        </pc:spChg>
        <pc:spChg chg="add mod ord">
          <ac:chgData name="Justine Buss" userId="8d5b0085cc57ea0f" providerId="LiveId" clId="{42977CFE-BE18-4BDB-B730-A216D80DCD42}" dt="2024-05-24T16:07:50.813" v="7578" actId="166"/>
          <ac:spMkLst>
            <pc:docMk/>
            <pc:sldMk cId="3817920368" sldId="385"/>
            <ac:spMk id="94" creationId="{3748A528-80E0-75E6-4CDE-E94BA2848FBF}"/>
          </ac:spMkLst>
        </pc:spChg>
        <pc:spChg chg="add mod ord">
          <ac:chgData name="Justine Buss" userId="8d5b0085cc57ea0f" providerId="LiveId" clId="{42977CFE-BE18-4BDB-B730-A216D80DCD42}" dt="2024-05-24T16:07:50.813" v="7578" actId="166"/>
          <ac:spMkLst>
            <pc:docMk/>
            <pc:sldMk cId="3817920368" sldId="385"/>
            <ac:spMk id="95" creationId="{9AEB58F9-F132-FF07-758C-811EC5988CFC}"/>
          </ac:spMkLst>
        </pc:spChg>
        <pc:spChg chg="add del mod">
          <ac:chgData name="Justine Buss" userId="8d5b0085cc57ea0f" providerId="LiveId" clId="{42977CFE-BE18-4BDB-B730-A216D80DCD42}" dt="2024-05-24T16:04:31.722" v="7573" actId="478"/>
          <ac:spMkLst>
            <pc:docMk/>
            <pc:sldMk cId="3817920368" sldId="385"/>
            <ac:spMk id="96" creationId="{3791A803-064C-8859-D04F-A66754446056}"/>
          </ac:spMkLst>
        </pc:spChg>
        <pc:spChg chg="mod">
          <ac:chgData name="Justine Buss" userId="8d5b0085cc57ea0f" providerId="LiveId" clId="{42977CFE-BE18-4BDB-B730-A216D80DCD42}" dt="2024-05-31T14:44:59.012" v="24624"/>
          <ac:spMkLst>
            <pc:docMk/>
            <pc:sldMk cId="3817920368" sldId="385"/>
            <ac:spMk id="96" creationId="{73B4DBA8-13B2-82CA-0E0E-5C201A847E52}"/>
          </ac:spMkLst>
        </pc:spChg>
        <pc:spChg chg="add mod">
          <ac:chgData name="Justine Buss" userId="8d5b0085cc57ea0f" providerId="LiveId" clId="{42977CFE-BE18-4BDB-B730-A216D80DCD42}" dt="2024-05-24T16:04:36.367" v="7574" actId="164"/>
          <ac:spMkLst>
            <pc:docMk/>
            <pc:sldMk cId="3817920368" sldId="385"/>
            <ac:spMk id="97" creationId="{23E54824-8FF0-8CD5-E402-A4492690E51F}"/>
          </ac:spMkLst>
        </pc:spChg>
        <pc:spChg chg="add del">
          <ac:chgData name="Justine Buss" userId="8d5b0085cc57ea0f" providerId="LiveId" clId="{42977CFE-BE18-4BDB-B730-A216D80DCD42}" dt="2024-05-24T16:22:29.424" v="7580" actId="11529"/>
          <ac:spMkLst>
            <pc:docMk/>
            <pc:sldMk cId="3817920368" sldId="385"/>
            <ac:spMk id="99" creationId="{8A237B8D-7FD0-0FF0-9E7A-5AEB6196D6DF}"/>
          </ac:spMkLst>
        </pc:spChg>
        <pc:spChg chg="mod">
          <ac:chgData name="Justine Buss" userId="8d5b0085cc57ea0f" providerId="LiveId" clId="{42977CFE-BE18-4BDB-B730-A216D80DCD42}" dt="2024-05-31T14:44:59.012" v="24624"/>
          <ac:spMkLst>
            <pc:docMk/>
            <pc:sldMk cId="3817920368" sldId="385"/>
            <ac:spMk id="99" creationId="{DB2E19BA-7151-85B8-6639-4A2BF86C12E1}"/>
          </ac:spMkLst>
        </pc:spChg>
        <pc:spChg chg="mod">
          <ac:chgData name="Justine Buss" userId="8d5b0085cc57ea0f" providerId="LiveId" clId="{42977CFE-BE18-4BDB-B730-A216D80DCD42}" dt="2024-05-31T14:44:59.012" v="24624"/>
          <ac:spMkLst>
            <pc:docMk/>
            <pc:sldMk cId="3817920368" sldId="385"/>
            <ac:spMk id="100" creationId="{37B176AC-89A0-89CD-75C0-A22C782CC16C}"/>
          </ac:spMkLst>
        </pc:spChg>
        <pc:spChg chg="add mod">
          <ac:chgData name="Justine Buss" userId="8d5b0085cc57ea0f" providerId="LiveId" clId="{42977CFE-BE18-4BDB-B730-A216D80DCD42}" dt="2024-05-31T14:44:59.012" v="24624"/>
          <ac:spMkLst>
            <pc:docMk/>
            <pc:sldMk cId="3817920368" sldId="385"/>
            <ac:spMk id="101" creationId="{950786BF-9103-2207-E87F-C3CD5EBF0F81}"/>
          </ac:spMkLst>
        </pc:spChg>
        <pc:spChg chg="add mod">
          <ac:chgData name="Justine Buss" userId="8d5b0085cc57ea0f" providerId="LiveId" clId="{42977CFE-BE18-4BDB-B730-A216D80DCD42}" dt="2024-05-31T14:44:59.012" v="24624"/>
          <ac:spMkLst>
            <pc:docMk/>
            <pc:sldMk cId="3817920368" sldId="385"/>
            <ac:spMk id="102" creationId="{7BC7E961-2B1F-959A-3482-CE6A5469104E}"/>
          </ac:spMkLst>
        </pc:spChg>
        <pc:spChg chg="add del mod">
          <ac:chgData name="Justine Buss" userId="8d5b0085cc57ea0f" providerId="LiveId" clId="{42977CFE-BE18-4BDB-B730-A216D80DCD42}" dt="2024-05-31T14:44:51.824" v="24623" actId="478"/>
          <ac:spMkLst>
            <pc:docMk/>
            <pc:sldMk cId="3817920368" sldId="385"/>
            <ac:spMk id="103" creationId="{09E5229D-A4C6-E010-9633-0797B79DB487}"/>
          </ac:spMkLst>
        </pc:spChg>
        <pc:spChg chg="mod">
          <ac:chgData name="Justine Buss" userId="8d5b0085cc57ea0f" providerId="LiveId" clId="{42977CFE-BE18-4BDB-B730-A216D80DCD42}" dt="2024-05-31T14:44:59.012" v="24624"/>
          <ac:spMkLst>
            <pc:docMk/>
            <pc:sldMk cId="3817920368" sldId="385"/>
            <ac:spMk id="105" creationId="{39349484-D7EF-2934-3D4C-34B9CD9FEC38}"/>
          </ac:spMkLst>
        </pc:spChg>
        <pc:spChg chg="del mod topLvl">
          <ac:chgData name="Justine Buss" userId="8d5b0085cc57ea0f" providerId="LiveId" clId="{42977CFE-BE18-4BDB-B730-A216D80DCD42}" dt="2024-05-24T16:25:08.953" v="7620" actId="478"/>
          <ac:spMkLst>
            <pc:docMk/>
            <pc:sldMk cId="3817920368" sldId="385"/>
            <ac:spMk id="105" creationId="{7F88D2F5-258B-1C74-5C1D-46C4A5B9F527}"/>
          </ac:spMkLst>
        </pc:spChg>
        <pc:spChg chg="mod">
          <ac:chgData name="Justine Buss" userId="8d5b0085cc57ea0f" providerId="LiveId" clId="{42977CFE-BE18-4BDB-B730-A216D80DCD42}" dt="2024-05-31T14:44:59.012" v="24624"/>
          <ac:spMkLst>
            <pc:docMk/>
            <pc:sldMk cId="3817920368" sldId="385"/>
            <ac:spMk id="106" creationId="{B3D2A98C-DA06-603A-3C5B-F350E10B33DD}"/>
          </ac:spMkLst>
        </pc:spChg>
        <pc:spChg chg="add del mod">
          <ac:chgData name="Justine Buss" userId="8d5b0085cc57ea0f" providerId="LiveId" clId="{42977CFE-BE18-4BDB-B730-A216D80DCD42}" dt="2024-05-24T16:46:06.078" v="7639" actId="164"/>
          <ac:spMkLst>
            <pc:docMk/>
            <pc:sldMk cId="3817920368" sldId="385"/>
            <ac:spMk id="109" creationId="{4E2662B3-F3BA-1FA5-A499-5CB4574FB70D}"/>
          </ac:spMkLst>
        </pc:spChg>
        <pc:spChg chg="del mod">
          <ac:chgData name="Justine Buss" userId="8d5b0085cc57ea0f" providerId="LiveId" clId="{42977CFE-BE18-4BDB-B730-A216D80DCD42}" dt="2024-05-24T16:45:57.800" v="7635" actId="478"/>
          <ac:spMkLst>
            <pc:docMk/>
            <pc:sldMk cId="3817920368" sldId="385"/>
            <ac:spMk id="110" creationId="{0893B870-8965-5D17-5ECA-B394FF59B8B4}"/>
          </ac:spMkLst>
        </pc:spChg>
        <pc:spChg chg="del mod">
          <ac:chgData name="Justine Buss" userId="8d5b0085cc57ea0f" providerId="LiveId" clId="{42977CFE-BE18-4BDB-B730-A216D80DCD42}" dt="2024-05-24T16:46:00.208" v="7638" actId="478"/>
          <ac:spMkLst>
            <pc:docMk/>
            <pc:sldMk cId="3817920368" sldId="385"/>
            <ac:spMk id="111" creationId="{0A51D84B-7622-38B4-1FE3-F5E3C33D8272}"/>
          </ac:spMkLst>
        </pc:spChg>
        <pc:spChg chg="del mod">
          <ac:chgData name="Justine Buss" userId="8d5b0085cc57ea0f" providerId="LiveId" clId="{42977CFE-BE18-4BDB-B730-A216D80DCD42}" dt="2024-05-24T16:45:57.146" v="7634" actId="478"/>
          <ac:spMkLst>
            <pc:docMk/>
            <pc:sldMk cId="3817920368" sldId="385"/>
            <ac:spMk id="112" creationId="{BBCC5493-F960-76DE-F5ED-7526C7AA244C}"/>
          </ac:spMkLst>
        </pc:spChg>
        <pc:spChg chg="del mod">
          <ac:chgData name="Justine Buss" userId="8d5b0085cc57ea0f" providerId="LiveId" clId="{42977CFE-BE18-4BDB-B730-A216D80DCD42}" dt="2024-05-24T16:45:58.296" v="7636" actId="478"/>
          <ac:spMkLst>
            <pc:docMk/>
            <pc:sldMk cId="3817920368" sldId="385"/>
            <ac:spMk id="113" creationId="{70A95156-CA76-8F0F-74CB-96A232592E5E}"/>
          </ac:spMkLst>
        </pc:spChg>
        <pc:spChg chg="add mod">
          <ac:chgData name="Justine Buss" userId="8d5b0085cc57ea0f" providerId="LiveId" clId="{42977CFE-BE18-4BDB-B730-A216D80DCD42}" dt="2024-05-31T14:44:59.012" v="24624"/>
          <ac:spMkLst>
            <pc:docMk/>
            <pc:sldMk cId="3817920368" sldId="385"/>
            <ac:spMk id="114" creationId="{289D0576-E613-5C65-A460-0FD019FF272A}"/>
          </ac:spMkLst>
        </pc:spChg>
        <pc:spChg chg="del mod">
          <ac:chgData name="Justine Buss" userId="8d5b0085cc57ea0f" providerId="LiveId" clId="{42977CFE-BE18-4BDB-B730-A216D80DCD42}" dt="2024-05-24T16:45:59.016" v="7637" actId="478"/>
          <ac:spMkLst>
            <pc:docMk/>
            <pc:sldMk cId="3817920368" sldId="385"/>
            <ac:spMk id="114" creationId="{40C889EC-5AF6-2461-6E3E-A7CCF7BDE9BD}"/>
          </ac:spMkLst>
        </pc:spChg>
        <pc:spChg chg="add del mod">
          <ac:chgData name="Justine Buss" userId="8d5b0085cc57ea0f" providerId="LiveId" clId="{42977CFE-BE18-4BDB-B730-A216D80DCD42}" dt="2024-05-24T16:46:06.078" v="7639" actId="164"/>
          <ac:spMkLst>
            <pc:docMk/>
            <pc:sldMk cId="3817920368" sldId="385"/>
            <ac:spMk id="115" creationId="{F1CF0C54-3207-3FE8-32F0-9D67ADB48B4A}"/>
          </ac:spMkLst>
        </pc:spChg>
        <pc:spChg chg="add mod">
          <ac:chgData name="Justine Buss" userId="8d5b0085cc57ea0f" providerId="LiveId" clId="{42977CFE-BE18-4BDB-B730-A216D80DCD42}" dt="2024-05-24T16:46:06.078" v="7639" actId="164"/>
          <ac:spMkLst>
            <pc:docMk/>
            <pc:sldMk cId="3817920368" sldId="385"/>
            <ac:spMk id="116" creationId="{57E80C00-098A-645E-0D3B-46FE7DA1116D}"/>
          </ac:spMkLst>
        </pc:spChg>
        <pc:spChg chg="add mod">
          <ac:chgData name="Justine Buss" userId="8d5b0085cc57ea0f" providerId="LiveId" clId="{42977CFE-BE18-4BDB-B730-A216D80DCD42}" dt="2024-05-24T16:46:06.078" v="7639" actId="164"/>
          <ac:spMkLst>
            <pc:docMk/>
            <pc:sldMk cId="3817920368" sldId="385"/>
            <ac:spMk id="117" creationId="{A8948CAD-36AE-D549-218E-F0E6E9BC281C}"/>
          </ac:spMkLst>
        </pc:spChg>
        <pc:spChg chg="add del mod">
          <ac:chgData name="Justine Buss" userId="8d5b0085cc57ea0f" providerId="LiveId" clId="{42977CFE-BE18-4BDB-B730-A216D80DCD42}" dt="2024-05-31T14:44:51.824" v="24623" actId="478"/>
          <ac:spMkLst>
            <pc:docMk/>
            <pc:sldMk cId="3817920368" sldId="385"/>
            <ac:spMk id="119" creationId="{5DBF6CAB-58E1-5234-425C-8BCCC0D7946E}"/>
          </ac:spMkLst>
        </pc:spChg>
        <pc:spChg chg="add mod">
          <ac:chgData name="Justine Buss" userId="8d5b0085cc57ea0f" providerId="LiveId" clId="{42977CFE-BE18-4BDB-B730-A216D80DCD42}" dt="2024-05-31T14:44:59.012" v="24624"/>
          <ac:spMkLst>
            <pc:docMk/>
            <pc:sldMk cId="3817920368" sldId="385"/>
            <ac:spMk id="120" creationId="{AE4A75CD-51E5-6FA4-DC7A-35D4B99B36DE}"/>
          </ac:spMkLst>
        </pc:spChg>
        <pc:spChg chg="add mod">
          <ac:chgData name="Justine Buss" userId="8d5b0085cc57ea0f" providerId="LiveId" clId="{42977CFE-BE18-4BDB-B730-A216D80DCD42}" dt="2024-05-24T16:48:30.733" v="7676" actId="14100"/>
          <ac:spMkLst>
            <pc:docMk/>
            <pc:sldMk cId="3817920368" sldId="385"/>
            <ac:spMk id="122" creationId="{3A1E0013-D6E9-6F91-EAAE-714277B0764F}"/>
          </ac:spMkLst>
        </pc:spChg>
        <pc:spChg chg="add mod">
          <ac:chgData name="Justine Buss" userId="8d5b0085cc57ea0f" providerId="LiveId" clId="{42977CFE-BE18-4BDB-B730-A216D80DCD42}" dt="2024-05-24T17:00:04.982" v="8005" actId="108"/>
          <ac:spMkLst>
            <pc:docMk/>
            <pc:sldMk cId="3817920368" sldId="385"/>
            <ac:spMk id="123" creationId="{9C3AF768-027A-C146-9A4A-244691D9D9E0}"/>
          </ac:spMkLst>
        </pc:spChg>
        <pc:spChg chg="add del mod">
          <ac:chgData name="Justine Buss" userId="8d5b0085cc57ea0f" providerId="LiveId" clId="{42977CFE-BE18-4BDB-B730-A216D80DCD42}" dt="2024-05-24T16:51:38.476" v="7857" actId="1076"/>
          <ac:spMkLst>
            <pc:docMk/>
            <pc:sldMk cId="3817920368" sldId="385"/>
            <ac:spMk id="124" creationId="{55262D58-450B-872C-40E6-921C59520D79}"/>
          </ac:spMkLst>
        </pc:spChg>
        <pc:spChg chg="add del mod">
          <ac:chgData name="Justine Buss" userId="8d5b0085cc57ea0f" providerId="LiveId" clId="{42977CFE-BE18-4BDB-B730-A216D80DCD42}" dt="2024-05-31T14:44:51.824" v="24623" actId="478"/>
          <ac:spMkLst>
            <pc:docMk/>
            <pc:sldMk cId="3817920368" sldId="385"/>
            <ac:spMk id="125" creationId="{17E01BAA-6F28-FE45-C99A-DAEB95A8C336}"/>
          </ac:spMkLst>
        </pc:spChg>
        <pc:spChg chg="mod">
          <ac:chgData name="Justine Buss" userId="8d5b0085cc57ea0f" providerId="LiveId" clId="{42977CFE-BE18-4BDB-B730-A216D80DCD42}" dt="2024-05-24T16:55:46.534" v="7966" actId="27803"/>
          <ac:spMkLst>
            <pc:docMk/>
            <pc:sldMk cId="3817920368" sldId="385"/>
            <ac:spMk id="130" creationId="{C1C643A0-36F7-6B97-ED8D-4ACA796AC770}"/>
          </ac:spMkLst>
        </pc:spChg>
        <pc:spChg chg="mod">
          <ac:chgData name="Justine Buss" userId="8d5b0085cc57ea0f" providerId="LiveId" clId="{42977CFE-BE18-4BDB-B730-A216D80DCD42}" dt="2024-05-24T16:55:46.534" v="7966" actId="27803"/>
          <ac:spMkLst>
            <pc:docMk/>
            <pc:sldMk cId="3817920368" sldId="385"/>
            <ac:spMk id="131" creationId="{A750C1D8-CA28-C636-5F67-12D2CE825944}"/>
          </ac:spMkLst>
        </pc:spChg>
        <pc:spChg chg="mod">
          <ac:chgData name="Justine Buss" userId="8d5b0085cc57ea0f" providerId="LiveId" clId="{42977CFE-BE18-4BDB-B730-A216D80DCD42}" dt="2024-05-25T13:24:16.279" v="9926" actId="108"/>
          <ac:spMkLst>
            <pc:docMk/>
            <pc:sldMk cId="3817920368" sldId="385"/>
            <ac:spMk id="134" creationId="{11D3BCEE-C30D-4759-B0C3-848E78E8CC04}"/>
          </ac:spMkLst>
        </pc:spChg>
        <pc:spChg chg="mod">
          <ac:chgData name="Justine Buss" userId="8d5b0085cc57ea0f" providerId="LiveId" clId="{42977CFE-BE18-4BDB-B730-A216D80DCD42}" dt="2024-05-25T13:24:16.279" v="9926" actId="108"/>
          <ac:spMkLst>
            <pc:docMk/>
            <pc:sldMk cId="3817920368" sldId="385"/>
            <ac:spMk id="135" creationId="{4B5434BC-1F17-4097-BD85-3CF924A22752}"/>
          </ac:spMkLst>
        </pc:spChg>
        <pc:spChg chg="add del mod">
          <ac:chgData name="Justine Buss" userId="8d5b0085cc57ea0f" providerId="LiveId" clId="{42977CFE-BE18-4BDB-B730-A216D80DCD42}" dt="2024-05-31T14:44:51.824" v="24623" actId="478"/>
          <ac:spMkLst>
            <pc:docMk/>
            <pc:sldMk cId="3817920368" sldId="385"/>
            <ac:spMk id="145" creationId="{655EB987-1852-16D7-3D1F-D17BA42A565D}"/>
          </ac:spMkLst>
        </pc:spChg>
        <pc:spChg chg="add del mod">
          <ac:chgData name="Justine Buss" userId="8d5b0085cc57ea0f" providerId="LiveId" clId="{42977CFE-BE18-4BDB-B730-A216D80DCD42}" dt="2024-05-31T14:44:51.824" v="24623" actId="478"/>
          <ac:spMkLst>
            <pc:docMk/>
            <pc:sldMk cId="3817920368" sldId="385"/>
            <ac:spMk id="146" creationId="{D9CC52AF-2EE7-0B5C-072F-89632F04FA9C}"/>
          </ac:spMkLst>
        </pc:spChg>
        <pc:grpChg chg="add mod">
          <ac:chgData name="Justine Buss" userId="8d5b0085cc57ea0f" providerId="LiveId" clId="{42977CFE-BE18-4BDB-B730-A216D80DCD42}" dt="2024-05-24T10:47:14.301" v="7124" actId="164"/>
          <ac:grpSpMkLst>
            <pc:docMk/>
            <pc:sldMk cId="3817920368" sldId="385"/>
            <ac:grpSpMk id="5" creationId="{C3974396-0460-629D-BCCC-BA3336171D0E}"/>
          </ac:grpSpMkLst>
        </pc:grpChg>
        <pc:grpChg chg="add mod ord">
          <ac:chgData name="Justine Buss" userId="8d5b0085cc57ea0f" providerId="LiveId" clId="{42977CFE-BE18-4BDB-B730-A216D80DCD42}" dt="2024-05-31T14:48:31.289" v="24641" actId="1076"/>
          <ac:grpSpMkLst>
            <pc:docMk/>
            <pc:sldMk cId="3817920368" sldId="385"/>
            <ac:grpSpMk id="19" creationId="{037334DC-9A39-6425-DF3E-F75331354358}"/>
          </ac:grpSpMkLst>
        </pc:grpChg>
        <pc:grpChg chg="add del mod">
          <ac:chgData name="Justine Buss" userId="8d5b0085cc57ea0f" providerId="LiveId" clId="{42977CFE-BE18-4BDB-B730-A216D80DCD42}" dt="2024-05-24T10:47:45.135" v="7128" actId="165"/>
          <ac:grpSpMkLst>
            <pc:docMk/>
            <pc:sldMk cId="3817920368" sldId="385"/>
            <ac:grpSpMk id="20" creationId="{4CE44EDC-3413-D683-55BF-F43F77D860B0}"/>
          </ac:grpSpMkLst>
        </pc:grpChg>
        <pc:grpChg chg="add mod">
          <ac:chgData name="Justine Buss" userId="8d5b0085cc57ea0f" providerId="LiveId" clId="{42977CFE-BE18-4BDB-B730-A216D80DCD42}" dt="2024-05-24T10:54:33.634" v="7212" actId="164"/>
          <ac:grpSpMkLst>
            <pc:docMk/>
            <pc:sldMk cId="3817920368" sldId="385"/>
            <ac:grpSpMk id="43" creationId="{9E750B0F-3834-6915-4889-E0AF561FBEE5}"/>
          </ac:grpSpMkLst>
        </pc:grpChg>
        <pc:grpChg chg="add mod ord">
          <ac:chgData name="Justine Buss" userId="8d5b0085cc57ea0f" providerId="LiveId" clId="{42977CFE-BE18-4BDB-B730-A216D80DCD42}" dt="2024-05-31T14:48:26.175" v="24640" actId="1076"/>
          <ac:grpSpMkLst>
            <pc:docMk/>
            <pc:sldMk cId="3817920368" sldId="385"/>
            <ac:grpSpMk id="50" creationId="{5479C877-67B1-965C-BDA5-D38D0E32230F}"/>
          </ac:grpSpMkLst>
        </pc:grpChg>
        <pc:grpChg chg="add mod">
          <ac:chgData name="Justine Buss" userId="8d5b0085cc57ea0f" providerId="LiveId" clId="{42977CFE-BE18-4BDB-B730-A216D80DCD42}" dt="2024-05-31T14:44:59.012" v="24624"/>
          <ac:grpSpMkLst>
            <pc:docMk/>
            <pc:sldMk cId="3817920368" sldId="385"/>
            <ac:grpSpMk id="53" creationId="{97258D99-853E-E884-EBF3-AE13A3C92A52}"/>
          </ac:grpSpMkLst>
        </pc:grpChg>
        <pc:grpChg chg="add mod">
          <ac:chgData name="Justine Buss" userId="8d5b0085cc57ea0f" providerId="LiveId" clId="{42977CFE-BE18-4BDB-B730-A216D80DCD42}" dt="2024-05-24T15:47:49.398" v="7428" actId="164"/>
          <ac:grpSpMkLst>
            <pc:docMk/>
            <pc:sldMk cId="3817920368" sldId="385"/>
            <ac:grpSpMk id="58" creationId="{11A99416-7A64-9A00-FDAE-CAA4139BAA29}"/>
          </ac:grpSpMkLst>
        </pc:grpChg>
        <pc:grpChg chg="add mod">
          <ac:chgData name="Justine Buss" userId="8d5b0085cc57ea0f" providerId="LiveId" clId="{42977CFE-BE18-4BDB-B730-A216D80DCD42}" dt="2024-05-24T11:00:41.606" v="7269" actId="164"/>
          <ac:grpSpMkLst>
            <pc:docMk/>
            <pc:sldMk cId="3817920368" sldId="385"/>
            <ac:grpSpMk id="59" creationId="{EB73A884-EC1E-537F-ADE9-8F25EA7AE342}"/>
          </ac:grpSpMkLst>
        </pc:grpChg>
        <pc:grpChg chg="add mod ord">
          <ac:chgData name="Justine Buss" userId="8d5b0085cc57ea0f" providerId="LiveId" clId="{42977CFE-BE18-4BDB-B730-A216D80DCD42}" dt="2024-05-31T14:48:05.770" v="24638" actId="1076"/>
          <ac:grpSpMkLst>
            <pc:docMk/>
            <pc:sldMk cId="3817920368" sldId="385"/>
            <ac:grpSpMk id="59" creationId="{EC05D0CC-DF6B-D84A-C395-DF8AF8D92A12}"/>
          </ac:grpSpMkLst>
        </pc:grpChg>
        <pc:grpChg chg="add mod">
          <ac:chgData name="Justine Buss" userId="8d5b0085cc57ea0f" providerId="LiveId" clId="{42977CFE-BE18-4BDB-B730-A216D80DCD42}" dt="2024-05-24T11:03:05.744" v="7306" actId="164"/>
          <ac:grpSpMkLst>
            <pc:docMk/>
            <pc:sldMk cId="3817920368" sldId="385"/>
            <ac:grpSpMk id="60" creationId="{5DA3A96F-0BDD-E913-9E1A-8E7D4DC29445}"/>
          </ac:grpSpMkLst>
        </pc:grpChg>
        <pc:grpChg chg="add mod">
          <ac:chgData name="Justine Buss" userId="8d5b0085cc57ea0f" providerId="LiveId" clId="{42977CFE-BE18-4BDB-B730-A216D80DCD42}" dt="2024-05-24T11:03:04.406" v="7305" actId="1076"/>
          <ac:grpSpMkLst>
            <pc:docMk/>
            <pc:sldMk cId="3817920368" sldId="385"/>
            <ac:grpSpMk id="61" creationId="{82F7DAFC-3A0B-1280-AEFC-0AC0678AC506}"/>
          </ac:grpSpMkLst>
        </pc:grpChg>
        <pc:grpChg chg="add mod">
          <ac:chgData name="Justine Buss" userId="8d5b0085cc57ea0f" providerId="LiveId" clId="{42977CFE-BE18-4BDB-B730-A216D80DCD42}" dt="2024-05-24T11:03:02.559" v="7302" actId="688"/>
          <ac:grpSpMkLst>
            <pc:docMk/>
            <pc:sldMk cId="3817920368" sldId="385"/>
            <ac:grpSpMk id="64" creationId="{21B0B135-B891-8F95-C428-6ED9A2ACAB45}"/>
          </ac:grpSpMkLst>
        </pc:grpChg>
        <pc:grpChg chg="add mod">
          <ac:chgData name="Justine Buss" userId="8d5b0085cc57ea0f" providerId="LiveId" clId="{42977CFE-BE18-4BDB-B730-A216D80DCD42}" dt="2024-05-24T11:03:01.198" v="7297" actId="1076"/>
          <ac:grpSpMkLst>
            <pc:docMk/>
            <pc:sldMk cId="3817920368" sldId="385"/>
            <ac:grpSpMk id="67" creationId="{95B18F51-8085-55E3-66D7-36E0CE09F056}"/>
          </ac:grpSpMkLst>
        </pc:grpChg>
        <pc:grpChg chg="add mod">
          <ac:chgData name="Justine Buss" userId="8d5b0085cc57ea0f" providerId="LiveId" clId="{42977CFE-BE18-4BDB-B730-A216D80DCD42}" dt="2024-05-24T11:03:00.737" v="7296" actId="688"/>
          <ac:grpSpMkLst>
            <pc:docMk/>
            <pc:sldMk cId="3817920368" sldId="385"/>
            <ac:grpSpMk id="70" creationId="{EFF50B1C-45F0-21E9-7D55-567CAF51A885}"/>
          </ac:grpSpMkLst>
        </pc:grpChg>
        <pc:grpChg chg="add mod">
          <ac:chgData name="Justine Buss" userId="8d5b0085cc57ea0f" providerId="LiveId" clId="{42977CFE-BE18-4BDB-B730-A216D80DCD42}" dt="2024-05-24T11:03:00.244" v="7294" actId="688"/>
          <ac:grpSpMkLst>
            <pc:docMk/>
            <pc:sldMk cId="3817920368" sldId="385"/>
            <ac:grpSpMk id="73" creationId="{BF19E6C5-1C76-5FD0-2B59-8383A474C6FB}"/>
          </ac:grpSpMkLst>
        </pc:grpChg>
        <pc:grpChg chg="add mod topLvl">
          <ac:chgData name="Justine Buss" userId="8d5b0085cc57ea0f" providerId="LiveId" clId="{42977CFE-BE18-4BDB-B730-A216D80DCD42}" dt="2024-05-24T15:59:41.802" v="7533" actId="164"/>
          <ac:grpSpMkLst>
            <pc:docMk/>
            <pc:sldMk cId="3817920368" sldId="385"/>
            <ac:grpSpMk id="75" creationId="{33D57C02-CA77-C1BD-871D-84B8DB2A01F4}"/>
          </ac:grpSpMkLst>
        </pc:grpChg>
        <pc:grpChg chg="add del mod">
          <ac:chgData name="Justine Buss" userId="8d5b0085cc57ea0f" providerId="LiveId" clId="{42977CFE-BE18-4BDB-B730-A216D80DCD42}" dt="2024-05-24T11:05:18.138" v="7321" actId="165"/>
          <ac:grpSpMkLst>
            <pc:docMk/>
            <pc:sldMk cId="3817920368" sldId="385"/>
            <ac:grpSpMk id="80" creationId="{90B8F5F3-14E4-7C63-D536-AC5E9BA83123}"/>
          </ac:grpSpMkLst>
        </pc:grpChg>
        <pc:grpChg chg="add del mod">
          <ac:chgData name="Justine Buss" userId="8d5b0085cc57ea0f" providerId="LiveId" clId="{42977CFE-BE18-4BDB-B730-A216D80DCD42}" dt="2024-05-24T15:56:27.781" v="7504" actId="165"/>
          <ac:grpSpMkLst>
            <pc:docMk/>
            <pc:sldMk cId="3817920368" sldId="385"/>
            <ac:grpSpMk id="84" creationId="{9328FFF1-22BF-A179-0D77-5CCCCABA1653}"/>
          </ac:grpSpMkLst>
        </pc:grpChg>
        <pc:grpChg chg="add mod ord">
          <ac:chgData name="Justine Buss" userId="8d5b0085cc57ea0f" providerId="LiveId" clId="{42977CFE-BE18-4BDB-B730-A216D80DCD42}" dt="2024-05-31T14:47:51.476" v="24635" actId="1076"/>
          <ac:grpSpMkLst>
            <pc:docMk/>
            <pc:sldMk cId="3817920368" sldId="385"/>
            <ac:grpSpMk id="89" creationId="{5C5E844C-89CE-B193-2B9B-7FCC775E4E38}"/>
          </ac:grpSpMkLst>
        </pc:grpChg>
        <pc:grpChg chg="add mod ord">
          <ac:chgData name="Justine Buss" userId="8d5b0085cc57ea0f" providerId="LiveId" clId="{42977CFE-BE18-4BDB-B730-A216D80DCD42}" dt="2024-05-31T14:48:34.130" v="24642" actId="1076"/>
          <ac:grpSpMkLst>
            <pc:docMk/>
            <pc:sldMk cId="3817920368" sldId="385"/>
            <ac:grpSpMk id="98" creationId="{F797EC34-DEB1-D7C6-72DE-9CD0FBF777C6}"/>
          </ac:grpSpMkLst>
        </pc:grpChg>
        <pc:grpChg chg="add mod">
          <ac:chgData name="Justine Buss" userId="8d5b0085cc57ea0f" providerId="LiveId" clId="{42977CFE-BE18-4BDB-B730-A216D80DCD42}" dt="2024-05-31T14:44:59.012" v="24624"/>
          <ac:grpSpMkLst>
            <pc:docMk/>
            <pc:sldMk cId="3817920368" sldId="385"/>
            <ac:grpSpMk id="104" creationId="{23F26124-E59F-4700-4448-DCF3016C14E0}"/>
          </ac:grpSpMkLst>
        </pc:grpChg>
        <pc:grpChg chg="add del mod">
          <ac:chgData name="Justine Buss" userId="8d5b0085cc57ea0f" providerId="LiveId" clId="{42977CFE-BE18-4BDB-B730-A216D80DCD42}" dt="2024-05-24T16:25:08.953" v="7620" actId="478"/>
          <ac:grpSpMkLst>
            <pc:docMk/>
            <pc:sldMk cId="3817920368" sldId="385"/>
            <ac:grpSpMk id="104" creationId="{AB6BC4D6-B7D5-BF14-6185-77978C2B5B66}"/>
          </ac:grpSpMkLst>
        </pc:grpChg>
        <pc:grpChg chg="del mod">
          <ac:chgData name="Justine Buss" userId="8d5b0085cc57ea0f" providerId="LiveId" clId="{42977CFE-BE18-4BDB-B730-A216D80DCD42}" dt="2024-05-24T16:25:16.231" v="7621" actId="27803"/>
          <ac:grpSpMkLst>
            <pc:docMk/>
            <pc:sldMk cId="3817920368" sldId="385"/>
            <ac:grpSpMk id="108" creationId="{9E806BA1-FAC5-962C-5749-3BEBDAD6C379}"/>
          </ac:grpSpMkLst>
        </pc:grpChg>
        <pc:grpChg chg="add del mod">
          <ac:chgData name="Justine Buss" userId="8d5b0085cc57ea0f" providerId="LiveId" clId="{42977CFE-BE18-4BDB-B730-A216D80DCD42}" dt="2024-05-31T14:44:51.824" v="24623" actId="478"/>
          <ac:grpSpMkLst>
            <pc:docMk/>
            <pc:sldMk cId="3817920368" sldId="385"/>
            <ac:grpSpMk id="118" creationId="{F60A35A2-9509-8548-7ED0-AC652A47D980}"/>
          </ac:grpSpMkLst>
        </pc:grpChg>
        <pc:grpChg chg="add del mod">
          <ac:chgData name="Justine Buss" userId="8d5b0085cc57ea0f" providerId="LiveId" clId="{42977CFE-BE18-4BDB-B730-A216D80DCD42}" dt="2024-05-24T16:55:46.534" v="7966" actId="27803"/>
          <ac:grpSpMkLst>
            <pc:docMk/>
            <pc:sldMk cId="3817920368" sldId="385"/>
            <ac:grpSpMk id="129" creationId="{2663868F-7DAC-B3F9-780F-40B6885F0410}"/>
          </ac:grpSpMkLst>
        </pc:grpChg>
        <pc:grpChg chg="del mod">
          <ac:chgData name="Justine Buss" userId="8d5b0085cc57ea0f" providerId="LiveId" clId="{42977CFE-BE18-4BDB-B730-A216D80DCD42}" dt="2024-05-24T16:55:59.019" v="7970" actId="27803"/>
          <ac:grpSpMkLst>
            <pc:docMk/>
            <pc:sldMk cId="3817920368" sldId="385"/>
            <ac:grpSpMk id="133" creationId="{AA4DFD57-092E-8081-6391-8DF21736D21D}"/>
          </ac:grpSpMkLst>
        </pc:grpChg>
        <pc:grpChg chg="add del mod">
          <ac:chgData name="Justine Buss" userId="8d5b0085cc57ea0f" providerId="LiveId" clId="{42977CFE-BE18-4BDB-B730-A216D80DCD42}" dt="2024-05-31T14:44:51.824" v="24623" actId="478"/>
          <ac:grpSpMkLst>
            <pc:docMk/>
            <pc:sldMk cId="3817920368" sldId="385"/>
            <ac:grpSpMk id="136" creationId="{AA95D9AF-CCA0-8974-DAE5-3ADEB8DC6025}"/>
          </ac:grpSpMkLst>
        </pc:grpChg>
        <pc:graphicFrameChg chg="add mod">
          <ac:chgData name="Justine Buss" userId="8d5b0085cc57ea0f" providerId="LiveId" clId="{42977CFE-BE18-4BDB-B730-A216D80DCD42}" dt="2024-05-24T16:22:51.534" v="7584"/>
          <ac:graphicFrameMkLst>
            <pc:docMk/>
            <pc:sldMk cId="3817920368" sldId="385"/>
            <ac:graphicFrameMk id="101" creationId="{3BF42022-6C62-0CB3-73BA-D522BF38F7C6}"/>
          </ac:graphicFrameMkLst>
        </pc:graphicFrameChg>
        <pc:graphicFrameChg chg="add del mod modGraphic">
          <ac:chgData name="Justine Buss" userId="8d5b0085cc57ea0f" providerId="LiveId" clId="{42977CFE-BE18-4BDB-B730-A216D80DCD42}" dt="2024-05-24T16:23:38.701" v="7596" actId="478"/>
          <ac:graphicFrameMkLst>
            <pc:docMk/>
            <pc:sldMk cId="3817920368" sldId="385"/>
            <ac:graphicFrameMk id="102" creationId="{A3870921-C754-B321-E064-967F592AA754}"/>
          </ac:graphicFrameMkLst>
        </pc:graphicFrameChg>
        <pc:picChg chg="add mod">
          <ac:chgData name="Justine Buss" userId="8d5b0085cc57ea0f" providerId="LiveId" clId="{42977CFE-BE18-4BDB-B730-A216D80DCD42}" dt="2024-05-24T10:47:14.301" v="7124" actId="164"/>
          <ac:picMkLst>
            <pc:docMk/>
            <pc:sldMk cId="3817920368" sldId="385"/>
            <ac:picMk id="17" creationId="{247C2634-205E-9B5D-BFC8-60210AF3140C}"/>
          </ac:picMkLst>
        </pc:picChg>
        <pc:picChg chg="add mod">
          <ac:chgData name="Justine Buss" userId="8d5b0085cc57ea0f" providerId="LiveId" clId="{42977CFE-BE18-4BDB-B730-A216D80DCD42}" dt="2024-05-24T10:47:14.301" v="7124" actId="164"/>
          <ac:picMkLst>
            <pc:docMk/>
            <pc:sldMk cId="3817920368" sldId="385"/>
            <ac:picMk id="18" creationId="{294EA2D8-9A7D-D93B-21B2-D4E2F3A9C21C}"/>
          </ac:picMkLst>
        </pc:picChg>
        <pc:picChg chg="add del mod">
          <ac:chgData name="Justine Buss" userId="8d5b0085cc57ea0f" providerId="LiveId" clId="{42977CFE-BE18-4BDB-B730-A216D80DCD42}" dt="2024-05-24T16:22:39.210" v="7582" actId="34307"/>
          <ac:picMkLst>
            <pc:docMk/>
            <pc:sldMk cId="3817920368" sldId="385"/>
            <ac:picMk id="100" creationId="{6AFB52BA-5F8B-2B17-C455-05FC8E40D9D4}"/>
          </ac:picMkLst>
        </pc:picChg>
        <pc:picChg chg="del mod topLvl">
          <ac:chgData name="Justine Buss" userId="8d5b0085cc57ea0f" providerId="LiveId" clId="{42977CFE-BE18-4BDB-B730-A216D80DCD42}" dt="2024-05-24T16:25:16.231" v="7621" actId="27803"/>
          <ac:picMkLst>
            <pc:docMk/>
            <pc:sldMk cId="3817920368" sldId="385"/>
            <ac:picMk id="106" creationId="{DB89F624-4574-570C-705A-C0C0C855B0FC}"/>
          </ac:picMkLst>
        </pc:picChg>
        <pc:picChg chg="del mod">
          <ac:chgData name="Justine Buss" userId="8d5b0085cc57ea0f" providerId="LiveId" clId="{42977CFE-BE18-4BDB-B730-A216D80DCD42}" dt="2024-05-24T16:25:07.233" v="7619" actId="478"/>
          <ac:picMkLst>
            <pc:docMk/>
            <pc:sldMk cId="3817920368" sldId="385"/>
            <ac:picMk id="107" creationId="{78F5238E-E7CF-4A5F-EA0C-491C112BDDC0}"/>
          </ac:picMkLst>
        </pc:picChg>
        <pc:picChg chg="add mod">
          <ac:chgData name="Justine Buss" userId="8d5b0085cc57ea0f" providerId="LiveId" clId="{42977CFE-BE18-4BDB-B730-A216D80DCD42}" dt="2024-05-31T14:44:59.012" v="24624"/>
          <ac:picMkLst>
            <pc:docMk/>
            <pc:sldMk cId="3817920368" sldId="385"/>
            <ac:picMk id="107" creationId="{C0E8D645-719A-BE10-0CE5-7BF5B77ABD10}"/>
          </ac:picMkLst>
        </pc:picChg>
        <pc:picChg chg="add mod">
          <ac:chgData name="Justine Buss" userId="8d5b0085cc57ea0f" providerId="LiveId" clId="{42977CFE-BE18-4BDB-B730-A216D80DCD42}" dt="2024-05-31T14:44:59.012" v="24624"/>
          <ac:picMkLst>
            <pc:docMk/>
            <pc:sldMk cId="3817920368" sldId="385"/>
            <ac:picMk id="108" creationId="{6E44FD11-2897-4787-61DD-84417E61154B}"/>
          </ac:picMkLst>
        </pc:picChg>
        <pc:picChg chg="add mod">
          <ac:chgData name="Justine Buss" userId="8d5b0085cc57ea0f" providerId="LiveId" clId="{42977CFE-BE18-4BDB-B730-A216D80DCD42}" dt="2024-05-31T14:44:59.012" v="24624"/>
          <ac:picMkLst>
            <pc:docMk/>
            <pc:sldMk cId="3817920368" sldId="385"/>
            <ac:picMk id="110" creationId="{3BE1C273-9793-7BF5-4F55-2815B35063D2}"/>
          </ac:picMkLst>
        </pc:picChg>
        <pc:picChg chg="add mod">
          <ac:chgData name="Justine Buss" userId="8d5b0085cc57ea0f" providerId="LiveId" clId="{42977CFE-BE18-4BDB-B730-A216D80DCD42}" dt="2024-05-31T14:44:59.012" v="24624"/>
          <ac:picMkLst>
            <pc:docMk/>
            <pc:sldMk cId="3817920368" sldId="385"/>
            <ac:picMk id="111" creationId="{753FE451-8795-6B0A-672B-244186187825}"/>
          </ac:picMkLst>
        </pc:picChg>
        <pc:picChg chg="add mod">
          <ac:chgData name="Justine Buss" userId="8d5b0085cc57ea0f" providerId="LiveId" clId="{42977CFE-BE18-4BDB-B730-A216D80DCD42}" dt="2024-06-02T10:21:13.789" v="25202" actId="1076"/>
          <ac:picMkLst>
            <pc:docMk/>
            <pc:sldMk cId="3817920368" sldId="385"/>
            <ac:picMk id="112" creationId="{F0B8BC07-B668-4658-5112-D00AA63E83E8}"/>
          </ac:picMkLst>
        </pc:picChg>
        <pc:picChg chg="add mod">
          <ac:chgData name="Justine Buss" userId="8d5b0085cc57ea0f" providerId="LiveId" clId="{42977CFE-BE18-4BDB-B730-A216D80DCD42}" dt="2024-05-31T14:44:59.012" v="24624"/>
          <ac:picMkLst>
            <pc:docMk/>
            <pc:sldMk cId="3817920368" sldId="385"/>
            <ac:picMk id="113" creationId="{17133EE3-D9D2-B2EB-5B1C-F7EBD14CEC29}"/>
          </ac:picMkLst>
        </pc:picChg>
        <pc:picChg chg="add mod ord">
          <ac:chgData name="Justine Buss" userId="8d5b0085cc57ea0f" providerId="LiveId" clId="{42977CFE-BE18-4BDB-B730-A216D80DCD42}" dt="2024-05-24T16:52:47.260" v="7873" actId="1076"/>
          <ac:picMkLst>
            <pc:docMk/>
            <pc:sldMk cId="3817920368" sldId="385"/>
            <ac:picMk id="121" creationId="{A4F71FD3-A47B-55C3-F9FF-4C53AE2DC49E}"/>
          </ac:picMkLst>
        </pc:picChg>
        <pc:picChg chg="add del mod">
          <ac:chgData name="Justine Buss" userId="8d5b0085cc57ea0f" providerId="LiveId" clId="{42977CFE-BE18-4BDB-B730-A216D80DCD42}" dt="2024-05-24T16:55:59.019" v="7970" actId="27803"/>
          <ac:picMkLst>
            <pc:docMk/>
            <pc:sldMk cId="3817920368" sldId="385"/>
            <ac:picMk id="127" creationId="{2D940B2E-9FCE-6008-BD64-0568C3A9E4C5}"/>
          </ac:picMkLst>
        </pc:picChg>
        <pc:picChg chg="add del mod">
          <ac:chgData name="Justine Buss" userId="8d5b0085cc57ea0f" providerId="LiveId" clId="{42977CFE-BE18-4BDB-B730-A216D80DCD42}" dt="2024-05-24T16:55:35.835" v="7962" actId="478"/>
          <ac:picMkLst>
            <pc:docMk/>
            <pc:sldMk cId="3817920368" sldId="385"/>
            <ac:picMk id="128" creationId="{BE10E07D-D37C-AA87-54DE-34F0AD2CF1FA}"/>
          </ac:picMkLst>
        </pc:picChg>
        <pc:picChg chg="add del mod">
          <ac:chgData name="Justine Buss" userId="8d5b0085cc57ea0f" providerId="LiveId" clId="{42977CFE-BE18-4BDB-B730-A216D80DCD42}" dt="2024-05-31T14:44:51.824" v="24623" actId="478"/>
          <ac:picMkLst>
            <pc:docMk/>
            <pc:sldMk cId="3817920368" sldId="385"/>
            <ac:picMk id="132" creationId="{93F8758B-033C-2775-28E4-587323AFDE64}"/>
          </ac:picMkLst>
        </pc:picChg>
        <pc:picChg chg="add del mod">
          <ac:chgData name="Justine Buss" userId="8d5b0085cc57ea0f" providerId="LiveId" clId="{42977CFE-BE18-4BDB-B730-A216D80DCD42}" dt="2024-05-31T14:44:51.824" v="24623" actId="478"/>
          <ac:picMkLst>
            <pc:docMk/>
            <pc:sldMk cId="3817920368" sldId="385"/>
            <ac:picMk id="138" creationId="{326EA11A-F945-F266-4AD7-BEAB2AF90324}"/>
          </ac:picMkLst>
        </pc:picChg>
        <pc:picChg chg="add del mod">
          <ac:chgData name="Justine Buss" userId="8d5b0085cc57ea0f" providerId="LiveId" clId="{42977CFE-BE18-4BDB-B730-A216D80DCD42}" dt="2024-05-31T14:44:51.824" v="24623" actId="478"/>
          <ac:picMkLst>
            <pc:docMk/>
            <pc:sldMk cId="3817920368" sldId="385"/>
            <ac:picMk id="139" creationId="{5EDDC142-3B00-7283-EFA1-E20082768C07}"/>
          </ac:picMkLst>
        </pc:picChg>
        <pc:picChg chg="add del mod">
          <ac:chgData name="Justine Buss" userId="8d5b0085cc57ea0f" providerId="LiveId" clId="{42977CFE-BE18-4BDB-B730-A216D80DCD42}" dt="2024-05-31T14:44:51.824" v="24623" actId="478"/>
          <ac:picMkLst>
            <pc:docMk/>
            <pc:sldMk cId="3817920368" sldId="385"/>
            <ac:picMk id="141" creationId="{09027DF4-C637-AA47-8CB0-8B60870358DC}"/>
          </ac:picMkLst>
        </pc:picChg>
        <pc:picChg chg="add del mod">
          <ac:chgData name="Justine Buss" userId="8d5b0085cc57ea0f" providerId="LiveId" clId="{42977CFE-BE18-4BDB-B730-A216D80DCD42}" dt="2024-05-31T14:44:51.824" v="24623" actId="478"/>
          <ac:picMkLst>
            <pc:docMk/>
            <pc:sldMk cId="3817920368" sldId="385"/>
            <ac:picMk id="143" creationId="{BB39D35A-4BCF-654D-9C25-85BB5EC0C8C6}"/>
          </ac:picMkLst>
        </pc:picChg>
        <pc:picChg chg="add del mod">
          <ac:chgData name="Justine Buss" userId="8d5b0085cc57ea0f" providerId="LiveId" clId="{42977CFE-BE18-4BDB-B730-A216D80DCD42}" dt="2024-05-31T14:44:51.824" v="24623" actId="478"/>
          <ac:picMkLst>
            <pc:docMk/>
            <pc:sldMk cId="3817920368" sldId="385"/>
            <ac:picMk id="144" creationId="{5BC2CFE2-1A61-FBF0-A6E6-15DF65C5F5B5}"/>
          </ac:picMkLst>
        </pc:picChg>
        <pc:cxnChg chg="del mod topLvl">
          <ac:chgData name="Justine Buss" userId="8d5b0085cc57ea0f" providerId="LiveId" clId="{42977CFE-BE18-4BDB-B730-A216D80DCD42}" dt="2024-05-24T10:48:07.760" v="7133" actId="478"/>
          <ac:cxnSpMkLst>
            <pc:docMk/>
            <pc:sldMk cId="3817920368" sldId="385"/>
            <ac:cxnSpMk id="22" creationId="{133EAE01-16D0-DC24-9AB7-D73C28225C9A}"/>
          </ac:cxnSpMkLst>
        </pc:cxnChg>
        <pc:cxnChg chg="del mod topLvl">
          <ac:chgData name="Justine Buss" userId="8d5b0085cc57ea0f" providerId="LiveId" clId="{42977CFE-BE18-4BDB-B730-A216D80DCD42}" dt="2024-05-24T10:48:06.837" v="7132" actId="478"/>
          <ac:cxnSpMkLst>
            <pc:docMk/>
            <pc:sldMk cId="3817920368" sldId="385"/>
            <ac:cxnSpMk id="23" creationId="{35674372-578C-C1B8-4DB7-2D653DDC041D}"/>
          </ac:cxnSpMkLst>
        </pc:cxnChg>
        <pc:cxnChg chg="del mod topLvl">
          <ac:chgData name="Justine Buss" userId="8d5b0085cc57ea0f" providerId="LiveId" clId="{42977CFE-BE18-4BDB-B730-A216D80DCD42}" dt="2024-05-24T10:48:05.960" v="7131" actId="478"/>
          <ac:cxnSpMkLst>
            <pc:docMk/>
            <pc:sldMk cId="3817920368" sldId="385"/>
            <ac:cxnSpMk id="24" creationId="{F9974040-2D56-B333-E972-AD34C3C4C4E0}"/>
          </ac:cxnSpMkLst>
        </pc:cxnChg>
        <pc:cxnChg chg="del mod topLvl">
          <ac:chgData name="Justine Buss" userId="8d5b0085cc57ea0f" providerId="LiveId" clId="{42977CFE-BE18-4BDB-B730-A216D80DCD42}" dt="2024-05-24T10:48:05.008" v="7130" actId="478"/>
          <ac:cxnSpMkLst>
            <pc:docMk/>
            <pc:sldMk cId="3817920368" sldId="385"/>
            <ac:cxnSpMk id="25" creationId="{D3274CE8-03F3-CB5E-603A-DC8A96292E31}"/>
          </ac:cxnSpMkLst>
        </pc:cxnChg>
        <pc:cxnChg chg="add mod">
          <ac:chgData name="Justine Buss" userId="8d5b0085cc57ea0f" providerId="LiveId" clId="{42977CFE-BE18-4BDB-B730-A216D80DCD42}" dt="2024-05-24T10:51:07.767" v="7177" actId="164"/>
          <ac:cxnSpMkLst>
            <pc:docMk/>
            <pc:sldMk cId="3817920368" sldId="385"/>
            <ac:cxnSpMk id="37" creationId="{30465EBB-4197-076E-7B68-539969020BF2}"/>
          </ac:cxnSpMkLst>
        </pc:cxnChg>
        <pc:cxnChg chg="add mod">
          <ac:chgData name="Justine Buss" userId="8d5b0085cc57ea0f" providerId="LiveId" clId="{42977CFE-BE18-4BDB-B730-A216D80DCD42}" dt="2024-05-24T10:51:07.767" v="7177" actId="164"/>
          <ac:cxnSpMkLst>
            <pc:docMk/>
            <pc:sldMk cId="3817920368" sldId="385"/>
            <ac:cxnSpMk id="38" creationId="{45335911-10AC-686F-56BB-08C02624E124}"/>
          </ac:cxnSpMkLst>
        </pc:cxnChg>
        <pc:cxnChg chg="add mod">
          <ac:chgData name="Justine Buss" userId="8d5b0085cc57ea0f" providerId="LiveId" clId="{42977CFE-BE18-4BDB-B730-A216D80DCD42}" dt="2024-05-24T10:51:07.767" v="7177" actId="164"/>
          <ac:cxnSpMkLst>
            <pc:docMk/>
            <pc:sldMk cId="3817920368" sldId="385"/>
            <ac:cxnSpMk id="39" creationId="{74854A12-F74C-1A62-B26F-12098C7788A5}"/>
          </ac:cxnSpMkLst>
        </pc:cxnChg>
        <pc:cxnChg chg="add mod">
          <ac:chgData name="Justine Buss" userId="8d5b0085cc57ea0f" providerId="LiveId" clId="{42977CFE-BE18-4BDB-B730-A216D80DCD42}" dt="2024-05-24T10:51:07.767" v="7177" actId="164"/>
          <ac:cxnSpMkLst>
            <pc:docMk/>
            <pc:sldMk cId="3817920368" sldId="385"/>
            <ac:cxnSpMk id="42" creationId="{5B0FFF0F-CCB4-3352-B6AD-FCCB4CD2CBD6}"/>
          </ac:cxnSpMkLst>
        </pc:cxnChg>
      </pc:sldChg>
      <pc:sldChg chg="modSp add mod modTransition modShow">
        <pc:chgData name="Justine Buss" userId="8d5b0085cc57ea0f" providerId="LiveId" clId="{42977CFE-BE18-4BDB-B730-A216D80DCD42}" dt="2024-05-30T23:18:35.920" v="24207"/>
        <pc:sldMkLst>
          <pc:docMk/>
          <pc:sldMk cId="865813174" sldId="386"/>
        </pc:sldMkLst>
        <pc:spChg chg="mod">
          <ac:chgData name="Justine Buss" userId="8d5b0085cc57ea0f" providerId="LiveId" clId="{42977CFE-BE18-4BDB-B730-A216D80DCD42}" dt="2024-05-25T09:08:19.577" v="8580" actId="6549"/>
          <ac:spMkLst>
            <pc:docMk/>
            <pc:sldMk cId="865813174" sldId="386"/>
            <ac:spMk id="2" creationId="{00000000-0000-0000-0000-000000000000}"/>
          </ac:spMkLst>
        </pc:spChg>
        <pc:spChg chg="mod">
          <ac:chgData name="Justine Buss" userId="8d5b0085cc57ea0f" providerId="LiveId" clId="{42977CFE-BE18-4BDB-B730-A216D80DCD42}" dt="2024-05-26T15:22:36.283" v="13258" actId="20577"/>
          <ac:spMkLst>
            <pc:docMk/>
            <pc:sldMk cId="865813174" sldId="386"/>
            <ac:spMk id="3" creationId="{00000000-0000-0000-0000-000000000000}"/>
          </ac:spMkLst>
        </pc:spChg>
      </pc:sldChg>
      <pc:sldChg chg="delSp add del mod delAnim modShow">
        <pc:chgData name="Justine Buss" userId="8d5b0085cc57ea0f" providerId="LiveId" clId="{42977CFE-BE18-4BDB-B730-A216D80DCD42}" dt="2024-05-24T17:15:08.555" v="8126" actId="2696"/>
        <pc:sldMkLst>
          <pc:docMk/>
          <pc:sldMk cId="2833020085" sldId="386"/>
        </pc:sldMkLst>
        <pc:spChg chg="del">
          <ac:chgData name="Justine Buss" userId="8d5b0085cc57ea0f" providerId="LiveId" clId="{42977CFE-BE18-4BDB-B730-A216D80DCD42}" dt="2024-05-24T10:46:00.971" v="7105" actId="478"/>
          <ac:spMkLst>
            <pc:docMk/>
            <pc:sldMk cId="2833020085" sldId="386"/>
            <ac:spMk id="111" creationId="{A80D4C78-0CCB-36E4-1846-E6F0663BB013}"/>
          </ac:spMkLst>
        </pc:spChg>
        <pc:picChg chg="del">
          <ac:chgData name="Justine Buss" userId="8d5b0085cc57ea0f" providerId="LiveId" clId="{42977CFE-BE18-4BDB-B730-A216D80DCD42}" dt="2024-05-24T10:46:01.738" v="7106" actId="478"/>
          <ac:picMkLst>
            <pc:docMk/>
            <pc:sldMk cId="2833020085" sldId="386"/>
            <ac:picMk id="21" creationId="{FE670DBC-BC3B-176E-A4F8-40DFC386D28D}"/>
          </ac:picMkLst>
        </pc:picChg>
        <pc:picChg chg="del">
          <ac:chgData name="Justine Buss" userId="8d5b0085cc57ea0f" providerId="LiveId" clId="{42977CFE-BE18-4BDB-B730-A216D80DCD42}" dt="2024-05-24T10:46:04.233" v="7108" actId="478"/>
          <ac:picMkLst>
            <pc:docMk/>
            <pc:sldMk cId="2833020085" sldId="386"/>
            <ac:picMk id="125" creationId="{7DBAC885-70B4-9684-21F6-90C810AC9F02}"/>
          </ac:picMkLst>
        </pc:picChg>
        <pc:picChg chg="del">
          <ac:chgData name="Justine Buss" userId="8d5b0085cc57ea0f" providerId="LiveId" clId="{42977CFE-BE18-4BDB-B730-A216D80DCD42}" dt="2024-05-24T10:46:03.625" v="7107" actId="478"/>
          <ac:picMkLst>
            <pc:docMk/>
            <pc:sldMk cId="2833020085" sldId="386"/>
            <ac:picMk id="127" creationId="{46D8911C-B08A-553E-E545-1A172A5BE6CB}"/>
          </ac:picMkLst>
        </pc:picChg>
        <pc:picChg chg="del">
          <ac:chgData name="Justine Buss" userId="8d5b0085cc57ea0f" providerId="LiveId" clId="{42977CFE-BE18-4BDB-B730-A216D80DCD42}" dt="2024-05-24T10:46:04.886" v="7109" actId="478"/>
          <ac:picMkLst>
            <pc:docMk/>
            <pc:sldMk cId="2833020085" sldId="386"/>
            <ac:picMk id="129" creationId="{C0B32875-A112-F876-4381-671B0755C032}"/>
          </ac:picMkLst>
        </pc:picChg>
        <pc:picChg chg="del">
          <ac:chgData name="Justine Buss" userId="8d5b0085cc57ea0f" providerId="LiveId" clId="{42977CFE-BE18-4BDB-B730-A216D80DCD42}" dt="2024-05-24T10:45:59.328" v="7104" actId="478"/>
          <ac:picMkLst>
            <pc:docMk/>
            <pc:sldMk cId="2833020085" sldId="386"/>
            <ac:picMk id="166" creationId="{5C504669-E7FF-4113-50F9-B212FD3AC150}"/>
          </ac:picMkLst>
        </pc:picChg>
      </pc:sldChg>
      <pc:sldChg chg="addSp delSp modSp add mod ord modTransition modAnim">
        <pc:chgData name="Justine Buss" userId="8d5b0085cc57ea0f" providerId="LiveId" clId="{42977CFE-BE18-4BDB-B730-A216D80DCD42}" dt="2024-05-31T14:53:56.215" v="24690" actId="208"/>
        <pc:sldMkLst>
          <pc:docMk/>
          <pc:sldMk cId="2890240127" sldId="387"/>
        </pc:sldMkLst>
        <pc:spChg chg="add mod">
          <ac:chgData name="Justine Buss" userId="8d5b0085cc57ea0f" providerId="LiveId" clId="{42977CFE-BE18-4BDB-B730-A216D80DCD42}" dt="2024-05-26T22:13:56.490" v="14510"/>
          <ac:spMkLst>
            <pc:docMk/>
            <pc:sldMk cId="2890240127" sldId="387"/>
            <ac:spMk id="2" creationId="{6B1E986B-AED8-34A2-A226-36F94B7F4383}"/>
          </ac:spMkLst>
        </pc:spChg>
        <pc:spChg chg="add mod">
          <ac:chgData name="Justine Buss" userId="8d5b0085cc57ea0f" providerId="LiveId" clId="{42977CFE-BE18-4BDB-B730-A216D80DCD42}" dt="2024-05-26T22:14:23.136" v="14514"/>
          <ac:spMkLst>
            <pc:docMk/>
            <pc:sldMk cId="2890240127" sldId="387"/>
            <ac:spMk id="5" creationId="{11100397-BC27-4ED4-E373-F94FA4E8CBE8}"/>
          </ac:spMkLst>
        </pc:spChg>
        <pc:spChg chg="add del mod">
          <ac:chgData name="Justine Buss" userId="8d5b0085cc57ea0f" providerId="LiveId" clId="{42977CFE-BE18-4BDB-B730-A216D80DCD42}" dt="2024-05-26T22:38:26.281" v="14690" actId="478"/>
          <ac:spMkLst>
            <pc:docMk/>
            <pc:sldMk cId="2890240127" sldId="387"/>
            <ac:spMk id="6" creationId="{FECE5E42-8A9F-62E6-091A-8AA86DED9B9C}"/>
          </ac:spMkLst>
        </pc:spChg>
        <pc:spChg chg="del">
          <ac:chgData name="Justine Buss" userId="8d5b0085cc57ea0f" providerId="LiveId" clId="{42977CFE-BE18-4BDB-B730-A216D80DCD42}" dt="2024-05-26T22:14:22.840" v="14513" actId="478"/>
          <ac:spMkLst>
            <pc:docMk/>
            <pc:sldMk cId="2890240127" sldId="387"/>
            <ac:spMk id="7" creationId="{D551B016-9426-C39D-44C8-8F4711CA39BC}"/>
          </ac:spMkLst>
        </pc:spChg>
        <pc:spChg chg="mod">
          <ac:chgData name="Justine Buss" userId="8d5b0085cc57ea0f" providerId="LiveId" clId="{42977CFE-BE18-4BDB-B730-A216D80DCD42}" dt="2024-05-31T14:53:56.215" v="24690" actId="208"/>
          <ac:spMkLst>
            <pc:docMk/>
            <pc:sldMk cId="2890240127" sldId="387"/>
            <ac:spMk id="14" creationId="{DAEF8E9E-4449-54AB-2807-8BC69F0566B1}"/>
          </ac:spMkLst>
        </pc:spChg>
        <pc:spChg chg="del">
          <ac:chgData name="Justine Buss" userId="8d5b0085cc57ea0f" providerId="LiveId" clId="{42977CFE-BE18-4BDB-B730-A216D80DCD42}" dt="2024-05-25T09:22:17.024" v="8647" actId="478"/>
          <ac:spMkLst>
            <pc:docMk/>
            <pc:sldMk cId="2890240127" sldId="387"/>
            <ac:spMk id="15" creationId="{DD0FF39A-FAF3-F062-2E25-696EEF2331AC}"/>
          </ac:spMkLst>
        </pc:spChg>
        <pc:picChg chg="add mod">
          <ac:chgData name="Justine Buss" userId="8d5b0085cc57ea0f" providerId="LiveId" clId="{42977CFE-BE18-4BDB-B730-A216D80DCD42}" dt="2024-05-26T22:38:24.324" v="14689"/>
          <ac:picMkLst>
            <pc:docMk/>
            <pc:sldMk cId="2890240127" sldId="387"/>
            <ac:picMk id="8" creationId="{21A148BE-54C0-DA0F-0016-8DAFC375A85A}"/>
          </ac:picMkLst>
        </pc:picChg>
        <pc:picChg chg="del">
          <ac:chgData name="Justine Buss" userId="8d5b0085cc57ea0f" providerId="LiveId" clId="{42977CFE-BE18-4BDB-B730-A216D80DCD42}" dt="2024-05-26T22:38:22.163" v="14687" actId="478"/>
          <ac:picMkLst>
            <pc:docMk/>
            <pc:sldMk cId="2890240127" sldId="387"/>
            <ac:picMk id="9" creationId="{95B51F09-E5E5-B642-69CE-645ACC99DCBD}"/>
          </ac:picMkLst>
        </pc:picChg>
        <pc:picChg chg="add mod">
          <ac:chgData name="Justine Buss" userId="8d5b0085cc57ea0f" providerId="LiveId" clId="{42977CFE-BE18-4BDB-B730-A216D80DCD42}" dt="2024-05-26T22:38:29.856" v="14692" actId="167"/>
          <ac:picMkLst>
            <pc:docMk/>
            <pc:sldMk cId="2890240127" sldId="387"/>
            <ac:picMk id="10" creationId="{6DDDD40F-9315-46C4-AB9F-1D2B200C9FB2}"/>
          </ac:picMkLst>
        </pc:picChg>
      </pc:sldChg>
      <pc:sldChg chg="addSp delSp modSp add del modAnim">
        <pc:chgData name="Justine Buss" userId="8d5b0085cc57ea0f" providerId="LiveId" clId="{42977CFE-BE18-4BDB-B730-A216D80DCD42}" dt="2024-05-25T09:39:48.654" v="8701" actId="2696"/>
        <pc:sldMkLst>
          <pc:docMk/>
          <pc:sldMk cId="632360202" sldId="388"/>
        </pc:sldMkLst>
        <pc:spChg chg="add del mod">
          <ac:chgData name="Justine Buss" userId="8d5b0085cc57ea0f" providerId="LiveId" clId="{42977CFE-BE18-4BDB-B730-A216D80DCD42}" dt="2024-05-25T09:33:35.178" v="8678" actId="478"/>
          <ac:spMkLst>
            <pc:docMk/>
            <pc:sldMk cId="632360202" sldId="388"/>
            <ac:spMk id="4" creationId="{3D8105DA-4683-5584-DB45-A181905EFCD0}"/>
          </ac:spMkLst>
        </pc:spChg>
        <pc:spChg chg="del">
          <ac:chgData name="Justine Buss" userId="8d5b0085cc57ea0f" providerId="LiveId" clId="{42977CFE-BE18-4BDB-B730-A216D80DCD42}" dt="2024-05-25T09:33:33.520" v="8677" actId="478"/>
          <ac:spMkLst>
            <pc:docMk/>
            <pc:sldMk cId="632360202" sldId="388"/>
            <ac:spMk id="29" creationId="{51BB653C-53A8-2AEA-983B-8912D5C61396}"/>
          </ac:spMkLst>
        </pc:spChg>
        <pc:spChg chg="del">
          <ac:chgData name="Justine Buss" userId="8d5b0085cc57ea0f" providerId="LiveId" clId="{42977CFE-BE18-4BDB-B730-A216D80DCD42}" dt="2024-05-25T09:33:31.032" v="8674" actId="478"/>
          <ac:spMkLst>
            <pc:docMk/>
            <pc:sldMk cId="632360202" sldId="388"/>
            <ac:spMk id="31" creationId="{D680DB2A-B0E0-1557-425C-1A4149BA4A7D}"/>
          </ac:spMkLst>
        </pc:spChg>
        <pc:spChg chg="del">
          <ac:chgData name="Justine Buss" userId="8d5b0085cc57ea0f" providerId="LiveId" clId="{42977CFE-BE18-4BDB-B730-A216D80DCD42}" dt="2024-05-25T09:33:31.972" v="8675" actId="478"/>
          <ac:spMkLst>
            <pc:docMk/>
            <pc:sldMk cId="632360202" sldId="388"/>
            <ac:spMk id="32" creationId="{2C682B9B-55B7-94C8-B206-9C746EDD77FA}"/>
          </ac:spMkLst>
        </pc:spChg>
        <pc:spChg chg="del">
          <ac:chgData name="Justine Buss" userId="8d5b0085cc57ea0f" providerId="LiveId" clId="{42977CFE-BE18-4BDB-B730-A216D80DCD42}" dt="2024-05-25T09:33:32.710" v="8676" actId="478"/>
          <ac:spMkLst>
            <pc:docMk/>
            <pc:sldMk cId="632360202" sldId="388"/>
            <ac:spMk id="33" creationId="{4DA9DA3C-5078-1D7B-343B-C848CDE8C55B}"/>
          </ac:spMkLst>
        </pc:spChg>
      </pc:sldChg>
      <pc:sldChg chg="add del">
        <pc:chgData name="Justine Buss" userId="8d5b0085cc57ea0f" providerId="LiveId" clId="{42977CFE-BE18-4BDB-B730-A216D80DCD42}" dt="2024-05-25T13:07:21.513" v="9869" actId="2696"/>
        <pc:sldMkLst>
          <pc:docMk/>
          <pc:sldMk cId="2233249968" sldId="388"/>
        </pc:sldMkLst>
      </pc:sldChg>
      <pc:sldChg chg="addSp delSp modSp add mod ord modTransition delAnim modAnim modNotesTx">
        <pc:chgData name="Justine Buss" userId="8d5b0085cc57ea0f" providerId="LiveId" clId="{42977CFE-BE18-4BDB-B730-A216D80DCD42}" dt="2024-05-31T14:53:57.094" v="24691" actId="207"/>
        <pc:sldMkLst>
          <pc:docMk/>
          <pc:sldMk cId="3599075284" sldId="388"/>
        </pc:sldMkLst>
        <pc:spChg chg="mod">
          <ac:chgData name="Justine Buss" userId="8d5b0085cc57ea0f" providerId="LiveId" clId="{42977CFE-BE18-4BDB-B730-A216D80DCD42}" dt="2024-05-26T13:16:58.074" v="11865" actId="6549"/>
          <ac:spMkLst>
            <pc:docMk/>
            <pc:sldMk cId="3599075284" sldId="388"/>
            <ac:spMk id="3" creationId="{D6F9F005-21C5-0F4F-B2D5-0D255BDEBA3B}"/>
          </ac:spMkLst>
        </pc:spChg>
        <pc:spChg chg="del">
          <ac:chgData name="Justine Buss" userId="8d5b0085cc57ea0f" providerId="LiveId" clId="{42977CFE-BE18-4BDB-B730-A216D80DCD42}" dt="2024-05-25T13:17:14.110" v="9873" actId="478"/>
          <ac:spMkLst>
            <pc:docMk/>
            <pc:sldMk cId="3599075284" sldId="388"/>
            <ac:spMk id="4" creationId="{2C62004F-BB7C-0742-0644-AA292CDB4B9B}"/>
          </ac:spMkLst>
        </pc:spChg>
        <pc:spChg chg="mod">
          <ac:chgData name="Justine Buss" userId="8d5b0085cc57ea0f" providerId="LiveId" clId="{42977CFE-BE18-4BDB-B730-A216D80DCD42}" dt="2024-05-25T13:43:39.011" v="10045" actId="1076"/>
          <ac:spMkLst>
            <pc:docMk/>
            <pc:sldMk cId="3599075284" sldId="388"/>
            <ac:spMk id="6" creationId="{251E7A03-821B-5B84-958A-F29BEEB798AB}"/>
          </ac:spMkLst>
        </pc:spChg>
        <pc:spChg chg="mod">
          <ac:chgData name="Justine Buss" userId="8d5b0085cc57ea0f" providerId="LiveId" clId="{42977CFE-BE18-4BDB-B730-A216D80DCD42}" dt="2024-05-31T14:49:35.708" v="24646" actId="207"/>
          <ac:spMkLst>
            <pc:docMk/>
            <pc:sldMk cId="3599075284" sldId="388"/>
            <ac:spMk id="8" creationId="{379E01FF-7FD4-6F81-C953-4F08FEBEF922}"/>
          </ac:spMkLst>
        </pc:spChg>
        <pc:spChg chg="mod">
          <ac:chgData name="Justine Buss" userId="8d5b0085cc57ea0f" providerId="LiveId" clId="{42977CFE-BE18-4BDB-B730-A216D80DCD42}" dt="2024-05-31T14:53:57.094" v="24691" actId="207"/>
          <ac:spMkLst>
            <pc:docMk/>
            <pc:sldMk cId="3599075284" sldId="388"/>
            <ac:spMk id="9" creationId="{D33930C6-93F6-0234-0569-70301AD51547}"/>
          </ac:spMkLst>
        </pc:spChg>
        <pc:spChg chg="mod">
          <ac:chgData name="Justine Buss" userId="8d5b0085cc57ea0f" providerId="LiveId" clId="{42977CFE-BE18-4BDB-B730-A216D80DCD42}" dt="2024-05-31T14:53:57.094" v="24691" actId="207"/>
          <ac:spMkLst>
            <pc:docMk/>
            <pc:sldMk cId="3599075284" sldId="388"/>
            <ac:spMk id="11" creationId="{B7257882-CC04-2C9C-2C17-2EF9F55685CE}"/>
          </ac:spMkLst>
        </pc:spChg>
        <pc:spChg chg="mod">
          <ac:chgData name="Justine Buss" userId="8d5b0085cc57ea0f" providerId="LiveId" clId="{42977CFE-BE18-4BDB-B730-A216D80DCD42}" dt="2024-05-25T13:38:21.468" v="10008" actId="1076"/>
          <ac:spMkLst>
            <pc:docMk/>
            <pc:sldMk cId="3599075284" sldId="388"/>
            <ac:spMk id="14" creationId="{49CBBA88-AF20-4346-A725-95BFF227DACC}"/>
          </ac:spMkLst>
        </pc:spChg>
        <pc:spChg chg="del">
          <ac:chgData name="Justine Buss" userId="8d5b0085cc57ea0f" providerId="LiveId" clId="{42977CFE-BE18-4BDB-B730-A216D80DCD42}" dt="2024-05-25T13:17:15.526" v="9874" actId="478"/>
          <ac:spMkLst>
            <pc:docMk/>
            <pc:sldMk cId="3599075284" sldId="388"/>
            <ac:spMk id="16" creationId="{FDAE5232-E3FF-81E5-ECC7-9B8F58B85B16}"/>
          </ac:spMkLst>
        </pc:spChg>
        <pc:spChg chg="del">
          <ac:chgData name="Justine Buss" userId="8d5b0085cc57ea0f" providerId="LiveId" clId="{42977CFE-BE18-4BDB-B730-A216D80DCD42}" dt="2024-05-25T13:17:16.713" v="9875" actId="478"/>
          <ac:spMkLst>
            <pc:docMk/>
            <pc:sldMk cId="3599075284" sldId="388"/>
            <ac:spMk id="19" creationId="{581069E8-18DF-DDB9-B8F6-DFC4CEA94EE6}"/>
          </ac:spMkLst>
        </pc:spChg>
        <pc:spChg chg="add mod">
          <ac:chgData name="Justine Buss" userId="8d5b0085cc57ea0f" providerId="LiveId" clId="{42977CFE-BE18-4BDB-B730-A216D80DCD42}" dt="2024-05-25T13:41:53.354" v="10034" actId="1076"/>
          <ac:spMkLst>
            <pc:docMk/>
            <pc:sldMk cId="3599075284" sldId="388"/>
            <ac:spMk id="23" creationId="{4CCF50F2-833D-B6D9-E63E-F8239DDE297C}"/>
          </ac:spMkLst>
        </pc:spChg>
        <pc:spChg chg="mod">
          <ac:chgData name="Justine Buss" userId="8d5b0085cc57ea0f" providerId="LiveId" clId="{42977CFE-BE18-4BDB-B730-A216D80DCD42}" dt="2024-05-31T14:51:04.675" v="24658" actId="207"/>
          <ac:spMkLst>
            <pc:docMk/>
            <pc:sldMk cId="3599075284" sldId="388"/>
            <ac:spMk id="52" creationId="{B8318139-5F58-59AD-B87C-8FE6E7E977F1}"/>
          </ac:spMkLst>
        </pc:spChg>
        <pc:spChg chg="del">
          <ac:chgData name="Justine Buss" userId="8d5b0085cc57ea0f" providerId="LiveId" clId="{42977CFE-BE18-4BDB-B730-A216D80DCD42}" dt="2024-05-25T13:41:55.246" v="10035" actId="478"/>
          <ac:spMkLst>
            <pc:docMk/>
            <pc:sldMk cId="3599075284" sldId="388"/>
            <ac:spMk id="53" creationId="{A4E97D73-3829-C338-72D2-BC6B95F56CF4}"/>
          </ac:spMkLst>
        </pc:spChg>
        <pc:picChg chg="add mod">
          <ac:chgData name="Justine Buss" userId="8d5b0085cc57ea0f" providerId="LiveId" clId="{42977CFE-BE18-4BDB-B730-A216D80DCD42}" dt="2024-05-25T13:34:45.299" v="10002" actId="207"/>
          <ac:picMkLst>
            <pc:docMk/>
            <pc:sldMk cId="3599075284" sldId="388"/>
            <ac:picMk id="10" creationId="{F120CAFB-3D4B-C814-5B35-94F0E86A422A}"/>
          </ac:picMkLst>
        </pc:picChg>
        <pc:picChg chg="add mod">
          <ac:chgData name="Justine Buss" userId="8d5b0085cc57ea0f" providerId="LiveId" clId="{42977CFE-BE18-4BDB-B730-A216D80DCD42}" dt="2024-05-25T13:43:35.873" v="10043" actId="1076"/>
          <ac:picMkLst>
            <pc:docMk/>
            <pc:sldMk cId="3599075284" sldId="388"/>
            <ac:picMk id="15" creationId="{9ACAE271-3535-30FA-5D59-7564F0EEB08C}"/>
          </ac:picMkLst>
        </pc:picChg>
        <pc:picChg chg="add del mod">
          <ac:chgData name="Justine Buss" userId="8d5b0085cc57ea0f" providerId="LiveId" clId="{42977CFE-BE18-4BDB-B730-A216D80DCD42}" dt="2024-05-25T13:31:39.132" v="9982" actId="478"/>
          <ac:picMkLst>
            <pc:docMk/>
            <pc:sldMk cId="3599075284" sldId="388"/>
            <ac:picMk id="17" creationId="{15699BAE-2F61-B266-328D-7CD918A60088}"/>
          </ac:picMkLst>
        </pc:picChg>
        <pc:picChg chg="add mod ord">
          <ac:chgData name="Justine Buss" userId="8d5b0085cc57ea0f" providerId="LiveId" clId="{42977CFE-BE18-4BDB-B730-A216D80DCD42}" dt="2024-05-25T13:55:39.823" v="10107" actId="166"/>
          <ac:picMkLst>
            <pc:docMk/>
            <pc:sldMk cId="3599075284" sldId="388"/>
            <ac:picMk id="18" creationId="{42912708-EA18-EA8C-1AF5-54DCFCF3EB18}"/>
          </ac:picMkLst>
        </pc:picChg>
        <pc:picChg chg="add mod">
          <ac:chgData name="Justine Buss" userId="8d5b0085cc57ea0f" providerId="LiveId" clId="{42977CFE-BE18-4BDB-B730-A216D80DCD42}" dt="2024-05-25T13:43:42.986" v="10046" actId="1076"/>
          <ac:picMkLst>
            <pc:docMk/>
            <pc:sldMk cId="3599075284" sldId="388"/>
            <ac:picMk id="22" creationId="{5A51CBB1-B062-AF73-88E5-86372DCE70E6}"/>
          </ac:picMkLst>
        </pc:picChg>
        <pc:picChg chg="add mod">
          <ac:chgData name="Justine Buss" userId="8d5b0085cc57ea0f" providerId="LiveId" clId="{42977CFE-BE18-4BDB-B730-A216D80DCD42}" dt="2024-05-25T13:52:47.366" v="10089" actId="1076"/>
          <ac:picMkLst>
            <pc:docMk/>
            <pc:sldMk cId="3599075284" sldId="388"/>
            <ac:picMk id="24" creationId="{EC0AB19C-FF97-C643-C97C-356449AD85F6}"/>
          </ac:picMkLst>
        </pc:picChg>
        <pc:picChg chg="add mod ord">
          <ac:chgData name="Justine Buss" userId="8d5b0085cc57ea0f" providerId="LiveId" clId="{42977CFE-BE18-4BDB-B730-A216D80DCD42}" dt="2024-05-25T13:55:56.431" v="10108" actId="166"/>
          <ac:picMkLst>
            <pc:docMk/>
            <pc:sldMk cId="3599075284" sldId="388"/>
            <ac:picMk id="25" creationId="{BC3E2C4D-F506-B7DE-ACC8-D9A0ED86ACB7}"/>
          </ac:picMkLst>
        </pc:picChg>
        <pc:picChg chg="add mod">
          <ac:chgData name="Justine Buss" userId="8d5b0085cc57ea0f" providerId="LiveId" clId="{42977CFE-BE18-4BDB-B730-A216D80DCD42}" dt="2024-05-25T14:22:05.307" v="10231"/>
          <ac:picMkLst>
            <pc:docMk/>
            <pc:sldMk cId="3599075284" sldId="388"/>
            <ac:picMk id="26" creationId="{42EDB166-61BF-0BEC-EA3C-1074660BB319}"/>
          </ac:picMkLst>
        </pc:picChg>
        <pc:picChg chg="add mod">
          <ac:chgData name="Justine Buss" userId="8d5b0085cc57ea0f" providerId="LiveId" clId="{42977CFE-BE18-4BDB-B730-A216D80DCD42}" dt="2024-05-25T14:22:05.307" v="10231"/>
          <ac:picMkLst>
            <pc:docMk/>
            <pc:sldMk cId="3599075284" sldId="388"/>
            <ac:picMk id="27" creationId="{435206D0-E5B9-4082-91F0-B654FA6EA076}"/>
          </ac:picMkLst>
        </pc:picChg>
        <pc:picChg chg="del">
          <ac:chgData name="Justine Buss" userId="8d5b0085cc57ea0f" providerId="LiveId" clId="{42977CFE-BE18-4BDB-B730-A216D80DCD42}" dt="2024-05-25T14:22:05.036" v="10230" actId="478"/>
          <ac:picMkLst>
            <pc:docMk/>
            <pc:sldMk cId="3599075284" sldId="388"/>
            <ac:picMk id="35" creationId="{646B1E56-B1AB-E105-6EC9-9E6E51864BD2}"/>
          </ac:picMkLst>
        </pc:picChg>
      </pc:sldChg>
      <pc:sldChg chg="addSp delSp modSp add mod ord modTransition modAnim modShow">
        <pc:chgData name="Justine Buss" userId="8d5b0085cc57ea0f" providerId="LiveId" clId="{42977CFE-BE18-4BDB-B730-A216D80DCD42}" dt="2024-06-02T09:53:56.866" v="24998" actId="729"/>
        <pc:sldMkLst>
          <pc:docMk/>
          <pc:sldMk cId="1991949525" sldId="389"/>
        </pc:sldMkLst>
        <pc:spChg chg="mod">
          <ac:chgData name="Justine Buss" userId="8d5b0085cc57ea0f" providerId="LiveId" clId="{42977CFE-BE18-4BDB-B730-A216D80DCD42}" dt="2024-05-30T19:47:12.514" v="22506" actId="20577"/>
          <ac:spMkLst>
            <pc:docMk/>
            <pc:sldMk cId="1991949525" sldId="389"/>
            <ac:spMk id="3" creationId="{D6F9F005-21C5-0F4F-B2D5-0D255BDEBA3B}"/>
          </ac:spMkLst>
        </pc:spChg>
        <pc:spChg chg="add mod">
          <ac:chgData name="Justine Buss" userId="8d5b0085cc57ea0f" providerId="LiveId" clId="{42977CFE-BE18-4BDB-B730-A216D80DCD42}" dt="2024-05-26T22:12:48.410" v="14462"/>
          <ac:spMkLst>
            <pc:docMk/>
            <pc:sldMk cId="1991949525" sldId="389"/>
            <ac:spMk id="4" creationId="{8D6120E5-C160-7FC9-3467-E84B6296BBA6}"/>
          </ac:spMkLst>
        </pc:spChg>
        <pc:spChg chg="del">
          <ac:chgData name="Justine Buss" userId="8d5b0085cc57ea0f" providerId="LiveId" clId="{42977CFE-BE18-4BDB-B730-A216D80DCD42}" dt="2024-05-25T15:08:43.673" v="10237" actId="478"/>
          <ac:spMkLst>
            <pc:docMk/>
            <pc:sldMk cId="1991949525" sldId="389"/>
            <ac:spMk id="6" creationId="{E8B02B57-3A88-8D46-036E-7DBC2482570B}"/>
          </ac:spMkLst>
        </pc:spChg>
        <pc:spChg chg="del mod">
          <ac:chgData name="Justine Buss" userId="8d5b0085cc57ea0f" providerId="LiveId" clId="{42977CFE-BE18-4BDB-B730-A216D80DCD42}" dt="2024-05-25T15:11:50.485" v="10372" actId="478"/>
          <ac:spMkLst>
            <pc:docMk/>
            <pc:sldMk cId="1991949525" sldId="389"/>
            <ac:spMk id="7" creationId="{3F81E124-2E56-6680-60AB-469051249A65}"/>
          </ac:spMkLst>
        </pc:spChg>
        <pc:spChg chg="del mod">
          <ac:chgData name="Justine Buss" userId="8d5b0085cc57ea0f" providerId="LiveId" clId="{42977CFE-BE18-4BDB-B730-A216D80DCD42}" dt="2024-05-25T15:16:33.423" v="10480" actId="478"/>
          <ac:spMkLst>
            <pc:docMk/>
            <pc:sldMk cId="1991949525" sldId="389"/>
            <ac:spMk id="8" creationId="{20362709-5A1D-4FA8-E8D3-14F49F91E67A}"/>
          </ac:spMkLst>
        </pc:spChg>
        <pc:spChg chg="mod">
          <ac:chgData name="Justine Buss" userId="8d5b0085cc57ea0f" providerId="LiveId" clId="{42977CFE-BE18-4BDB-B730-A216D80DCD42}" dt="2024-05-25T15:10:07.023" v="10316" actId="20577"/>
          <ac:spMkLst>
            <pc:docMk/>
            <pc:sldMk cId="1991949525" sldId="389"/>
            <ac:spMk id="10" creationId="{53DB6B43-94DE-1091-8C1B-50CBFD4D0913}"/>
          </ac:spMkLst>
        </pc:spChg>
        <pc:spChg chg="del">
          <ac:chgData name="Justine Buss" userId="8d5b0085cc57ea0f" providerId="LiveId" clId="{42977CFE-BE18-4BDB-B730-A216D80DCD42}" dt="2024-05-25T15:09:30.923" v="10297" actId="478"/>
          <ac:spMkLst>
            <pc:docMk/>
            <pc:sldMk cId="1991949525" sldId="389"/>
            <ac:spMk id="11" creationId="{2757DC66-6517-9D47-0BA6-A26F69947AF9}"/>
          </ac:spMkLst>
        </pc:spChg>
        <pc:spChg chg="mod">
          <ac:chgData name="Justine Buss" userId="8d5b0085cc57ea0f" providerId="LiveId" clId="{42977CFE-BE18-4BDB-B730-A216D80DCD42}" dt="2024-05-31T14:54:53.930" v="24703" actId="207"/>
          <ac:spMkLst>
            <pc:docMk/>
            <pc:sldMk cId="1991949525" sldId="389"/>
            <ac:spMk id="12" creationId="{3617F3DC-10E8-E92E-2900-2D382AF9CDA0}"/>
          </ac:spMkLst>
        </pc:spChg>
        <pc:spChg chg="del">
          <ac:chgData name="Justine Buss" userId="8d5b0085cc57ea0f" providerId="LiveId" clId="{42977CFE-BE18-4BDB-B730-A216D80DCD42}" dt="2024-05-26T22:12:48.202" v="14461" actId="478"/>
          <ac:spMkLst>
            <pc:docMk/>
            <pc:sldMk cId="1991949525" sldId="389"/>
            <ac:spMk id="13" creationId="{ED5846C5-80F8-1801-0C49-201132B6FDF0}"/>
          </ac:spMkLst>
        </pc:spChg>
        <pc:spChg chg="mod">
          <ac:chgData name="Justine Buss" userId="8d5b0085cc57ea0f" providerId="LiveId" clId="{42977CFE-BE18-4BDB-B730-A216D80DCD42}" dt="2024-05-25T15:40:54.917" v="11570" actId="14826"/>
          <ac:spMkLst>
            <pc:docMk/>
            <pc:sldMk cId="1991949525" sldId="389"/>
            <ac:spMk id="16" creationId="{1493BF0E-44F6-BC86-78BB-4C90B5499745}"/>
          </ac:spMkLst>
        </pc:spChg>
        <pc:spChg chg="mod">
          <ac:chgData name="Justine Buss" userId="8d5b0085cc57ea0f" providerId="LiveId" clId="{42977CFE-BE18-4BDB-B730-A216D80DCD42}" dt="2024-05-31T14:54:51.575" v="24702" actId="207"/>
          <ac:spMkLst>
            <pc:docMk/>
            <pc:sldMk cId="1991949525" sldId="389"/>
            <ac:spMk id="17" creationId="{404B1EF7-FAEB-8058-537F-4A69D8B58C6A}"/>
          </ac:spMkLst>
        </pc:spChg>
        <pc:spChg chg="add del mod">
          <ac:chgData name="Justine Buss" userId="8d5b0085cc57ea0f" providerId="LiveId" clId="{42977CFE-BE18-4BDB-B730-A216D80DCD42}" dt="2024-05-25T15:09:34.140" v="10298" actId="478"/>
          <ac:spMkLst>
            <pc:docMk/>
            <pc:sldMk cId="1991949525" sldId="389"/>
            <ac:spMk id="19" creationId="{170D37D2-913B-12A9-7D31-E81A5560C3E0}"/>
          </ac:spMkLst>
        </pc:spChg>
        <pc:spChg chg="mod">
          <ac:chgData name="Justine Buss" userId="8d5b0085cc57ea0f" providerId="LiveId" clId="{42977CFE-BE18-4BDB-B730-A216D80DCD42}" dt="2024-05-25T15:41:16.879" v="11571" actId="14826"/>
          <ac:spMkLst>
            <pc:docMk/>
            <pc:sldMk cId="1991949525" sldId="389"/>
            <ac:spMk id="21" creationId="{DE12AD6F-7F90-F926-BB95-28F734A31F12}"/>
          </ac:spMkLst>
        </pc:spChg>
        <pc:spChg chg="mod">
          <ac:chgData name="Justine Buss" userId="8d5b0085cc57ea0f" providerId="LiveId" clId="{42977CFE-BE18-4BDB-B730-A216D80DCD42}" dt="2024-05-31T14:54:56.226" v="24704" actId="207"/>
          <ac:spMkLst>
            <pc:docMk/>
            <pc:sldMk cId="1991949525" sldId="389"/>
            <ac:spMk id="22" creationId="{7FDF7015-6302-77A6-403F-96871BC4CAA3}"/>
          </ac:spMkLst>
        </pc:spChg>
        <pc:spChg chg="mod">
          <ac:chgData name="Justine Buss" userId="8d5b0085cc57ea0f" providerId="LiveId" clId="{42977CFE-BE18-4BDB-B730-A216D80DCD42}" dt="2024-05-25T15:10:42.962" v="10347" actId="20577"/>
          <ac:spMkLst>
            <pc:docMk/>
            <pc:sldMk cId="1991949525" sldId="389"/>
            <ac:spMk id="25" creationId="{C4D056E6-79EF-939B-C971-BEBD4B796170}"/>
          </ac:spMkLst>
        </pc:spChg>
        <pc:spChg chg="mod">
          <ac:chgData name="Justine Buss" userId="8d5b0085cc57ea0f" providerId="LiveId" clId="{42977CFE-BE18-4BDB-B730-A216D80DCD42}" dt="2024-05-25T15:10:29.735" v="10325"/>
          <ac:spMkLst>
            <pc:docMk/>
            <pc:sldMk cId="1991949525" sldId="389"/>
            <ac:spMk id="26" creationId="{6E8A69CD-2EC4-6EC1-2387-54CA4185D121}"/>
          </ac:spMkLst>
        </pc:spChg>
        <pc:spChg chg="add mod">
          <ac:chgData name="Justine Buss" userId="8d5b0085cc57ea0f" providerId="LiveId" clId="{42977CFE-BE18-4BDB-B730-A216D80DCD42}" dt="2024-05-26T22:24:43.243" v="14600" actId="14100"/>
          <ac:spMkLst>
            <pc:docMk/>
            <pc:sldMk cId="1991949525" sldId="389"/>
            <ac:spMk id="28" creationId="{2120A0B4-7912-CE3F-7E05-D642DC91960D}"/>
          </ac:spMkLst>
        </pc:spChg>
        <pc:spChg chg="add mod">
          <ac:chgData name="Justine Buss" userId="8d5b0085cc57ea0f" providerId="LiveId" clId="{42977CFE-BE18-4BDB-B730-A216D80DCD42}" dt="2024-05-25T15:37:47.336" v="11499" actId="207"/>
          <ac:spMkLst>
            <pc:docMk/>
            <pc:sldMk cId="1991949525" sldId="389"/>
            <ac:spMk id="29" creationId="{A8576320-0355-B406-82E7-C273CE2B008F}"/>
          </ac:spMkLst>
        </pc:spChg>
        <pc:spChg chg="add mod">
          <ac:chgData name="Justine Buss" userId="8d5b0085cc57ea0f" providerId="LiveId" clId="{42977CFE-BE18-4BDB-B730-A216D80DCD42}" dt="2024-05-25T15:38:01.398" v="11507" actId="20577"/>
          <ac:spMkLst>
            <pc:docMk/>
            <pc:sldMk cId="1991949525" sldId="389"/>
            <ac:spMk id="30" creationId="{F9CC5EA6-9662-B71A-CCC2-B3526FE5CBD8}"/>
          </ac:spMkLst>
        </pc:spChg>
        <pc:spChg chg="add mod">
          <ac:chgData name="Justine Buss" userId="8d5b0085cc57ea0f" providerId="LiveId" clId="{42977CFE-BE18-4BDB-B730-A216D80DCD42}" dt="2024-05-25T15:39:13.805" v="11565" actId="20577"/>
          <ac:spMkLst>
            <pc:docMk/>
            <pc:sldMk cId="1991949525" sldId="389"/>
            <ac:spMk id="32" creationId="{10BDF02A-8DC9-6773-B557-300CE0C3ED46}"/>
          </ac:spMkLst>
        </pc:spChg>
        <pc:grpChg chg="mod">
          <ac:chgData name="Justine Buss" userId="8d5b0085cc57ea0f" providerId="LiveId" clId="{42977CFE-BE18-4BDB-B730-A216D80DCD42}" dt="2024-05-25T15:09:50.818" v="10313" actId="1076"/>
          <ac:grpSpMkLst>
            <pc:docMk/>
            <pc:sldMk cId="1991949525" sldId="389"/>
            <ac:grpSpMk id="9" creationId="{644570C5-8D3E-E8C9-BB36-DEDD7AF2BE64}"/>
          </ac:grpSpMkLst>
        </pc:grpChg>
        <pc:grpChg chg="add mod">
          <ac:chgData name="Justine Buss" userId="8d5b0085cc57ea0f" providerId="LiveId" clId="{42977CFE-BE18-4BDB-B730-A216D80DCD42}" dt="2024-05-25T15:40:54.917" v="11570" actId="14826"/>
          <ac:grpSpMkLst>
            <pc:docMk/>
            <pc:sldMk cId="1991949525" sldId="389"/>
            <ac:grpSpMk id="15" creationId="{3808BAF8-689F-C5B9-7C85-B1E47D5AFC6F}"/>
          </ac:grpSpMkLst>
        </pc:grpChg>
        <pc:grpChg chg="add mod">
          <ac:chgData name="Justine Buss" userId="8d5b0085cc57ea0f" providerId="LiveId" clId="{42977CFE-BE18-4BDB-B730-A216D80DCD42}" dt="2024-05-25T15:41:16.879" v="11571" actId="14826"/>
          <ac:grpSpMkLst>
            <pc:docMk/>
            <pc:sldMk cId="1991949525" sldId="389"/>
            <ac:grpSpMk id="20" creationId="{66132985-BE25-EADE-1E63-EB183E502210}"/>
          </ac:grpSpMkLst>
        </pc:grpChg>
        <pc:grpChg chg="add del mod">
          <ac:chgData name="Justine Buss" userId="8d5b0085cc57ea0f" providerId="LiveId" clId="{42977CFE-BE18-4BDB-B730-A216D80DCD42}" dt="2024-05-25T15:20:36.159" v="10621" actId="478"/>
          <ac:grpSpMkLst>
            <pc:docMk/>
            <pc:sldMk cId="1991949525" sldId="389"/>
            <ac:grpSpMk id="24" creationId="{8147EB3C-0B00-080E-B408-E0BAF1A37813}"/>
          </ac:grpSpMkLst>
        </pc:grpChg>
        <pc:picChg chg="del">
          <ac:chgData name="Justine Buss" userId="8d5b0085cc57ea0f" providerId="LiveId" clId="{42977CFE-BE18-4BDB-B730-A216D80DCD42}" dt="2024-05-25T15:22:30.483" v="10630" actId="478"/>
          <ac:picMkLst>
            <pc:docMk/>
            <pc:sldMk cId="1991949525" sldId="389"/>
            <ac:picMk id="4" creationId="{376BAECE-081E-65E1-2183-5483C8437270}"/>
          </ac:picMkLst>
        </pc:picChg>
        <pc:picChg chg="del">
          <ac:chgData name="Justine Buss" userId="8d5b0085cc57ea0f" providerId="LiveId" clId="{42977CFE-BE18-4BDB-B730-A216D80DCD42}" dt="2024-05-25T15:22:30.958" v="10631" actId="478"/>
          <ac:picMkLst>
            <pc:docMk/>
            <pc:sldMk cId="1991949525" sldId="389"/>
            <ac:picMk id="5" creationId="{8ED82E1A-70B7-599B-3E88-944180F8626A}"/>
          </ac:picMkLst>
        </pc:picChg>
        <pc:picChg chg="mod">
          <ac:chgData name="Justine Buss" userId="8d5b0085cc57ea0f" providerId="LiveId" clId="{42977CFE-BE18-4BDB-B730-A216D80DCD42}" dt="2024-05-25T15:40:54.917" v="11570" actId="14826"/>
          <ac:picMkLst>
            <pc:docMk/>
            <pc:sldMk cId="1991949525" sldId="389"/>
            <ac:picMk id="18" creationId="{84B7BDE0-FFD2-74AE-4389-5A2BF8E49361}"/>
          </ac:picMkLst>
        </pc:picChg>
        <pc:picChg chg="mod">
          <ac:chgData name="Justine Buss" userId="8d5b0085cc57ea0f" providerId="LiveId" clId="{42977CFE-BE18-4BDB-B730-A216D80DCD42}" dt="2024-05-25T15:41:16.879" v="11571" actId="14826"/>
          <ac:picMkLst>
            <pc:docMk/>
            <pc:sldMk cId="1991949525" sldId="389"/>
            <ac:picMk id="23" creationId="{7ABAD209-87E0-6283-DFA9-6179EC6102CE}"/>
          </ac:picMkLst>
        </pc:picChg>
        <pc:picChg chg="mod">
          <ac:chgData name="Justine Buss" userId="8d5b0085cc57ea0f" providerId="LiveId" clId="{42977CFE-BE18-4BDB-B730-A216D80DCD42}" dt="2024-05-25T15:10:29.735" v="10325"/>
          <ac:picMkLst>
            <pc:docMk/>
            <pc:sldMk cId="1991949525" sldId="389"/>
            <ac:picMk id="27" creationId="{2EE3F6A8-F7E3-68D2-8EE4-1D565EE5BB53}"/>
          </ac:picMkLst>
        </pc:picChg>
        <pc:picChg chg="add mod">
          <ac:chgData name="Justine Buss" userId="8d5b0085cc57ea0f" providerId="LiveId" clId="{42977CFE-BE18-4BDB-B730-A216D80DCD42}" dt="2024-05-25T15:22:31.775" v="10632"/>
          <ac:picMkLst>
            <pc:docMk/>
            <pc:sldMk cId="1991949525" sldId="389"/>
            <ac:picMk id="31" creationId="{634ACB76-E7FC-6D6C-6668-AF267C272A3C}"/>
          </ac:picMkLst>
        </pc:picChg>
      </pc:sldChg>
      <pc:sldChg chg="addSp delSp modSp add mod ord modTransition modAnim">
        <pc:chgData name="Justine Buss" userId="8d5b0085cc57ea0f" providerId="LiveId" clId="{42977CFE-BE18-4BDB-B730-A216D80DCD42}" dt="2024-05-31T14:55:10.312" v="24707" actId="207"/>
        <pc:sldMkLst>
          <pc:docMk/>
          <pc:sldMk cId="3496969542" sldId="390"/>
        </pc:sldMkLst>
        <pc:spChg chg="mod">
          <ac:chgData name="Justine Buss" userId="8d5b0085cc57ea0f" providerId="LiveId" clId="{42977CFE-BE18-4BDB-B730-A216D80DCD42}" dt="2024-05-30T19:47:16.408" v="22514" actId="20577"/>
          <ac:spMkLst>
            <pc:docMk/>
            <pc:sldMk cId="3496969542" sldId="390"/>
            <ac:spMk id="3" creationId="{D6F9F005-21C5-0F4F-B2D5-0D255BDEBA3B}"/>
          </ac:spMkLst>
        </pc:spChg>
        <pc:spChg chg="add mod">
          <ac:chgData name="Justine Buss" userId="8d5b0085cc57ea0f" providerId="LiveId" clId="{42977CFE-BE18-4BDB-B730-A216D80DCD42}" dt="2024-05-26T22:12:54.394" v="14465"/>
          <ac:spMkLst>
            <pc:docMk/>
            <pc:sldMk cId="3496969542" sldId="390"/>
            <ac:spMk id="4" creationId="{DA9D7D17-628B-6601-789F-D45EFAEDC4E9}"/>
          </ac:spMkLst>
        </pc:spChg>
        <pc:spChg chg="add mod">
          <ac:chgData name="Justine Buss" userId="8d5b0085cc57ea0f" providerId="LiveId" clId="{42977CFE-BE18-4BDB-B730-A216D80DCD42}" dt="2024-05-25T15:39:05.520" v="11563" actId="20577"/>
          <ac:spMkLst>
            <pc:docMk/>
            <pc:sldMk cId="3496969542" sldId="390"/>
            <ac:spMk id="7" creationId="{21661B81-38F9-299B-578A-0BD17312E61C}"/>
          </ac:spMkLst>
        </pc:spChg>
        <pc:spChg chg="mod">
          <ac:chgData name="Justine Buss" userId="8d5b0085cc57ea0f" providerId="LiveId" clId="{42977CFE-BE18-4BDB-B730-A216D80DCD42}" dt="2024-05-25T15:41:52.756" v="11573" actId="14826"/>
          <ac:spMkLst>
            <pc:docMk/>
            <pc:sldMk cId="3496969542" sldId="390"/>
            <ac:spMk id="10" creationId="{53DB6B43-94DE-1091-8C1B-50CBFD4D0913}"/>
          </ac:spMkLst>
        </pc:spChg>
        <pc:spChg chg="mod">
          <ac:chgData name="Justine Buss" userId="8d5b0085cc57ea0f" providerId="LiveId" clId="{42977CFE-BE18-4BDB-B730-A216D80DCD42}" dt="2024-05-31T14:55:07.980" v="24706" actId="207"/>
          <ac:spMkLst>
            <pc:docMk/>
            <pc:sldMk cId="3496969542" sldId="390"/>
            <ac:spMk id="12" creationId="{3617F3DC-10E8-E92E-2900-2D382AF9CDA0}"/>
          </ac:spMkLst>
        </pc:spChg>
        <pc:spChg chg="del">
          <ac:chgData name="Justine Buss" userId="8d5b0085cc57ea0f" providerId="LiveId" clId="{42977CFE-BE18-4BDB-B730-A216D80DCD42}" dt="2024-05-26T22:12:54.188" v="14464" actId="478"/>
          <ac:spMkLst>
            <pc:docMk/>
            <pc:sldMk cId="3496969542" sldId="390"/>
            <ac:spMk id="13" creationId="{ED5846C5-80F8-1801-0C49-201132B6FDF0}"/>
          </ac:spMkLst>
        </pc:spChg>
        <pc:spChg chg="mod">
          <ac:chgData name="Justine Buss" userId="8d5b0085cc57ea0f" providerId="LiveId" clId="{42977CFE-BE18-4BDB-B730-A216D80DCD42}" dt="2024-05-25T15:41:29.601" v="11572" actId="14826"/>
          <ac:spMkLst>
            <pc:docMk/>
            <pc:sldMk cId="3496969542" sldId="390"/>
            <ac:spMk id="16" creationId="{1493BF0E-44F6-BC86-78BB-4C90B5499745}"/>
          </ac:spMkLst>
        </pc:spChg>
        <pc:spChg chg="mod">
          <ac:chgData name="Justine Buss" userId="8d5b0085cc57ea0f" providerId="LiveId" clId="{42977CFE-BE18-4BDB-B730-A216D80DCD42}" dt="2024-05-31T14:55:05.696" v="24705" actId="207"/>
          <ac:spMkLst>
            <pc:docMk/>
            <pc:sldMk cId="3496969542" sldId="390"/>
            <ac:spMk id="17" creationId="{404B1EF7-FAEB-8058-537F-4A69D8B58C6A}"/>
          </ac:spMkLst>
        </pc:spChg>
        <pc:spChg chg="mod">
          <ac:chgData name="Justine Buss" userId="8d5b0085cc57ea0f" providerId="LiveId" clId="{42977CFE-BE18-4BDB-B730-A216D80DCD42}" dt="2024-05-25T15:25:08.978" v="10762" actId="20577"/>
          <ac:spMkLst>
            <pc:docMk/>
            <pc:sldMk cId="3496969542" sldId="390"/>
            <ac:spMk id="21" creationId="{DE12AD6F-7F90-F926-BB95-28F734A31F12}"/>
          </ac:spMkLst>
        </pc:spChg>
        <pc:spChg chg="mod">
          <ac:chgData name="Justine Buss" userId="8d5b0085cc57ea0f" providerId="LiveId" clId="{42977CFE-BE18-4BDB-B730-A216D80DCD42}" dt="2024-05-31T14:55:10.312" v="24707" actId="207"/>
          <ac:spMkLst>
            <pc:docMk/>
            <pc:sldMk cId="3496969542" sldId="390"/>
            <ac:spMk id="22" creationId="{7FDF7015-6302-77A6-403F-96871BC4CAA3}"/>
          </ac:spMkLst>
        </pc:spChg>
        <pc:spChg chg="mod">
          <ac:chgData name="Justine Buss" userId="8d5b0085cc57ea0f" providerId="LiveId" clId="{42977CFE-BE18-4BDB-B730-A216D80DCD42}" dt="2024-05-25T15:38:19.510" v="11524" actId="20577"/>
          <ac:spMkLst>
            <pc:docMk/>
            <pc:sldMk cId="3496969542" sldId="390"/>
            <ac:spMk id="28" creationId="{2120A0B4-7912-CE3F-7E05-D642DC91960D}"/>
          </ac:spMkLst>
        </pc:spChg>
        <pc:spChg chg="mod">
          <ac:chgData name="Justine Buss" userId="8d5b0085cc57ea0f" providerId="LiveId" clId="{42977CFE-BE18-4BDB-B730-A216D80DCD42}" dt="2024-05-25T15:38:15.459" v="11520" actId="20577"/>
          <ac:spMkLst>
            <pc:docMk/>
            <pc:sldMk cId="3496969542" sldId="390"/>
            <ac:spMk id="29" creationId="{A8576320-0355-B406-82E7-C273CE2B008F}"/>
          </ac:spMkLst>
        </pc:spChg>
        <pc:spChg chg="mod">
          <ac:chgData name="Justine Buss" userId="8d5b0085cc57ea0f" providerId="LiveId" clId="{42977CFE-BE18-4BDB-B730-A216D80DCD42}" dt="2024-05-25T15:38:24.932" v="11528" actId="20577"/>
          <ac:spMkLst>
            <pc:docMk/>
            <pc:sldMk cId="3496969542" sldId="390"/>
            <ac:spMk id="30" creationId="{F9CC5EA6-9662-B71A-CCC2-B3526FE5CBD8}"/>
          </ac:spMkLst>
        </pc:spChg>
        <pc:grpChg chg="mod">
          <ac:chgData name="Justine Buss" userId="8d5b0085cc57ea0f" providerId="LiveId" clId="{42977CFE-BE18-4BDB-B730-A216D80DCD42}" dt="2024-05-25T15:41:52.756" v="11573" actId="14826"/>
          <ac:grpSpMkLst>
            <pc:docMk/>
            <pc:sldMk cId="3496969542" sldId="390"/>
            <ac:grpSpMk id="9" creationId="{644570C5-8D3E-E8C9-BB36-DEDD7AF2BE64}"/>
          </ac:grpSpMkLst>
        </pc:grpChg>
        <pc:grpChg chg="mod">
          <ac:chgData name="Justine Buss" userId="8d5b0085cc57ea0f" providerId="LiveId" clId="{42977CFE-BE18-4BDB-B730-A216D80DCD42}" dt="2024-05-25T15:41:29.601" v="11572" actId="14826"/>
          <ac:grpSpMkLst>
            <pc:docMk/>
            <pc:sldMk cId="3496969542" sldId="390"/>
            <ac:grpSpMk id="15" creationId="{3808BAF8-689F-C5B9-7C85-B1E47D5AFC6F}"/>
          </ac:grpSpMkLst>
        </pc:grpChg>
        <pc:grpChg chg="del">
          <ac:chgData name="Justine Buss" userId="8d5b0085cc57ea0f" providerId="LiveId" clId="{42977CFE-BE18-4BDB-B730-A216D80DCD42}" dt="2024-05-25T15:29:03.992" v="10928" actId="478"/>
          <ac:grpSpMkLst>
            <pc:docMk/>
            <pc:sldMk cId="3496969542" sldId="390"/>
            <ac:grpSpMk id="24" creationId="{8147EB3C-0B00-080E-B408-E0BAF1A37813}"/>
          </ac:grpSpMkLst>
        </pc:grpChg>
        <pc:picChg chg="del">
          <ac:chgData name="Justine Buss" userId="8d5b0085cc57ea0f" providerId="LiveId" clId="{42977CFE-BE18-4BDB-B730-A216D80DCD42}" dt="2024-05-25T15:22:34.310" v="10633" actId="478"/>
          <ac:picMkLst>
            <pc:docMk/>
            <pc:sldMk cId="3496969542" sldId="390"/>
            <ac:picMk id="4" creationId="{376BAECE-081E-65E1-2183-5483C8437270}"/>
          </ac:picMkLst>
        </pc:picChg>
        <pc:picChg chg="del">
          <ac:chgData name="Justine Buss" userId="8d5b0085cc57ea0f" providerId="LiveId" clId="{42977CFE-BE18-4BDB-B730-A216D80DCD42}" dt="2024-05-25T15:22:34.761" v="10634" actId="478"/>
          <ac:picMkLst>
            <pc:docMk/>
            <pc:sldMk cId="3496969542" sldId="390"/>
            <ac:picMk id="5" creationId="{8ED82E1A-70B7-599B-3E88-944180F8626A}"/>
          </ac:picMkLst>
        </pc:picChg>
        <pc:picChg chg="add mod">
          <ac:chgData name="Justine Buss" userId="8d5b0085cc57ea0f" providerId="LiveId" clId="{42977CFE-BE18-4BDB-B730-A216D80DCD42}" dt="2024-05-25T15:22:35.533" v="10635"/>
          <ac:picMkLst>
            <pc:docMk/>
            <pc:sldMk cId="3496969542" sldId="390"/>
            <ac:picMk id="6" creationId="{D7F9BC66-EDED-E5C1-9B65-80DDBF782C27}"/>
          </ac:picMkLst>
        </pc:picChg>
        <pc:picChg chg="mod">
          <ac:chgData name="Justine Buss" userId="8d5b0085cc57ea0f" providerId="LiveId" clId="{42977CFE-BE18-4BDB-B730-A216D80DCD42}" dt="2024-05-25T15:41:52.756" v="11573" actId="14826"/>
          <ac:picMkLst>
            <pc:docMk/>
            <pc:sldMk cId="3496969542" sldId="390"/>
            <ac:picMk id="14" creationId="{F82B3139-85CE-AC75-715A-9DFF6D0B8F61}"/>
          </ac:picMkLst>
        </pc:picChg>
        <pc:picChg chg="mod">
          <ac:chgData name="Justine Buss" userId="8d5b0085cc57ea0f" providerId="LiveId" clId="{42977CFE-BE18-4BDB-B730-A216D80DCD42}" dt="2024-05-25T15:41:29.601" v="11572" actId="14826"/>
          <ac:picMkLst>
            <pc:docMk/>
            <pc:sldMk cId="3496969542" sldId="390"/>
            <ac:picMk id="18" creationId="{84B7BDE0-FFD2-74AE-4389-5A2BF8E49361}"/>
          </ac:picMkLst>
        </pc:picChg>
        <pc:picChg chg="mod">
          <ac:chgData name="Justine Buss" userId="8d5b0085cc57ea0f" providerId="LiveId" clId="{42977CFE-BE18-4BDB-B730-A216D80DCD42}" dt="2024-05-25T15:42:01.655" v="11574" actId="196"/>
          <ac:picMkLst>
            <pc:docMk/>
            <pc:sldMk cId="3496969542" sldId="390"/>
            <ac:picMk id="23" creationId="{7ABAD209-87E0-6283-DFA9-6179EC6102CE}"/>
          </ac:picMkLst>
        </pc:picChg>
      </pc:sldChg>
      <pc:sldChg chg="addSp delSp modSp add mod ord modTransition addAnim delAnim modAnim modShow">
        <pc:chgData name="Justine Buss" userId="8d5b0085cc57ea0f" providerId="LiveId" clId="{42977CFE-BE18-4BDB-B730-A216D80DCD42}" dt="2024-05-31T14:55:21.392" v="24710" actId="729"/>
        <pc:sldMkLst>
          <pc:docMk/>
          <pc:sldMk cId="4158692802" sldId="391"/>
        </pc:sldMkLst>
        <pc:spChg chg="mod">
          <ac:chgData name="Justine Buss" userId="8d5b0085cc57ea0f" providerId="LiveId" clId="{42977CFE-BE18-4BDB-B730-A216D80DCD42}" dt="2024-05-30T19:47:20.188" v="22522" actId="20577"/>
          <ac:spMkLst>
            <pc:docMk/>
            <pc:sldMk cId="4158692802" sldId="391"/>
            <ac:spMk id="3" creationId="{D6F9F005-21C5-0F4F-B2D5-0D255BDEBA3B}"/>
          </ac:spMkLst>
        </pc:spChg>
        <pc:spChg chg="add mod">
          <ac:chgData name="Justine Buss" userId="8d5b0085cc57ea0f" providerId="LiveId" clId="{42977CFE-BE18-4BDB-B730-A216D80DCD42}" dt="2024-05-26T22:12:58.446" v="14467"/>
          <ac:spMkLst>
            <pc:docMk/>
            <pc:sldMk cId="4158692802" sldId="391"/>
            <ac:spMk id="4" creationId="{6315D3A9-1CC6-766F-2BC9-637293541049}"/>
          </ac:spMkLst>
        </pc:spChg>
        <pc:spChg chg="mod">
          <ac:chgData name="Justine Buss" userId="8d5b0085cc57ea0f" providerId="LiveId" clId="{42977CFE-BE18-4BDB-B730-A216D80DCD42}" dt="2024-05-25T15:40:14.586" v="11566"/>
          <ac:spMkLst>
            <pc:docMk/>
            <pc:sldMk cId="4158692802" sldId="391"/>
            <ac:spMk id="5" creationId="{F44869DB-58A1-0BD2-C82A-F75FBB8F9FB4}"/>
          </ac:spMkLst>
        </pc:spChg>
        <pc:spChg chg="del">
          <ac:chgData name="Justine Buss" userId="8d5b0085cc57ea0f" providerId="LiveId" clId="{42977CFE-BE18-4BDB-B730-A216D80DCD42}" dt="2024-05-25T15:33:22.457" v="11206" actId="478"/>
          <ac:spMkLst>
            <pc:docMk/>
            <pc:sldMk cId="4158692802" sldId="391"/>
            <ac:spMk id="7" creationId="{21661B81-38F9-299B-578A-0BD17312E61C}"/>
          </ac:spMkLst>
        </pc:spChg>
        <pc:spChg chg="mod">
          <ac:chgData name="Justine Buss" userId="8d5b0085cc57ea0f" providerId="LiveId" clId="{42977CFE-BE18-4BDB-B730-A216D80DCD42}" dt="2024-05-30T19:45:48.321" v="22415"/>
          <ac:spMkLst>
            <pc:docMk/>
            <pc:sldMk cId="4158692802" sldId="391"/>
            <ac:spMk id="7" creationId="{DDB36417-1745-1CE5-D923-2417236EA59E}"/>
          </ac:spMkLst>
        </pc:spChg>
        <pc:spChg chg="mod">
          <ac:chgData name="Justine Buss" userId="8d5b0085cc57ea0f" providerId="LiveId" clId="{42977CFE-BE18-4BDB-B730-A216D80DCD42}" dt="2024-05-30T19:45:48.321" v="22415"/>
          <ac:spMkLst>
            <pc:docMk/>
            <pc:sldMk cId="4158692802" sldId="391"/>
            <ac:spMk id="8" creationId="{7ED26CC0-7BC8-896F-C711-1CDA6CC82AFB}"/>
          </ac:spMkLst>
        </pc:spChg>
        <pc:spChg chg="mod">
          <ac:chgData name="Justine Buss" userId="8d5b0085cc57ea0f" providerId="LiveId" clId="{42977CFE-BE18-4BDB-B730-A216D80DCD42}" dt="2024-05-25T15:40:14.586" v="11566"/>
          <ac:spMkLst>
            <pc:docMk/>
            <pc:sldMk cId="4158692802" sldId="391"/>
            <ac:spMk id="8" creationId="{8F861213-1BC1-8DE4-1672-B7BD6F1BFB93}"/>
          </ac:spMkLst>
        </pc:spChg>
        <pc:spChg chg="mod">
          <ac:chgData name="Justine Buss" userId="8d5b0085cc57ea0f" providerId="LiveId" clId="{42977CFE-BE18-4BDB-B730-A216D80DCD42}" dt="2024-05-25T15:32:57.259" v="11199" actId="6549"/>
          <ac:spMkLst>
            <pc:docMk/>
            <pc:sldMk cId="4158692802" sldId="391"/>
            <ac:spMk id="10" creationId="{53DB6B43-94DE-1091-8C1B-50CBFD4D0913}"/>
          </ac:spMkLst>
        </pc:spChg>
        <pc:spChg chg="mod">
          <ac:chgData name="Justine Buss" userId="8d5b0085cc57ea0f" providerId="LiveId" clId="{42977CFE-BE18-4BDB-B730-A216D80DCD42}" dt="2024-05-31T14:55:15.808" v="24709" actId="207"/>
          <ac:spMkLst>
            <pc:docMk/>
            <pc:sldMk cId="4158692802" sldId="391"/>
            <ac:spMk id="12" creationId="{3617F3DC-10E8-E92E-2900-2D382AF9CDA0}"/>
          </ac:spMkLst>
        </pc:spChg>
        <pc:spChg chg="del">
          <ac:chgData name="Justine Buss" userId="8d5b0085cc57ea0f" providerId="LiveId" clId="{42977CFE-BE18-4BDB-B730-A216D80DCD42}" dt="2024-05-26T22:12:58.193" v="14466" actId="478"/>
          <ac:spMkLst>
            <pc:docMk/>
            <pc:sldMk cId="4158692802" sldId="391"/>
            <ac:spMk id="13" creationId="{ED5846C5-80F8-1801-0C49-201132B6FDF0}"/>
          </ac:spMkLst>
        </pc:spChg>
        <pc:spChg chg="mod">
          <ac:chgData name="Justine Buss" userId="8d5b0085cc57ea0f" providerId="LiveId" clId="{42977CFE-BE18-4BDB-B730-A216D80DCD42}" dt="2024-05-25T15:31:20.978" v="11119" actId="20577"/>
          <ac:spMkLst>
            <pc:docMk/>
            <pc:sldMk cId="4158692802" sldId="391"/>
            <ac:spMk id="16" creationId="{1493BF0E-44F6-BC86-78BB-4C90B5499745}"/>
          </ac:spMkLst>
        </pc:spChg>
        <pc:spChg chg="mod">
          <ac:chgData name="Justine Buss" userId="8d5b0085cc57ea0f" providerId="LiveId" clId="{42977CFE-BE18-4BDB-B730-A216D80DCD42}" dt="2024-05-31T14:55:13.534" v="24708" actId="207"/>
          <ac:spMkLst>
            <pc:docMk/>
            <pc:sldMk cId="4158692802" sldId="391"/>
            <ac:spMk id="17" creationId="{404B1EF7-FAEB-8058-537F-4A69D8B58C6A}"/>
          </ac:spMkLst>
        </pc:spChg>
        <pc:spChg chg="mod">
          <ac:chgData name="Justine Buss" userId="8d5b0085cc57ea0f" providerId="LiveId" clId="{42977CFE-BE18-4BDB-B730-A216D80DCD42}" dt="2024-05-30T19:46:01.211" v="22418"/>
          <ac:spMkLst>
            <pc:docMk/>
            <pc:sldMk cId="4158692802" sldId="391"/>
            <ac:spMk id="20" creationId="{4281C981-F05E-5549-A501-6767F71651C6}"/>
          </ac:spMkLst>
        </pc:spChg>
        <pc:spChg chg="mod">
          <ac:chgData name="Justine Buss" userId="8d5b0085cc57ea0f" providerId="LiveId" clId="{42977CFE-BE18-4BDB-B730-A216D80DCD42}" dt="2024-05-30T19:46:01.211" v="22418"/>
          <ac:spMkLst>
            <pc:docMk/>
            <pc:sldMk cId="4158692802" sldId="391"/>
            <ac:spMk id="21" creationId="{87C61143-BCB6-DEFD-5A58-88E9F7A924E7}"/>
          </ac:spMkLst>
        </pc:spChg>
        <pc:spChg chg="mod">
          <ac:chgData name="Justine Buss" userId="8d5b0085cc57ea0f" providerId="LiveId" clId="{42977CFE-BE18-4BDB-B730-A216D80DCD42}" dt="2024-05-25T15:46:13.051" v="11674" actId="20577"/>
          <ac:spMkLst>
            <pc:docMk/>
            <pc:sldMk cId="4158692802" sldId="391"/>
            <ac:spMk id="24" creationId="{6975C926-CADA-56AB-2E12-0E111D0FECF2}"/>
          </ac:spMkLst>
        </pc:spChg>
        <pc:spChg chg="mod">
          <ac:chgData name="Justine Buss" userId="8d5b0085cc57ea0f" providerId="LiveId" clId="{42977CFE-BE18-4BDB-B730-A216D80DCD42}" dt="2024-05-25T15:42:35.216" v="11577" actId="207"/>
          <ac:spMkLst>
            <pc:docMk/>
            <pc:sldMk cId="4158692802" sldId="391"/>
            <ac:spMk id="25" creationId="{08D7C5C5-80D2-4BD9-2016-4509A4AA7113}"/>
          </ac:spMkLst>
        </pc:spChg>
        <pc:spChg chg="add del mod">
          <ac:chgData name="Justine Buss" userId="8d5b0085cc57ea0f" providerId="LiveId" clId="{42977CFE-BE18-4BDB-B730-A216D80DCD42}" dt="2024-05-30T19:53:43.193" v="22646" actId="478"/>
          <ac:spMkLst>
            <pc:docMk/>
            <pc:sldMk cId="4158692802" sldId="391"/>
            <ac:spMk id="27" creationId="{AB55F27A-C5A5-949F-6985-DCAAA001EB2C}"/>
          </ac:spMkLst>
        </pc:spChg>
        <pc:spChg chg="mod">
          <ac:chgData name="Justine Buss" userId="8d5b0085cc57ea0f" providerId="LiveId" clId="{42977CFE-BE18-4BDB-B730-A216D80DCD42}" dt="2024-05-25T15:47:34.865" v="11741" actId="20577"/>
          <ac:spMkLst>
            <pc:docMk/>
            <pc:sldMk cId="4158692802" sldId="391"/>
            <ac:spMk id="28" creationId="{2120A0B4-7912-CE3F-7E05-D642DC91960D}"/>
          </ac:spMkLst>
        </pc:spChg>
        <pc:spChg chg="mod">
          <ac:chgData name="Justine Buss" userId="8d5b0085cc57ea0f" providerId="LiveId" clId="{42977CFE-BE18-4BDB-B730-A216D80DCD42}" dt="2024-05-25T15:33:38.144" v="11207" actId="14100"/>
          <ac:spMkLst>
            <pc:docMk/>
            <pc:sldMk cId="4158692802" sldId="391"/>
            <ac:spMk id="29" creationId="{A8576320-0355-B406-82E7-C273CE2B008F}"/>
          </ac:spMkLst>
        </pc:spChg>
        <pc:spChg chg="del mod">
          <ac:chgData name="Justine Buss" userId="8d5b0085cc57ea0f" providerId="LiveId" clId="{42977CFE-BE18-4BDB-B730-A216D80DCD42}" dt="2024-05-25T15:33:21.242" v="11205" actId="478"/>
          <ac:spMkLst>
            <pc:docMk/>
            <pc:sldMk cId="4158692802" sldId="391"/>
            <ac:spMk id="30" creationId="{F9CC5EA6-9662-B71A-CCC2-B3526FE5CBD8}"/>
          </ac:spMkLst>
        </pc:spChg>
        <pc:grpChg chg="add del mod">
          <ac:chgData name="Justine Buss" userId="8d5b0085cc57ea0f" providerId="LiveId" clId="{42977CFE-BE18-4BDB-B730-A216D80DCD42}" dt="2024-05-25T15:40:16.603" v="11568" actId="478"/>
          <ac:grpSpMkLst>
            <pc:docMk/>
            <pc:sldMk cId="4158692802" sldId="391"/>
            <ac:grpSpMk id="4" creationId="{8EC160A7-EA31-F1AD-F2B4-DC4F903BE261}"/>
          </ac:grpSpMkLst>
        </pc:grpChg>
        <pc:grpChg chg="add mod">
          <ac:chgData name="Justine Buss" userId="8d5b0085cc57ea0f" providerId="LiveId" clId="{42977CFE-BE18-4BDB-B730-A216D80DCD42}" dt="2024-05-30T19:45:48.321" v="22415"/>
          <ac:grpSpMkLst>
            <pc:docMk/>
            <pc:sldMk cId="4158692802" sldId="391"/>
            <ac:grpSpMk id="5" creationId="{2CB7E915-71BD-8B60-F994-1FD4E745AE54}"/>
          </ac:grpSpMkLst>
        </pc:grpChg>
        <pc:grpChg chg="add mod">
          <ac:chgData name="Justine Buss" userId="8d5b0085cc57ea0f" providerId="LiveId" clId="{42977CFE-BE18-4BDB-B730-A216D80DCD42}" dt="2024-05-30T19:46:01.211" v="22418"/>
          <ac:grpSpMkLst>
            <pc:docMk/>
            <pc:sldMk cId="4158692802" sldId="391"/>
            <ac:grpSpMk id="13" creationId="{0A47C36F-98F0-E838-0862-2D0546E7D51B}"/>
          </ac:grpSpMkLst>
        </pc:grpChg>
        <pc:grpChg chg="add del">
          <ac:chgData name="Justine Buss" userId="8d5b0085cc57ea0f" providerId="LiveId" clId="{42977CFE-BE18-4BDB-B730-A216D80DCD42}" dt="2024-05-30T19:46:07.936" v="22420" actId="478"/>
          <ac:grpSpMkLst>
            <pc:docMk/>
            <pc:sldMk cId="4158692802" sldId="391"/>
            <ac:grpSpMk id="15" creationId="{3808BAF8-689F-C5B9-7C85-B1E47D5AFC6F}"/>
          </ac:grpSpMkLst>
        </pc:grpChg>
        <pc:grpChg chg="add del mod">
          <ac:chgData name="Justine Buss" userId="8d5b0085cc57ea0f" providerId="LiveId" clId="{42977CFE-BE18-4BDB-B730-A216D80DCD42}" dt="2024-05-30T19:53:43.193" v="22646" actId="478"/>
          <ac:grpSpMkLst>
            <pc:docMk/>
            <pc:sldMk cId="4158692802" sldId="391"/>
            <ac:grpSpMk id="19" creationId="{A677A329-98A4-0A0A-990F-77EB58F79386}"/>
          </ac:grpSpMkLst>
        </pc:grpChg>
        <pc:grpChg chg="del">
          <ac:chgData name="Justine Buss" userId="8d5b0085cc57ea0f" providerId="LiveId" clId="{42977CFE-BE18-4BDB-B730-A216D80DCD42}" dt="2024-05-25T15:33:19.645" v="11204" actId="478"/>
          <ac:grpSpMkLst>
            <pc:docMk/>
            <pc:sldMk cId="4158692802" sldId="391"/>
            <ac:grpSpMk id="20" creationId="{66132985-BE25-EADE-1E63-EB183E502210}"/>
          </ac:grpSpMkLst>
        </pc:grpChg>
        <pc:picChg chg="mod">
          <ac:chgData name="Justine Buss" userId="8d5b0085cc57ea0f" providerId="LiveId" clId="{42977CFE-BE18-4BDB-B730-A216D80DCD42}" dt="2024-05-25T15:40:14.586" v="11566"/>
          <ac:picMkLst>
            <pc:docMk/>
            <pc:sldMk cId="4158692802" sldId="391"/>
            <ac:picMk id="11" creationId="{30FD0518-A0AD-8DD5-621D-4290130B9AC9}"/>
          </ac:picMkLst>
        </pc:picChg>
        <pc:picChg chg="mod">
          <ac:chgData name="Justine Buss" userId="8d5b0085cc57ea0f" providerId="LiveId" clId="{42977CFE-BE18-4BDB-B730-A216D80DCD42}" dt="2024-05-30T19:45:48.321" v="22415"/>
          <ac:picMkLst>
            <pc:docMk/>
            <pc:sldMk cId="4158692802" sldId="391"/>
            <ac:picMk id="11" creationId="{FF1C26C7-84B9-F21E-4832-431352317060}"/>
          </ac:picMkLst>
        </pc:picChg>
        <pc:picChg chg="mod">
          <ac:chgData name="Justine Buss" userId="8d5b0085cc57ea0f" providerId="LiveId" clId="{42977CFE-BE18-4BDB-B730-A216D80DCD42}" dt="2024-05-30T19:46:01.211" v="22418"/>
          <ac:picMkLst>
            <pc:docMk/>
            <pc:sldMk cId="4158692802" sldId="391"/>
            <ac:picMk id="22" creationId="{F7C88297-3DFA-489D-EF71-E4552083360D}"/>
          </ac:picMkLst>
        </pc:picChg>
        <pc:picChg chg="mod">
          <ac:chgData name="Justine Buss" userId="8d5b0085cc57ea0f" providerId="LiveId" clId="{42977CFE-BE18-4BDB-B730-A216D80DCD42}" dt="2024-05-25T15:40:21.337" v="11569"/>
          <ac:picMkLst>
            <pc:docMk/>
            <pc:sldMk cId="4158692802" sldId="391"/>
            <ac:picMk id="26" creationId="{F6E96408-4EFF-54BA-2C75-982DE9E63C2B}"/>
          </ac:picMkLst>
        </pc:picChg>
      </pc:sldChg>
      <pc:sldChg chg="addSp modSp new del mod">
        <pc:chgData name="Justine Buss" userId="8d5b0085cc57ea0f" providerId="LiveId" clId="{42977CFE-BE18-4BDB-B730-A216D80DCD42}" dt="2024-05-30T19:25:05.611" v="22034" actId="2696"/>
        <pc:sldMkLst>
          <pc:docMk/>
          <pc:sldMk cId="3608022280" sldId="392"/>
        </pc:sldMkLst>
        <pc:spChg chg="mod">
          <ac:chgData name="Justine Buss" userId="8d5b0085cc57ea0f" providerId="LiveId" clId="{42977CFE-BE18-4BDB-B730-A216D80DCD42}" dt="2024-05-26T13:22:17.922" v="12015" actId="5793"/>
          <ac:spMkLst>
            <pc:docMk/>
            <pc:sldMk cId="3608022280" sldId="392"/>
            <ac:spMk id="4" creationId="{45B723F7-2524-8248-E79C-F671F1675EB9}"/>
          </ac:spMkLst>
        </pc:spChg>
        <pc:spChg chg="add mod">
          <ac:chgData name="Justine Buss" userId="8d5b0085cc57ea0f" providerId="LiveId" clId="{42977CFE-BE18-4BDB-B730-A216D80DCD42}" dt="2024-05-26T22:12:50.099" v="14463"/>
          <ac:spMkLst>
            <pc:docMk/>
            <pc:sldMk cId="3608022280" sldId="392"/>
            <ac:spMk id="5" creationId="{BB45336C-6349-4324-6A0B-CEA0B2004B86}"/>
          </ac:spMkLst>
        </pc:spChg>
      </pc:sldChg>
      <pc:sldChg chg="add del ord">
        <pc:chgData name="Justine Buss" userId="8d5b0085cc57ea0f" providerId="LiveId" clId="{42977CFE-BE18-4BDB-B730-A216D80DCD42}" dt="2024-05-26T13:43:07.382" v="12123" actId="2696"/>
        <pc:sldMkLst>
          <pc:docMk/>
          <pc:sldMk cId="3272248124" sldId="393"/>
        </pc:sldMkLst>
      </pc:sldChg>
      <pc:sldChg chg="modSp add del modTransition">
        <pc:chgData name="Justine Buss" userId="8d5b0085cc57ea0f" providerId="LiveId" clId="{42977CFE-BE18-4BDB-B730-A216D80DCD42}" dt="2024-05-26T13:46:08.046" v="12197" actId="2696"/>
        <pc:sldMkLst>
          <pc:docMk/>
          <pc:sldMk cId="951028931" sldId="394"/>
        </pc:sldMkLst>
        <pc:picChg chg="mod">
          <ac:chgData name="Justine Buss" userId="8d5b0085cc57ea0f" providerId="LiveId" clId="{42977CFE-BE18-4BDB-B730-A216D80DCD42}" dt="2024-05-26T13:39:01.705" v="12049" actId="14100"/>
          <ac:picMkLst>
            <pc:docMk/>
            <pc:sldMk cId="951028931" sldId="394"/>
            <ac:picMk id="15" creationId="{22CC0388-B2CB-4829-1430-1886766DCE9F}"/>
          </ac:picMkLst>
        </pc:picChg>
      </pc:sldChg>
      <pc:sldChg chg="addSp delSp modSp new del mod">
        <pc:chgData name="Justine Buss" userId="8d5b0085cc57ea0f" providerId="LiveId" clId="{42977CFE-BE18-4BDB-B730-A216D80DCD42}" dt="2024-05-26T13:28:28.160" v="12025" actId="2696"/>
        <pc:sldMkLst>
          <pc:docMk/>
          <pc:sldMk cId="3538373706" sldId="394"/>
        </pc:sldMkLst>
        <pc:graphicFrameChg chg="add del modGraphic">
          <ac:chgData name="Justine Buss" userId="8d5b0085cc57ea0f" providerId="LiveId" clId="{42977CFE-BE18-4BDB-B730-A216D80DCD42}" dt="2024-05-26T13:28:13.741" v="12024" actId="478"/>
          <ac:graphicFrameMkLst>
            <pc:docMk/>
            <pc:sldMk cId="3538373706" sldId="394"/>
            <ac:graphicFrameMk id="3" creationId="{A83C4B4A-3A9C-7648-E037-903E3D8B6F2E}"/>
          </ac:graphicFrameMkLst>
        </pc:graphicFrameChg>
      </pc:sldChg>
      <pc:sldChg chg="modSp add del">
        <pc:chgData name="Justine Buss" userId="8d5b0085cc57ea0f" providerId="LiveId" clId="{42977CFE-BE18-4BDB-B730-A216D80DCD42}" dt="2024-05-26T13:42:13.198" v="12117" actId="2696"/>
        <pc:sldMkLst>
          <pc:docMk/>
          <pc:sldMk cId="725872116" sldId="395"/>
        </pc:sldMkLst>
        <pc:picChg chg="mod">
          <ac:chgData name="Justine Buss" userId="8d5b0085cc57ea0f" providerId="LiveId" clId="{42977CFE-BE18-4BDB-B730-A216D80DCD42}" dt="2024-05-26T13:41:59.353" v="12113" actId="1076"/>
          <ac:picMkLst>
            <pc:docMk/>
            <pc:sldMk cId="725872116" sldId="395"/>
            <ac:picMk id="15" creationId="{22CC0388-B2CB-4829-1430-1886766DCE9F}"/>
          </ac:picMkLst>
        </pc:picChg>
      </pc:sldChg>
      <pc:sldChg chg="modSp add del modTransition">
        <pc:chgData name="Justine Buss" userId="8d5b0085cc57ea0f" providerId="LiveId" clId="{42977CFE-BE18-4BDB-B730-A216D80DCD42}" dt="2024-05-26T13:41:37.345" v="12111" actId="2696"/>
        <pc:sldMkLst>
          <pc:docMk/>
          <pc:sldMk cId="2341065903" sldId="395"/>
        </pc:sldMkLst>
        <pc:picChg chg="mod">
          <ac:chgData name="Justine Buss" userId="8d5b0085cc57ea0f" providerId="LiveId" clId="{42977CFE-BE18-4BDB-B730-A216D80DCD42}" dt="2024-05-26T13:41:21.463" v="12109" actId="1076"/>
          <ac:picMkLst>
            <pc:docMk/>
            <pc:sldMk cId="2341065903" sldId="395"/>
            <ac:picMk id="15" creationId="{22CC0388-B2CB-4829-1430-1886766DCE9F}"/>
          </ac:picMkLst>
        </pc:picChg>
      </pc:sldChg>
      <pc:sldChg chg="add del">
        <pc:chgData name="Justine Buss" userId="8d5b0085cc57ea0f" providerId="LiveId" clId="{42977CFE-BE18-4BDB-B730-A216D80DCD42}" dt="2024-05-26T13:42:09.413" v="12115" actId="2696"/>
        <pc:sldMkLst>
          <pc:docMk/>
          <pc:sldMk cId="2093189491" sldId="396"/>
        </pc:sldMkLst>
      </pc:sldChg>
      <pc:sldChg chg="addSp delSp modSp add del mod ord">
        <pc:chgData name="Justine Buss" userId="8d5b0085cc57ea0f" providerId="LiveId" clId="{42977CFE-BE18-4BDB-B730-A216D80DCD42}" dt="2024-05-26T13:56:00.142" v="12360" actId="2696"/>
        <pc:sldMkLst>
          <pc:docMk/>
          <pc:sldMk cId="2319897195" sldId="396"/>
        </pc:sldMkLst>
        <pc:spChg chg="mod">
          <ac:chgData name="Justine Buss" userId="8d5b0085cc57ea0f" providerId="LiveId" clId="{42977CFE-BE18-4BDB-B730-A216D80DCD42}" dt="2024-05-26T13:44:48.642" v="12146" actId="1076"/>
          <ac:spMkLst>
            <pc:docMk/>
            <pc:sldMk cId="2319897195" sldId="396"/>
            <ac:spMk id="4" creationId="{7E84ADB1-86FF-522D-F16C-5C736F513549}"/>
          </ac:spMkLst>
        </pc:spChg>
        <pc:spChg chg="add mod">
          <ac:chgData name="Justine Buss" userId="8d5b0085cc57ea0f" providerId="LiveId" clId="{42977CFE-BE18-4BDB-B730-A216D80DCD42}" dt="2024-05-26T13:45:07.635" v="12189" actId="20577"/>
          <ac:spMkLst>
            <pc:docMk/>
            <pc:sldMk cId="2319897195" sldId="396"/>
            <ac:spMk id="6" creationId="{60DBAA6C-FFDE-4B25-F501-DA28B2B0770C}"/>
          </ac:spMkLst>
        </pc:spChg>
        <pc:spChg chg="del mod">
          <ac:chgData name="Justine Buss" userId="8d5b0085cc57ea0f" providerId="LiveId" clId="{42977CFE-BE18-4BDB-B730-A216D80DCD42}" dt="2024-05-26T13:43:50.052" v="12129" actId="478"/>
          <ac:spMkLst>
            <pc:docMk/>
            <pc:sldMk cId="2319897195" sldId="396"/>
            <ac:spMk id="20" creationId="{DF312FB5-2C32-049C-8714-7AA05E4D7881}"/>
          </ac:spMkLst>
        </pc:spChg>
      </pc:sldChg>
      <pc:sldChg chg="addSp delSp modSp add del mod ord modTransition modAnim">
        <pc:chgData name="Justine Buss" userId="8d5b0085cc57ea0f" providerId="LiveId" clId="{42977CFE-BE18-4BDB-B730-A216D80DCD42}" dt="2024-05-26T14:09:02.986" v="12618" actId="2696"/>
        <pc:sldMkLst>
          <pc:docMk/>
          <pc:sldMk cId="2297172585" sldId="397"/>
        </pc:sldMkLst>
        <pc:spChg chg="mod">
          <ac:chgData name="Justine Buss" userId="8d5b0085cc57ea0f" providerId="LiveId" clId="{42977CFE-BE18-4BDB-B730-A216D80DCD42}" dt="2024-05-26T13:44:03.351" v="12143" actId="20577"/>
          <ac:spMkLst>
            <pc:docMk/>
            <pc:sldMk cId="2297172585" sldId="397"/>
            <ac:spMk id="3" creationId="{D6F9F005-21C5-0F4F-B2D5-0D255BDEBA3B}"/>
          </ac:spMkLst>
        </pc:spChg>
        <pc:spChg chg="del">
          <ac:chgData name="Justine Buss" userId="8d5b0085cc57ea0f" providerId="LiveId" clId="{42977CFE-BE18-4BDB-B730-A216D80DCD42}" dt="2024-05-26T13:45:15.594" v="12190" actId="478"/>
          <ac:spMkLst>
            <pc:docMk/>
            <pc:sldMk cId="2297172585" sldId="397"/>
            <ac:spMk id="4" creationId="{7E84ADB1-86FF-522D-F16C-5C736F513549}"/>
          </ac:spMkLst>
        </pc:spChg>
        <pc:spChg chg="add mod">
          <ac:chgData name="Justine Buss" userId="8d5b0085cc57ea0f" providerId="LiveId" clId="{42977CFE-BE18-4BDB-B730-A216D80DCD42}" dt="2024-05-26T14:05:45.954" v="12484"/>
          <ac:spMkLst>
            <pc:docMk/>
            <pc:sldMk cId="2297172585" sldId="397"/>
            <ac:spMk id="6" creationId="{5F95F782-23BB-302E-B60C-E4FFB713218B}"/>
          </ac:spMkLst>
        </pc:spChg>
        <pc:spChg chg="add mod">
          <ac:chgData name="Justine Buss" userId="8d5b0085cc57ea0f" providerId="LiveId" clId="{42977CFE-BE18-4BDB-B730-A216D80DCD42}" dt="2024-05-26T14:06:19.515" v="12490"/>
          <ac:spMkLst>
            <pc:docMk/>
            <pc:sldMk cId="2297172585" sldId="397"/>
            <ac:spMk id="7" creationId="{2096CF90-BA0B-8CE7-5934-65A03999D611}"/>
          </ac:spMkLst>
        </pc:spChg>
        <pc:spChg chg="mod">
          <ac:chgData name="Justine Buss" userId="8d5b0085cc57ea0f" providerId="LiveId" clId="{42977CFE-BE18-4BDB-B730-A216D80DCD42}" dt="2024-05-26T13:45:31.936" v="12193" actId="20577"/>
          <ac:spMkLst>
            <pc:docMk/>
            <pc:sldMk cId="2297172585" sldId="397"/>
            <ac:spMk id="20" creationId="{DF312FB5-2C32-049C-8714-7AA05E4D7881}"/>
          </ac:spMkLst>
        </pc:spChg>
        <pc:picChg chg="mod">
          <ac:chgData name="Justine Buss" userId="8d5b0085cc57ea0f" providerId="LiveId" clId="{42977CFE-BE18-4BDB-B730-A216D80DCD42}" dt="2024-05-26T13:49:56.337" v="12276" actId="1076"/>
          <ac:picMkLst>
            <pc:docMk/>
            <pc:sldMk cId="2297172585" sldId="397"/>
            <ac:picMk id="15" creationId="{22CC0388-B2CB-4829-1430-1886766DCE9F}"/>
          </ac:picMkLst>
        </pc:picChg>
      </pc:sldChg>
      <pc:sldChg chg="addSp delSp modSp add mod ord modTransition delAnim modAnim modNotesTx">
        <pc:chgData name="Justine Buss" userId="8d5b0085cc57ea0f" providerId="LiveId" clId="{42977CFE-BE18-4BDB-B730-A216D80DCD42}" dt="2024-05-30T23:18:35.920" v="24207"/>
        <pc:sldMkLst>
          <pc:docMk/>
          <pc:sldMk cId="3328686956" sldId="398"/>
        </pc:sldMkLst>
        <pc:spChg chg="mod">
          <ac:chgData name="Justine Buss" userId="8d5b0085cc57ea0f" providerId="LiveId" clId="{42977CFE-BE18-4BDB-B730-A216D80DCD42}" dt="2024-05-26T14:10:18.471" v="12646" actId="6549"/>
          <ac:spMkLst>
            <pc:docMk/>
            <pc:sldMk cId="3328686956" sldId="398"/>
            <ac:spMk id="3" creationId="{D6F9F005-21C5-0F4F-B2D5-0D255BDEBA3B}"/>
          </ac:spMkLst>
        </pc:spChg>
        <pc:spChg chg="del">
          <ac:chgData name="Justine Buss" userId="8d5b0085cc57ea0f" providerId="LiveId" clId="{42977CFE-BE18-4BDB-B730-A216D80DCD42}" dt="2024-05-26T13:56:13.310" v="12405" actId="478"/>
          <ac:spMkLst>
            <pc:docMk/>
            <pc:sldMk cId="3328686956" sldId="398"/>
            <ac:spMk id="4" creationId="{7E84ADB1-86FF-522D-F16C-5C736F513549}"/>
          </ac:spMkLst>
        </pc:spChg>
        <pc:spChg chg="add del mod">
          <ac:chgData name="Justine Buss" userId="8d5b0085cc57ea0f" providerId="LiveId" clId="{42977CFE-BE18-4BDB-B730-A216D80DCD42}" dt="2024-05-26T14:07:13.405" v="12512" actId="478"/>
          <ac:spMkLst>
            <pc:docMk/>
            <pc:sldMk cId="3328686956" sldId="398"/>
            <ac:spMk id="6" creationId="{9C785ECB-45EF-8EAD-7E36-AF4814F855C5}"/>
          </ac:spMkLst>
        </pc:spChg>
        <pc:spChg chg="add del mod">
          <ac:chgData name="Justine Buss" userId="8d5b0085cc57ea0f" providerId="LiveId" clId="{42977CFE-BE18-4BDB-B730-A216D80DCD42}" dt="2024-05-26T13:55:20.112" v="12334" actId="478"/>
          <ac:spMkLst>
            <pc:docMk/>
            <pc:sldMk cId="3328686956" sldId="398"/>
            <ac:spMk id="7" creationId="{CB9A9F35-893C-375A-2E52-E78B3C3EEC5C}"/>
          </ac:spMkLst>
        </pc:spChg>
        <pc:spChg chg="mod">
          <ac:chgData name="Justine Buss" userId="8d5b0085cc57ea0f" providerId="LiveId" clId="{42977CFE-BE18-4BDB-B730-A216D80DCD42}" dt="2024-05-26T17:12:58.292" v="14326" actId="20577"/>
          <ac:spMkLst>
            <pc:docMk/>
            <pc:sldMk cId="3328686956" sldId="398"/>
            <ac:spMk id="20" creationId="{DF312FB5-2C32-049C-8714-7AA05E4D7881}"/>
          </ac:spMkLst>
        </pc:spChg>
        <pc:picChg chg="add mod">
          <ac:chgData name="Justine Buss" userId="8d5b0085cc57ea0f" providerId="LiveId" clId="{42977CFE-BE18-4BDB-B730-A216D80DCD42}" dt="2024-05-26T14:25:40.229" v="13042"/>
          <ac:picMkLst>
            <pc:docMk/>
            <pc:sldMk cId="3328686956" sldId="398"/>
            <ac:picMk id="8" creationId="{DAF2BE7C-F216-B97D-0A0B-6FA25D2C07DA}"/>
          </ac:picMkLst>
        </pc:picChg>
      </pc:sldChg>
      <pc:sldChg chg="addSp delSp modSp add mod modTransition modAnim">
        <pc:chgData name="Justine Buss" userId="8d5b0085cc57ea0f" providerId="LiveId" clId="{42977CFE-BE18-4BDB-B730-A216D80DCD42}" dt="2024-05-31T14:55:49.652" v="24712" actId="208"/>
        <pc:sldMkLst>
          <pc:docMk/>
          <pc:sldMk cId="2944316293" sldId="399"/>
        </pc:sldMkLst>
        <pc:spChg chg="mod">
          <ac:chgData name="Justine Buss" userId="8d5b0085cc57ea0f" providerId="LiveId" clId="{42977CFE-BE18-4BDB-B730-A216D80DCD42}" dt="2024-05-26T14:10:13.071" v="12637" actId="6549"/>
          <ac:spMkLst>
            <pc:docMk/>
            <pc:sldMk cId="2944316293" sldId="399"/>
            <ac:spMk id="3" creationId="{D6F9F005-21C5-0F4F-B2D5-0D255BDEBA3B}"/>
          </ac:spMkLst>
        </pc:spChg>
        <pc:spChg chg="del">
          <ac:chgData name="Justine Buss" userId="8d5b0085cc57ea0f" providerId="LiveId" clId="{42977CFE-BE18-4BDB-B730-A216D80DCD42}" dt="2024-05-26T13:46:26.089" v="12218" actId="478"/>
          <ac:spMkLst>
            <pc:docMk/>
            <pc:sldMk cId="2944316293" sldId="399"/>
            <ac:spMk id="4" creationId="{7E84ADB1-86FF-522D-F16C-5C736F513549}"/>
          </ac:spMkLst>
        </pc:spChg>
        <pc:spChg chg="del mod">
          <ac:chgData name="Justine Buss" userId="8d5b0085cc57ea0f" providerId="LiveId" clId="{42977CFE-BE18-4BDB-B730-A216D80DCD42}" dt="2024-05-26T13:48:43.924" v="12272" actId="478"/>
          <ac:spMkLst>
            <pc:docMk/>
            <pc:sldMk cId="2944316293" sldId="399"/>
            <ac:spMk id="6" creationId="{60DBAA6C-FFDE-4B25-F501-DA28B2B0770C}"/>
          </ac:spMkLst>
        </pc:spChg>
        <pc:spChg chg="add mod">
          <ac:chgData name="Justine Buss" userId="8d5b0085cc57ea0f" providerId="LiveId" clId="{42977CFE-BE18-4BDB-B730-A216D80DCD42}" dt="2024-05-31T14:55:49.652" v="24712" actId="208"/>
          <ac:spMkLst>
            <pc:docMk/>
            <pc:sldMk cId="2944316293" sldId="399"/>
            <ac:spMk id="7" creationId="{25CDA1A1-A29A-DF0A-C09F-6BD32ADCEA2F}"/>
          </ac:spMkLst>
        </pc:spChg>
        <pc:spChg chg="add mod">
          <ac:chgData name="Justine Buss" userId="8d5b0085cc57ea0f" providerId="LiveId" clId="{42977CFE-BE18-4BDB-B730-A216D80DCD42}" dt="2024-05-26T14:02:17.342" v="12468" actId="1076"/>
          <ac:spMkLst>
            <pc:docMk/>
            <pc:sldMk cId="2944316293" sldId="399"/>
            <ac:spMk id="8" creationId="{2A406F4B-9266-D7AC-6FBF-9A6AB3B67A80}"/>
          </ac:spMkLst>
        </pc:spChg>
        <pc:spChg chg="add mod">
          <ac:chgData name="Justine Buss" userId="8d5b0085cc57ea0f" providerId="LiveId" clId="{42977CFE-BE18-4BDB-B730-A216D80DCD42}" dt="2024-05-26T14:02:49.072" v="12473" actId="1076"/>
          <ac:spMkLst>
            <pc:docMk/>
            <pc:sldMk cId="2944316293" sldId="399"/>
            <ac:spMk id="9" creationId="{DE72C1C3-C3BE-A05D-F5E1-FDB0ACF098C5}"/>
          </ac:spMkLst>
        </pc:spChg>
        <pc:spChg chg="add mod">
          <ac:chgData name="Justine Buss" userId="8d5b0085cc57ea0f" providerId="LiveId" clId="{42977CFE-BE18-4BDB-B730-A216D80DCD42}" dt="2024-05-26T14:03:26.228" v="12476" actId="1076"/>
          <ac:spMkLst>
            <pc:docMk/>
            <pc:sldMk cId="2944316293" sldId="399"/>
            <ac:spMk id="10" creationId="{65C56E24-A9C2-E116-D596-4DD3C1A0AC85}"/>
          </ac:spMkLst>
        </pc:spChg>
        <pc:spChg chg="add mod">
          <ac:chgData name="Justine Buss" userId="8d5b0085cc57ea0f" providerId="LiveId" clId="{42977CFE-BE18-4BDB-B730-A216D80DCD42}" dt="2024-05-26T14:02:53.701" v="12474" actId="1076"/>
          <ac:spMkLst>
            <pc:docMk/>
            <pc:sldMk cId="2944316293" sldId="399"/>
            <ac:spMk id="11" creationId="{F59F979B-27BB-B838-2B8C-4935E6E296E0}"/>
          </ac:spMkLst>
        </pc:spChg>
        <pc:spChg chg="add mod">
          <ac:chgData name="Justine Buss" userId="8d5b0085cc57ea0f" providerId="LiveId" clId="{42977CFE-BE18-4BDB-B730-A216D80DCD42}" dt="2024-05-26T14:02:21.443" v="12469" actId="1076"/>
          <ac:spMkLst>
            <pc:docMk/>
            <pc:sldMk cId="2944316293" sldId="399"/>
            <ac:spMk id="12" creationId="{DD909407-6148-BDBA-C538-805E23C36704}"/>
          </ac:spMkLst>
        </pc:spChg>
        <pc:spChg chg="add mod">
          <ac:chgData name="Justine Buss" userId="8d5b0085cc57ea0f" providerId="LiveId" clId="{42977CFE-BE18-4BDB-B730-A216D80DCD42}" dt="2024-05-26T14:02:27.613" v="12470" actId="1076"/>
          <ac:spMkLst>
            <pc:docMk/>
            <pc:sldMk cId="2944316293" sldId="399"/>
            <ac:spMk id="13" creationId="{715E53C0-FC62-5110-E354-0C40AF3BBC9F}"/>
          </ac:spMkLst>
        </pc:spChg>
        <pc:spChg chg="add mod">
          <ac:chgData name="Justine Buss" userId="8d5b0085cc57ea0f" providerId="LiveId" clId="{42977CFE-BE18-4BDB-B730-A216D80DCD42}" dt="2024-05-26T14:02:05.612" v="12467" actId="1076"/>
          <ac:spMkLst>
            <pc:docMk/>
            <pc:sldMk cId="2944316293" sldId="399"/>
            <ac:spMk id="14" creationId="{46693F18-1C8E-978F-1CA8-DB7C86A482BE}"/>
          </ac:spMkLst>
        </pc:spChg>
        <pc:spChg chg="add mod">
          <ac:chgData name="Justine Buss" userId="8d5b0085cc57ea0f" providerId="LiveId" clId="{42977CFE-BE18-4BDB-B730-A216D80DCD42}" dt="2024-05-26T13:59:02.192" v="12437" actId="14100"/>
          <ac:spMkLst>
            <pc:docMk/>
            <pc:sldMk cId="2944316293" sldId="399"/>
            <ac:spMk id="16" creationId="{4A73D36E-CB8C-C951-DD34-A25A0544A73C}"/>
          </ac:spMkLst>
        </pc:spChg>
        <pc:spChg chg="add mod">
          <ac:chgData name="Justine Buss" userId="8d5b0085cc57ea0f" providerId="LiveId" clId="{42977CFE-BE18-4BDB-B730-A216D80DCD42}" dt="2024-05-26T13:59:14.302" v="12441" actId="14100"/>
          <ac:spMkLst>
            <pc:docMk/>
            <pc:sldMk cId="2944316293" sldId="399"/>
            <ac:spMk id="17" creationId="{5E42D242-16F5-0790-F136-2E5041ED6FAC}"/>
          </ac:spMkLst>
        </pc:spChg>
        <pc:spChg chg="add mod">
          <ac:chgData name="Justine Buss" userId="8d5b0085cc57ea0f" providerId="LiveId" clId="{42977CFE-BE18-4BDB-B730-A216D80DCD42}" dt="2024-05-26T13:59:20.415" v="12444" actId="14100"/>
          <ac:spMkLst>
            <pc:docMk/>
            <pc:sldMk cId="2944316293" sldId="399"/>
            <ac:spMk id="18" creationId="{9B2C9203-E353-208E-D500-16F921CA234F}"/>
          </ac:spMkLst>
        </pc:spChg>
        <pc:spChg chg="add mod">
          <ac:chgData name="Justine Buss" userId="8d5b0085cc57ea0f" providerId="LiveId" clId="{42977CFE-BE18-4BDB-B730-A216D80DCD42}" dt="2024-05-26T13:59:40.832" v="12449" actId="14100"/>
          <ac:spMkLst>
            <pc:docMk/>
            <pc:sldMk cId="2944316293" sldId="399"/>
            <ac:spMk id="19" creationId="{7833853D-45D3-66D6-F4C4-D2387D500C1A}"/>
          </ac:spMkLst>
        </pc:spChg>
        <pc:picChg chg="mod">
          <ac:chgData name="Justine Buss" userId="8d5b0085cc57ea0f" providerId="LiveId" clId="{42977CFE-BE18-4BDB-B730-A216D80DCD42}" dt="2024-05-26T14:02:42.717" v="12472" actId="732"/>
          <ac:picMkLst>
            <pc:docMk/>
            <pc:sldMk cId="2944316293" sldId="399"/>
            <ac:picMk id="15" creationId="{22CC0388-B2CB-4829-1430-1886766DCE9F}"/>
          </ac:picMkLst>
        </pc:picChg>
        <pc:picChg chg="add mod">
          <ac:chgData name="Justine Buss" userId="8d5b0085cc57ea0f" providerId="LiveId" clId="{42977CFE-BE18-4BDB-B730-A216D80DCD42}" dt="2024-05-26T14:25:46.072" v="13043"/>
          <ac:picMkLst>
            <pc:docMk/>
            <pc:sldMk cId="2944316293" sldId="399"/>
            <ac:picMk id="20" creationId="{62F04752-AC85-783D-C04F-BB254D284044}"/>
          </ac:picMkLst>
        </pc:picChg>
      </pc:sldChg>
      <pc:sldChg chg="addSp delSp modSp add mod modTransition delAnim modAnim">
        <pc:chgData name="Justine Buss" userId="8d5b0085cc57ea0f" providerId="LiveId" clId="{42977CFE-BE18-4BDB-B730-A216D80DCD42}" dt="2024-05-30T23:23:53.527" v="24225"/>
        <pc:sldMkLst>
          <pc:docMk/>
          <pc:sldMk cId="1317471838" sldId="400"/>
        </pc:sldMkLst>
        <pc:spChg chg="mod">
          <ac:chgData name="Justine Buss" userId="8d5b0085cc57ea0f" providerId="LiveId" clId="{42977CFE-BE18-4BDB-B730-A216D80DCD42}" dt="2024-05-26T14:09:47.466" v="12627" actId="6549"/>
          <ac:spMkLst>
            <pc:docMk/>
            <pc:sldMk cId="1317471838" sldId="400"/>
            <ac:spMk id="3" creationId="{D6F9F005-21C5-0F4F-B2D5-0D255BDEBA3B}"/>
          </ac:spMkLst>
        </pc:spChg>
        <pc:spChg chg="del">
          <ac:chgData name="Justine Buss" userId="8d5b0085cc57ea0f" providerId="LiveId" clId="{42977CFE-BE18-4BDB-B730-A216D80DCD42}" dt="2024-05-26T13:51:18.031" v="12282" actId="478"/>
          <ac:spMkLst>
            <pc:docMk/>
            <pc:sldMk cId="1317471838" sldId="400"/>
            <ac:spMk id="4" creationId="{7E84ADB1-86FF-522D-F16C-5C736F513549}"/>
          </ac:spMkLst>
        </pc:spChg>
        <pc:spChg chg="add mod">
          <ac:chgData name="Justine Buss" userId="8d5b0085cc57ea0f" providerId="LiveId" clId="{42977CFE-BE18-4BDB-B730-A216D80DCD42}" dt="2024-05-26T14:06:07.098" v="12489" actId="14100"/>
          <ac:spMkLst>
            <pc:docMk/>
            <pc:sldMk cId="1317471838" sldId="400"/>
            <ac:spMk id="6" creationId="{7755A177-9831-870E-1992-8A88B68AA68E}"/>
          </ac:spMkLst>
        </pc:spChg>
        <pc:spChg chg="add del mod">
          <ac:chgData name="Justine Buss" userId="8d5b0085cc57ea0f" providerId="LiveId" clId="{42977CFE-BE18-4BDB-B730-A216D80DCD42}" dt="2024-05-30T21:40:37.219" v="23542" actId="478"/>
          <ac:spMkLst>
            <pc:docMk/>
            <pc:sldMk cId="1317471838" sldId="400"/>
            <ac:spMk id="7" creationId="{70000675-1698-4772-0608-6CB2A6FABDFF}"/>
          </ac:spMkLst>
        </pc:spChg>
        <pc:spChg chg="del mod">
          <ac:chgData name="Justine Buss" userId="8d5b0085cc57ea0f" providerId="LiveId" clId="{42977CFE-BE18-4BDB-B730-A216D80DCD42}" dt="2024-05-26T13:51:13.320" v="12281" actId="478"/>
          <ac:spMkLst>
            <pc:docMk/>
            <pc:sldMk cId="1317471838" sldId="400"/>
            <ac:spMk id="20" creationId="{DF312FB5-2C32-049C-8714-7AA05E4D7881}"/>
          </ac:spMkLst>
        </pc:spChg>
        <pc:picChg chg="add mod">
          <ac:chgData name="Justine Buss" userId="8d5b0085cc57ea0f" providerId="LiveId" clId="{42977CFE-BE18-4BDB-B730-A216D80DCD42}" dt="2024-05-30T21:44:01.673" v="23566" actId="1076"/>
          <ac:picMkLst>
            <pc:docMk/>
            <pc:sldMk cId="1317471838" sldId="400"/>
            <ac:picMk id="4" creationId="{549B46AB-1BEF-F83A-59FE-2384C7020229}"/>
          </ac:picMkLst>
        </pc:picChg>
        <pc:picChg chg="add mod">
          <ac:chgData name="Justine Buss" userId="8d5b0085cc57ea0f" providerId="LiveId" clId="{42977CFE-BE18-4BDB-B730-A216D80DCD42}" dt="2024-05-26T14:25:50.781" v="13044"/>
          <ac:picMkLst>
            <pc:docMk/>
            <pc:sldMk cId="1317471838" sldId="400"/>
            <ac:picMk id="8" creationId="{DBA579D4-D256-5980-1158-30C63A3D9841}"/>
          </ac:picMkLst>
        </pc:picChg>
        <pc:picChg chg="mod">
          <ac:chgData name="Justine Buss" userId="8d5b0085cc57ea0f" providerId="LiveId" clId="{42977CFE-BE18-4BDB-B730-A216D80DCD42}" dt="2024-05-30T21:44:04.605" v="23568" actId="1076"/>
          <ac:picMkLst>
            <pc:docMk/>
            <pc:sldMk cId="1317471838" sldId="400"/>
            <ac:picMk id="15" creationId="{22CC0388-B2CB-4829-1430-1886766DCE9F}"/>
          </ac:picMkLst>
        </pc:picChg>
      </pc:sldChg>
      <pc:sldChg chg="addSp delSp modSp add del mod ord delAnim modAnim modShow">
        <pc:chgData name="Justine Buss" userId="8d5b0085cc57ea0f" providerId="LiveId" clId="{42977CFE-BE18-4BDB-B730-A216D80DCD42}" dt="2024-05-26T17:13:29.105" v="14328" actId="2696"/>
        <pc:sldMkLst>
          <pc:docMk/>
          <pc:sldMk cId="1791173053" sldId="401"/>
        </pc:sldMkLst>
        <pc:spChg chg="mod">
          <ac:chgData name="Justine Buss" userId="8d5b0085cc57ea0f" providerId="LiveId" clId="{42977CFE-BE18-4BDB-B730-A216D80DCD42}" dt="2024-05-26T14:10:24.457" v="12653" actId="6549"/>
          <ac:spMkLst>
            <pc:docMk/>
            <pc:sldMk cId="1791173053" sldId="401"/>
            <ac:spMk id="3" creationId="{D6F9F005-21C5-0F4F-B2D5-0D255BDEBA3B}"/>
          </ac:spMkLst>
        </pc:spChg>
        <pc:spChg chg="del">
          <ac:chgData name="Justine Buss" userId="8d5b0085cc57ea0f" providerId="LiveId" clId="{42977CFE-BE18-4BDB-B730-A216D80DCD42}" dt="2024-05-26T13:56:46.156" v="12407" actId="478"/>
          <ac:spMkLst>
            <pc:docMk/>
            <pc:sldMk cId="1791173053" sldId="401"/>
            <ac:spMk id="4" creationId="{7E84ADB1-86FF-522D-F16C-5C736F513549}"/>
          </ac:spMkLst>
        </pc:spChg>
        <pc:spChg chg="del">
          <ac:chgData name="Justine Buss" userId="8d5b0085cc57ea0f" providerId="LiveId" clId="{42977CFE-BE18-4BDB-B730-A216D80DCD42}" dt="2024-05-26T13:55:31.412" v="12340" actId="478"/>
          <ac:spMkLst>
            <pc:docMk/>
            <pc:sldMk cId="1791173053" sldId="401"/>
            <ac:spMk id="6" creationId="{9C785ECB-45EF-8EAD-7E36-AF4814F855C5}"/>
          </ac:spMkLst>
        </pc:spChg>
        <pc:spChg chg="add del mod">
          <ac:chgData name="Justine Buss" userId="8d5b0085cc57ea0f" providerId="LiveId" clId="{42977CFE-BE18-4BDB-B730-A216D80DCD42}" dt="2024-05-26T14:07:15.517" v="12513" actId="478"/>
          <ac:spMkLst>
            <pc:docMk/>
            <pc:sldMk cId="1791173053" sldId="401"/>
            <ac:spMk id="7" creationId="{74632EEF-BFF7-59F9-0E78-4D9A4B558224}"/>
          </ac:spMkLst>
        </pc:spChg>
        <pc:spChg chg="mod">
          <ac:chgData name="Justine Buss" userId="8d5b0085cc57ea0f" providerId="LiveId" clId="{42977CFE-BE18-4BDB-B730-A216D80DCD42}" dt="2024-05-26T13:55:47.751" v="12359" actId="20577"/>
          <ac:spMkLst>
            <pc:docMk/>
            <pc:sldMk cId="1791173053" sldId="401"/>
            <ac:spMk id="20" creationId="{DF312FB5-2C32-049C-8714-7AA05E4D7881}"/>
          </ac:spMkLst>
        </pc:spChg>
      </pc:sldChg>
      <pc:sldChg chg="addSp delSp modSp add mod ord modTransition setBg delAnim modAnim">
        <pc:chgData name="Justine Buss" userId="8d5b0085cc57ea0f" providerId="LiveId" clId="{42977CFE-BE18-4BDB-B730-A216D80DCD42}" dt="2024-05-31T14:59:20.667" v="24715" actId="1076"/>
        <pc:sldMkLst>
          <pc:docMk/>
          <pc:sldMk cId="3739713490" sldId="402"/>
        </pc:sldMkLst>
        <pc:spChg chg="mod">
          <ac:chgData name="Justine Buss" userId="8d5b0085cc57ea0f" providerId="LiveId" clId="{42977CFE-BE18-4BDB-B730-A216D80DCD42}" dt="2024-05-30T20:22:12.272" v="23286"/>
          <ac:spMkLst>
            <pc:docMk/>
            <pc:sldMk cId="3739713490" sldId="402"/>
            <ac:spMk id="2" creationId="{4A9F4DC9-9D3C-044E-95BB-2069769C7BB9}"/>
          </ac:spMkLst>
        </pc:spChg>
        <pc:spChg chg="add del mod">
          <ac:chgData name="Justine Buss" userId="8d5b0085cc57ea0f" providerId="LiveId" clId="{42977CFE-BE18-4BDB-B730-A216D80DCD42}" dt="2024-05-30T20:22:12.272" v="23286"/>
          <ac:spMkLst>
            <pc:docMk/>
            <pc:sldMk cId="3739713490" sldId="402"/>
            <ac:spMk id="3" creationId="{D6F9F005-21C5-0F4F-B2D5-0D255BDEBA3B}"/>
          </ac:spMkLst>
        </pc:spChg>
        <pc:spChg chg="add del mod">
          <ac:chgData name="Justine Buss" userId="8d5b0085cc57ea0f" providerId="LiveId" clId="{42977CFE-BE18-4BDB-B730-A216D80DCD42}" dt="2024-05-30T21:40:18.054" v="23541" actId="2710"/>
          <ac:spMkLst>
            <pc:docMk/>
            <pc:sldMk cId="3739713490" sldId="402"/>
            <ac:spMk id="4" creationId="{8B12CD24-3278-3B25-1621-792C39CCEF81}"/>
          </ac:spMkLst>
        </pc:spChg>
        <pc:spChg chg="add mod">
          <ac:chgData name="Justine Buss" userId="8d5b0085cc57ea0f" providerId="LiveId" clId="{42977CFE-BE18-4BDB-B730-A216D80DCD42}" dt="2024-05-30T20:14:49.509" v="23071" actId="478"/>
          <ac:spMkLst>
            <pc:docMk/>
            <pc:sldMk cId="3739713490" sldId="402"/>
            <ac:spMk id="6" creationId="{E03244E2-33CA-FF85-9C39-78D7BAF7018B}"/>
          </ac:spMkLst>
        </pc:spChg>
        <pc:spChg chg="mod topLvl">
          <ac:chgData name="Justine Buss" userId="8d5b0085cc57ea0f" providerId="LiveId" clId="{42977CFE-BE18-4BDB-B730-A216D80DCD42}" dt="2024-05-30T21:13:26.045" v="23485" actId="6549"/>
          <ac:spMkLst>
            <pc:docMk/>
            <pc:sldMk cId="3739713490" sldId="402"/>
            <ac:spMk id="18" creationId="{83D07FC5-8DC0-0975-B122-1A3EA8B274B2}"/>
          </ac:spMkLst>
        </pc:spChg>
        <pc:spChg chg="del mod">
          <ac:chgData name="Justine Buss" userId="8d5b0085cc57ea0f" providerId="LiveId" clId="{42977CFE-BE18-4BDB-B730-A216D80DCD42}" dt="2024-05-30T20:24:30.648" v="23319" actId="478"/>
          <ac:spMkLst>
            <pc:docMk/>
            <pc:sldMk cId="3739713490" sldId="402"/>
            <ac:spMk id="20" creationId="{DF312FB5-2C32-049C-8714-7AA05E4D7881}"/>
          </ac:spMkLst>
        </pc:spChg>
        <pc:spChg chg="add del mod ord">
          <ac:chgData name="Justine Buss" userId="8d5b0085cc57ea0f" providerId="LiveId" clId="{42977CFE-BE18-4BDB-B730-A216D80DCD42}" dt="2024-05-30T21:08:02.696" v="23409" actId="478"/>
          <ac:spMkLst>
            <pc:docMk/>
            <pc:sldMk cId="3739713490" sldId="402"/>
            <ac:spMk id="22" creationId="{BF8820D4-E1DA-35E4-E871-6DA5E1D32F84}"/>
          </ac:spMkLst>
        </pc:spChg>
        <pc:spChg chg="add del mod">
          <ac:chgData name="Justine Buss" userId="8d5b0085cc57ea0f" providerId="LiveId" clId="{42977CFE-BE18-4BDB-B730-A216D80DCD42}" dt="2024-05-30T21:08:01.235" v="23407" actId="478"/>
          <ac:spMkLst>
            <pc:docMk/>
            <pc:sldMk cId="3739713490" sldId="402"/>
            <ac:spMk id="29" creationId="{117EBAE6-8EFE-5FB3-C2F6-C10CD3F41DA7}"/>
          </ac:spMkLst>
        </pc:spChg>
        <pc:spChg chg="add mod">
          <ac:chgData name="Justine Buss" userId="8d5b0085cc57ea0f" providerId="LiveId" clId="{42977CFE-BE18-4BDB-B730-A216D80DCD42}" dt="2024-05-31T14:59:20.667" v="24715" actId="1076"/>
          <ac:spMkLst>
            <pc:docMk/>
            <pc:sldMk cId="3739713490" sldId="402"/>
            <ac:spMk id="33" creationId="{12E9C6A9-4CF9-82A6-324D-8C49CC850DEA}"/>
          </ac:spMkLst>
        </pc:spChg>
        <pc:grpChg chg="add del mod">
          <ac:chgData name="Justine Buss" userId="8d5b0085cc57ea0f" providerId="LiveId" clId="{42977CFE-BE18-4BDB-B730-A216D80DCD42}" dt="2024-05-30T21:08:37.172" v="23442" actId="165"/>
          <ac:grpSpMkLst>
            <pc:docMk/>
            <pc:sldMk cId="3739713490" sldId="402"/>
            <ac:grpSpMk id="15" creationId="{80A0E431-6100-9695-215D-76CA548F597B}"/>
          </ac:grpSpMkLst>
        </pc:grpChg>
        <pc:grpChg chg="del mod topLvl">
          <ac:chgData name="Justine Buss" userId="8d5b0085cc57ea0f" providerId="LiveId" clId="{42977CFE-BE18-4BDB-B730-A216D80DCD42}" dt="2024-05-30T21:09:03.510" v="23459" actId="165"/>
          <ac:grpSpMkLst>
            <pc:docMk/>
            <pc:sldMk cId="3739713490" sldId="402"/>
            <ac:grpSpMk id="16" creationId="{937791AE-0EFF-A1B6-30A6-CFDC6FCB0E83}"/>
          </ac:grpSpMkLst>
        </pc:grpChg>
        <pc:grpChg chg="add del mod">
          <ac:chgData name="Justine Buss" userId="8d5b0085cc57ea0f" providerId="LiveId" clId="{42977CFE-BE18-4BDB-B730-A216D80DCD42}" dt="2024-05-30T21:10:57.197" v="23479" actId="165"/>
          <ac:grpSpMkLst>
            <pc:docMk/>
            <pc:sldMk cId="3739713490" sldId="402"/>
            <ac:grpSpMk id="30" creationId="{862BE628-EFC1-332E-DDEE-693C92787C78}"/>
          </ac:grpSpMkLst>
        </pc:grpChg>
        <pc:grpChg chg="add mod">
          <ac:chgData name="Justine Buss" userId="8d5b0085cc57ea0f" providerId="LiveId" clId="{42977CFE-BE18-4BDB-B730-A216D80DCD42}" dt="2024-05-31T14:59:20.667" v="24715" actId="1076"/>
          <ac:grpSpMkLst>
            <pc:docMk/>
            <pc:sldMk cId="3739713490" sldId="402"/>
            <ac:grpSpMk id="32" creationId="{3553E3B0-CF5B-4B6F-302E-553FBF0A387C}"/>
          </ac:grpSpMkLst>
        </pc:grpChg>
        <pc:picChg chg="add mod">
          <ac:chgData name="Justine Buss" userId="8d5b0085cc57ea0f" providerId="LiveId" clId="{42977CFE-BE18-4BDB-B730-A216D80DCD42}" dt="2024-05-31T14:59:20.667" v="24715" actId="1076"/>
          <ac:picMkLst>
            <pc:docMk/>
            <pc:sldMk cId="3739713490" sldId="402"/>
            <ac:picMk id="8" creationId="{7C8D1525-F5EA-F100-EA0C-C9665C6FF05D}"/>
          </ac:picMkLst>
        </pc:picChg>
        <pc:picChg chg="add mod">
          <ac:chgData name="Justine Buss" userId="8d5b0085cc57ea0f" providerId="LiveId" clId="{42977CFE-BE18-4BDB-B730-A216D80DCD42}" dt="2024-05-31T14:59:20.667" v="24715" actId="1076"/>
          <ac:picMkLst>
            <pc:docMk/>
            <pc:sldMk cId="3739713490" sldId="402"/>
            <ac:picMk id="10" creationId="{20648AB4-45F3-9AF0-D4B1-CE7E83B750F5}"/>
          </ac:picMkLst>
        </pc:picChg>
        <pc:picChg chg="add mod">
          <ac:chgData name="Justine Buss" userId="8d5b0085cc57ea0f" providerId="LiveId" clId="{42977CFE-BE18-4BDB-B730-A216D80DCD42}" dt="2024-05-30T20:22:50.932" v="23290" actId="1076"/>
          <ac:picMkLst>
            <pc:docMk/>
            <pc:sldMk cId="3739713490" sldId="402"/>
            <ac:picMk id="12" creationId="{58A77774-C816-E9D1-2CD4-E78FEBEA7E5B}"/>
          </ac:picMkLst>
        </pc:picChg>
        <pc:picChg chg="add mod">
          <ac:chgData name="Justine Buss" userId="8d5b0085cc57ea0f" providerId="LiveId" clId="{42977CFE-BE18-4BDB-B730-A216D80DCD42}" dt="2024-05-31T14:59:20.667" v="24715" actId="1076"/>
          <ac:picMkLst>
            <pc:docMk/>
            <pc:sldMk cId="3739713490" sldId="402"/>
            <ac:picMk id="14" creationId="{CB100364-B62A-E224-CA8F-68A653631867}"/>
          </ac:picMkLst>
        </pc:picChg>
        <pc:picChg chg="del">
          <ac:chgData name="Justine Buss" userId="8d5b0085cc57ea0f" providerId="LiveId" clId="{42977CFE-BE18-4BDB-B730-A216D80DCD42}" dt="2024-05-26T14:08:22.673" v="12601" actId="478"/>
          <ac:picMkLst>
            <pc:docMk/>
            <pc:sldMk cId="3739713490" sldId="402"/>
            <ac:picMk id="15" creationId="{22CC0388-B2CB-4829-1430-1886766DCE9F}"/>
          </ac:picMkLst>
        </pc:picChg>
        <pc:picChg chg="mod topLvl">
          <ac:chgData name="Justine Buss" userId="8d5b0085cc57ea0f" providerId="LiveId" clId="{42977CFE-BE18-4BDB-B730-A216D80DCD42}" dt="2024-05-31T14:59:20.667" v="24715" actId="1076"/>
          <ac:picMkLst>
            <pc:docMk/>
            <pc:sldMk cId="3739713490" sldId="402"/>
            <ac:picMk id="17" creationId="{46FA09B9-3DEE-775A-CBED-16E3698EBA53}"/>
          </ac:picMkLst>
        </pc:picChg>
        <pc:picChg chg="mod topLvl">
          <ac:chgData name="Justine Buss" userId="8d5b0085cc57ea0f" providerId="LiveId" clId="{42977CFE-BE18-4BDB-B730-A216D80DCD42}" dt="2024-05-30T21:12:44.446" v="23480" actId="164"/>
          <ac:picMkLst>
            <pc:docMk/>
            <pc:sldMk cId="3739713490" sldId="402"/>
            <ac:picMk id="21" creationId="{86E1C564-0E39-9C4B-1348-94B303CE0405}"/>
          </ac:picMkLst>
        </pc:picChg>
        <pc:picChg chg="add del mod">
          <ac:chgData name="Justine Buss" userId="8d5b0085cc57ea0f" providerId="LiveId" clId="{42977CFE-BE18-4BDB-B730-A216D80DCD42}" dt="2024-05-30T21:15:00.170" v="23497" actId="478"/>
          <ac:picMkLst>
            <pc:docMk/>
            <pc:sldMk cId="3739713490" sldId="402"/>
            <ac:picMk id="31" creationId="{C188F2F4-5290-7F2A-CED6-C6DCCFBFC16A}"/>
          </ac:picMkLst>
        </pc:picChg>
        <pc:cxnChg chg="mod topLvl">
          <ac:chgData name="Justine Buss" userId="8d5b0085cc57ea0f" providerId="LiveId" clId="{42977CFE-BE18-4BDB-B730-A216D80DCD42}" dt="2024-05-30T21:12:44.446" v="23480" actId="164"/>
          <ac:cxnSpMkLst>
            <pc:docMk/>
            <pc:sldMk cId="3739713490" sldId="402"/>
            <ac:cxnSpMk id="19" creationId="{56D0728B-20DB-4D6B-7E5C-8354EAA79C56}"/>
          </ac:cxnSpMkLst>
        </pc:cxnChg>
        <pc:cxnChg chg="add del mod">
          <ac:chgData name="Justine Buss" userId="8d5b0085cc57ea0f" providerId="LiveId" clId="{42977CFE-BE18-4BDB-B730-A216D80DCD42}" dt="2024-05-30T21:06:23.494" v="23390" actId="478"/>
          <ac:cxnSpMkLst>
            <pc:docMk/>
            <pc:sldMk cId="3739713490" sldId="402"/>
            <ac:cxnSpMk id="24" creationId="{AD32D9A7-0822-1C94-408D-90B3ABE3B9C7}"/>
          </ac:cxnSpMkLst>
        </pc:cxnChg>
        <pc:cxnChg chg="add del mod">
          <ac:chgData name="Justine Buss" userId="8d5b0085cc57ea0f" providerId="LiveId" clId="{42977CFE-BE18-4BDB-B730-A216D80DCD42}" dt="2024-05-30T21:06:21.918" v="23389" actId="478"/>
          <ac:cxnSpMkLst>
            <pc:docMk/>
            <pc:sldMk cId="3739713490" sldId="402"/>
            <ac:cxnSpMk id="25" creationId="{57AEE421-1B6F-C95A-1582-BB432E2A1384}"/>
          </ac:cxnSpMkLst>
        </pc:cxnChg>
      </pc:sldChg>
      <pc:sldChg chg="add del ord">
        <pc:chgData name="Justine Buss" userId="8d5b0085cc57ea0f" providerId="LiveId" clId="{42977CFE-BE18-4BDB-B730-A216D80DCD42}" dt="2024-05-26T14:26:27.652" v="13046" actId="2696"/>
        <pc:sldMkLst>
          <pc:docMk/>
          <pc:sldMk cId="266022610" sldId="403"/>
        </pc:sldMkLst>
      </pc:sldChg>
      <pc:sldChg chg="addSp delSp modSp add mod modTransition modAnim">
        <pc:chgData name="Justine Buss" userId="8d5b0085cc57ea0f" providerId="LiveId" clId="{42977CFE-BE18-4BDB-B730-A216D80DCD42}" dt="2024-05-30T23:24:16.321" v="24226"/>
        <pc:sldMkLst>
          <pc:docMk/>
          <pc:sldMk cId="3622533632" sldId="404"/>
        </pc:sldMkLst>
        <pc:spChg chg="mod">
          <ac:chgData name="Justine Buss" userId="8d5b0085cc57ea0f" providerId="LiveId" clId="{42977CFE-BE18-4BDB-B730-A216D80DCD42}" dt="2024-05-26T14:15:18.357" v="12829" actId="6549"/>
          <ac:spMkLst>
            <pc:docMk/>
            <pc:sldMk cId="3622533632" sldId="404"/>
            <ac:spMk id="3" creationId="{D6F9F005-21C5-0F4F-B2D5-0D255BDEBA3B}"/>
          </ac:spMkLst>
        </pc:spChg>
        <pc:spChg chg="add mod">
          <ac:chgData name="Justine Buss" userId="8d5b0085cc57ea0f" providerId="LiveId" clId="{42977CFE-BE18-4BDB-B730-A216D80DCD42}" dt="2024-05-26T14:16:57.656" v="12851" actId="14100"/>
          <ac:spMkLst>
            <pc:docMk/>
            <pc:sldMk cId="3622533632" sldId="404"/>
            <ac:spMk id="4" creationId="{CC82ACD4-42CF-AA2B-749C-540578D41270}"/>
          </ac:spMkLst>
        </pc:spChg>
        <pc:spChg chg="add mod">
          <ac:chgData name="Justine Buss" userId="8d5b0085cc57ea0f" providerId="LiveId" clId="{42977CFE-BE18-4BDB-B730-A216D80DCD42}" dt="2024-05-26T14:20:27.133" v="13024" actId="1076"/>
          <ac:spMkLst>
            <pc:docMk/>
            <pc:sldMk cId="3622533632" sldId="404"/>
            <ac:spMk id="6" creationId="{C27E1E0E-51B4-AA18-B6E3-33820BFD42A0}"/>
          </ac:spMkLst>
        </pc:spChg>
        <pc:spChg chg="add mod">
          <ac:chgData name="Justine Buss" userId="8d5b0085cc57ea0f" providerId="LiveId" clId="{42977CFE-BE18-4BDB-B730-A216D80DCD42}" dt="2024-05-26T14:17:33.749" v="12886"/>
          <ac:spMkLst>
            <pc:docMk/>
            <pc:sldMk cId="3622533632" sldId="404"/>
            <ac:spMk id="7" creationId="{34BC98BE-9061-9BDE-2764-2E5CF0EB1047}"/>
          </ac:spMkLst>
        </pc:spChg>
        <pc:spChg chg="add mod">
          <ac:chgData name="Justine Buss" userId="8d5b0085cc57ea0f" providerId="LiveId" clId="{42977CFE-BE18-4BDB-B730-A216D80DCD42}" dt="2024-05-26T14:17:49.988" v="12890" actId="14100"/>
          <ac:spMkLst>
            <pc:docMk/>
            <pc:sldMk cId="3622533632" sldId="404"/>
            <ac:spMk id="9" creationId="{7B9466C5-66FE-ABFD-AE20-0EB0F3036715}"/>
          </ac:spMkLst>
        </pc:spChg>
        <pc:spChg chg="add mod">
          <ac:chgData name="Justine Buss" userId="8d5b0085cc57ea0f" providerId="LiveId" clId="{42977CFE-BE18-4BDB-B730-A216D80DCD42}" dt="2024-05-26T14:19:52.706" v="13017" actId="5793"/>
          <ac:spMkLst>
            <pc:docMk/>
            <pc:sldMk cId="3622533632" sldId="404"/>
            <ac:spMk id="10" creationId="{F47E5E6E-A160-04CC-3900-FF220681C4C7}"/>
          </ac:spMkLst>
        </pc:spChg>
        <pc:spChg chg="add mod">
          <ac:chgData name="Justine Buss" userId="8d5b0085cc57ea0f" providerId="LiveId" clId="{42977CFE-BE18-4BDB-B730-A216D80DCD42}" dt="2024-05-26T14:20:22.443" v="13023" actId="1076"/>
          <ac:spMkLst>
            <pc:docMk/>
            <pc:sldMk cId="3622533632" sldId="404"/>
            <ac:spMk id="11" creationId="{71EDC46D-D82A-0DF6-E788-3AE265FEA9DF}"/>
          </ac:spMkLst>
        </pc:spChg>
        <pc:spChg chg="add mod">
          <ac:chgData name="Justine Buss" userId="8d5b0085cc57ea0f" providerId="LiveId" clId="{42977CFE-BE18-4BDB-B730-A216D80DCD42}" dt="2024-05-30T21:42:27.480" v="23556" actId="1076"/>
          <ac:spMkLst>
            <pc:docMk/>
            <pc:sldMk cId="3622533632" sldId="404"/>
            <ac:spMk id="12" creationId="{91BEA5CD-0C3B-CFCB-EE4E-CFB246922E19}"/>
          </ac:spMkLst>
        </pc:spChg>
        <pc:spChg chg="del">
          <ac:chgData name="Justine Buss" userId="8d5b0085cc57ea0f" providerId="LiveId" clId="{42977CFE-BE18-4BDB-B730-A216D80DCD42}" dt="2024-05-26T14:15:24.172" v="12830" actId="478"/>
          <ac:spMkLst>
            <pc:docMk/>
            <pc:sldMk cId="3622533632" sldId="404"/>
            <ac:spMk id="20" creationId="{DF312FB5-2C32-049C-8714-7AA05E4D7881}"/>
          </ac:spMkLst>
        </pc:spChg>
        <pc:picChg chg="add mod">
          <ac:chgData name="Justine Buss" userId="8d5b0085cc57ea0f" providerId="LiveId" clId="{42977CFE-BE18-4BDB-B730-A216D80DCD42}" dt="2024-05-30T21:43:07.398" v="23561" actId="1076"/>
          <ac:picMkLst>
            <pc:docMk/>
            <pc:sldMk cId="3622533632" sldId="404"/>
            <ac:picMk id="7" creationId="{CF729A5C-2E39-0995-9641-F9B0CD23ECC7}"/>
          </ac:picMkLst>
        </pc:picChg>
        <pc:picChg chg="mod modCrop">
          <ac:chgData name="Justine Buss" userId="8d5b0085cc57ea0f" providerId="LiveId" clId="{42977CFE-BE18-4BDB-B730-A216D80DCD42}" dt="2024-05-30T21:41:53.055" v="23552" actId="1076"/>
          <ac:picMkLst>
            <pc:docMk/>
            <pc:sldMk cId="3622533632" sldId="404"/>
            <ac:picMk id="8" creationId="{80EBC7F1-31CB-0EB6-6844-F2B6285EFFBB}"/>
          </ac:picMkLst>
        </pc:picChg>
        <pc:picChg chg="add mod">
          <ac:chgData name="Justine Buss" userId="8d5b0085cc57ea0f" providerId="LiveId" clId="{42977CFE-BE18-4BDB-B730-A216D80DCD42}" dt="2024-05-26T14:25:54.360" v="13045"/>
          <ac:picMkLst>
            <pc:docMk/>
            <pc:sldMk cId="3622533632" sldId="404"/>
            <ac:picMk id="13" creationId="{166E43D1-298B-39D3-2D64-A1D0457AE7D6}"/>
          </ac:picMkLst>
        </pc:picChg>
      </pc:sldChg>
      <pc:sldChg chg="add del ord modAnim">
        <pc:chgData name="Justine Buss" userId="8d5b0085cc57ea0f" providerId="LiveId" clId="{42977CFE-BE18-4BDB-B730-A216D80DCD42}" dt="2024-05-26T14:39:31.828" v="13168" actId="2696"/>
        <pc:sldMkLst>
          <pc:docMk/>
          <pc:sldMk cId="1729553128" sldId="405"/>
        </pc:sldMkLst>
      </pc:sldChg>
      <pc:sldChg chg="modSp add del">
        <pc:chgData name="Justine Buss" userId="8d5b0085cc57ea0f" providerId="LiveId" clId="{42977CFE-BE18-4BDB-B730-A216D80DCD42}" dt="2024-05-26T14:36:50.424" v="13144" actId="2696"/>
        <pc:sldMkLst>
          <pc:docMk/>
          <pc:sldMk cId="3208254627" sldId="405"/>
        </pc:sldMkLst>
        <pc:graphicFrameChg chg="mod">
          <ac:chgData name="Justine Buss" userId="8d5b0085cc57ea0f" providerId="LiveId" clId="{42977CFE-BE18-4BDB-B730-A216D80DCD42}" dt="2024-05-26T14:29:57.237" v="13094" actId="108"/>
          <ac:graphicFrameMkLst>
            <pc:docMk/>
            <pc:sldMk cId="3208254627" sldId="405"/>
            <ac:graphicFrameMk id="8" creationId="{74AEEBC9-CC1C-1C7C-D57B-09455C407A74}"/>
          </ac:graphicFrameMkLst>
        </pc:graphicFrameChg>
      </pc:sldChg>
      <pc:sldChg chg="add del">
        <pc:chgData name="Justine Buss" userId="8d5b0085cc57ea0f" providerId="LiveId" clId="{42977CFE-BE18-4BDB-B730-A216D80DCD42}" dt="2024-05-26T14:39:37.760" v="13169" actId="2696"/>
        <pc:sldMkLst>
          <pc:docMk/>
          <pc:sldMk cId="3926341196" sldId="406"/>
        </pc:sldMkLst>
      </pc:sldChg>
      <pc:sldChg chg="add del ord modAnim">
        <pc:chgData name="Justine Buss" userId="8d5b0085cc57ea0f" providerId="LiveId" clId="{42977CFE-BE18-4BDB-B730-A216D80DCD42}" dt="2024-05-26T14:45:14.939" v="13241" actId="2696"/>
        <pc:sldMkLst>
          <pc:docMk/>
          <pc:sldMk cId="1591117526" sldId="407"/>
        </pc:sldMkLst>
      </pc:sldChg>
      <pc:sldChg chg="modSp add mod modTransition modAnim">
        <pc:chgData name="Justine Buss" userId="8d5b0085cc57ea0f" providerId="LiveId" clId="{42977CFE-BE18-4BDB-B730-A216D80DCD42}" dt="2024-05-30T23:18:35.920" v="24207"/>
        <pc:sldMkLst>
          <pc:docMk/>
          <pc:sldMk cId="1772463880" sldId="408"/>
        </pc:sldMkLst>
        <pc:spChg chg="mod">
          <ac:chgData name="Justine Buss" userId="8d5b0085cc57ea0f" providerId="LiveId" clId="{42977CFE-BE18-4BDB-B730-A216D80DCD42}" dt="2024-05-26T22:13:37.547" v="14509" actId="20577"/>
          <ac:spMkLst>
            <pc:docMk/>
            <pc:sldMk cId="1772463880" sldId="408"/>
            <ac:spMk id="4" creationId="{92C1753C-4941-7C1E-A88E-98EDCD87DB32}"/>
          </ac:spMkLst>
        </pc:spChg>
      </pc:sldChg>
      <pc:sldChg chg="add del">
        <pc:chgData name="Justine Buss" userId="8d5b0085cc57ea0f" providerId="LiveId" clId="{42977CFE-BE18-4BDB-B730-A216D80DCD42}" dt="2024-05-26T14:44:04.835" v="13219" actId="2696"/>
        <pc:sldMkLst>
          <pc:docMk/>
          <pc:sldMk cId="1764193861" sldId="409"/>
        </pc:sldMkLst>
      </pc:sldChg>
      <pc:sldChg chg="modSp add mod modTransition modAnim">
        <pc:chgData name="Justine Buss" userId="8d5b0085cc57ea0f" providerId="LiveId" clId="{42977CFE-BE18-4BDB-B730-A216D80DCD42}" dt="2024-05-30T23:18:35.920" v="24207"/>
        <pc:sldMkLst>
          <pc:docMk/>
          <pc:sldMk cId="2574584496" sldId="410"/>
        </pc:sldMkLst>
        <pc:spChg chg="mod">
          <ac:chgData name="Justine Buss" userId="8d5b0085cc57ea0f" providerId="LiveId" clId="{42977CFE-BE18-4BDB-B730-A216D80DCD42}" dt="2024-05-26T22:14:38.859" v="14527" actId="20577"/>
          <ac:spMkLst>
            <pc:docMk/>
            <pc:sldMk cId="2574584496" sldId="410"/>
            <ac:spMk id="4" creationId="{92C1753C-4941-7C1E-A88E-98EDCD87DB32}"/>
          </ac:spMkLst>
        </pc:spChg>
      </pc:sldChg>
      <pc:sldChg chg="addSp delSp modSp add mod modTransition modAnim">
        <pc:chgData name="Justine Buss" userId="8d5b0085cc57ea0f" providerId="LiveId" clId="{42977CFE-BE18-4BDB-B730-A216D80DCD42}" dt="2024-05-30T23:18:35.920" v="24207"/>
        <pc:sldMkLst>
          <pc:docMk/>
          <pc:sldMk cId="1585265752" sldId="411"/>
        </pc:sldMkLst>
        <pc:spChg chg="add mod">
          <ac:chgData name="Justine Buss" userId="8d5b0085cc57ea0f" providerId="LiveId" clId="{42977CFE-BE18-4BDB-B730-A216D80DCD42}" dt="2024-05-26T22:15:09.594" v="14552" actId="20577"/>
          <ac:spMkLst>
            <pc:docMk/>
            <pc:sldMk cId="1585265752" sldId="411"/>
            <ac:spMk id="3" creationId="{3330F4B9-CAB5-ABD6-598D-B95DBE4F76E9}"/>
          </ac:spMkLst>
        </pc:spChg>
        <pc:spChg chg="del">
          <ac:chgData name="Justine Buss" userId="8d5b0085cc57ea0f" providerId="LiveId" clId="{42977CFE-BE18-4BDB-B730-A216D80DCD42}" dt="2024-05-26T22:15:03.748" v="14531" actId="478"/>
          <ac:spMkLst>
            <pc:docMk/>
            <pc:sldMk cId="1585265752" sldId="411"/>
            <ac:spMk id="4" creationId="{92C1753C-4941-7C1E-A88E-98EDCD87DB32}"/>
          </ac:spMkLst>
        </pc:spChg>
      </pc:sldChg>
      <pc:sldChg chg="add modTransition modAnim">
        <pc:chgData name="Justine Buss" userId="8d5b0085cc57ea0f" providerId="LiveId" clId="{42977CFE-BE18-4BDB-B730-A216D80DCD42}" dt="2024-05-30T23:18:35.920" v="24207"/>
        <pc:sldMkLst>
          <pc:docMk/>
          <pc:sldMk cId="529415105" sldId="412"/>
        </pc:sldMkLst>
      </pc:sldChg>
      <pc:sldChg chg="delSp add mod ord modTransition modAnim">
        <pc:chgData name="Justine Buss" userId="8d5b0085cc57ea0f" providerId="LiveId" clId="{42977CFE-BE18-4BDB-B730-A216D80DCD42}" dt="2024-05-30T23:18:35.920" v="24207"/>
        <pc:sldMkLst>
          <pc:docMk/>
          <pc:sldMk cId="2861422408" sldId="413"/>
        </pc:sldMkLst>
        <pc:spChg chg="del">
          <ac:chgData name="Justine Buss" userId="8d5b0085cc57ea0f" providerId="LiveId" clId="{42977CFE-BE18-4BDB-B730-A216D80DCD42}" dt="2024-05-26T22:15:41.973" v="14554" actId="478"/>
          <ac:spMkLst>
            <pc:docMk/>
            <pc:sldMk cId="2861422408" sldId="413"/>
            <ac:spMk id="4" creationId="{92C1753C-4941-7C1E-A88E-98EDCD87DB32}"/>
          </ac:spMkLst>
        </pc:spChg>
      </pc:sldChg>
      <pc:sldChg chg="addSp delSp modSp add del mod modTransition">
        <pc:chgData name="Justine Buss" userId="8d5b0085cc57ea0f" providerId="LiveId" clId="{42977CFE-BE18-4BDB-B730-A216D80DCD42}" dt="2024-05-26T16:14:47.674" v="13405" actId="2696"/>
        <pc:sldMkLst>
          <pc:docMk/>
          <pc:sldMk cId="1765438567" sldId="414"/>
        </pc:sldMkLst>
        <pc:spChg chg="del">
          <ac:chgData name="Justine Buss" userId="8d5b0085cc57ea0f" providerId="LiveId" clId="{42977CFE-BE18-4BDB-B730-A216D80DCD42}" dt="2024-05-26T16:01:14.572" v="13292" actId="478"/>
          <ac:spMkLst>
            <pc:docMk/>
            <pc:sldMk cId="1765438567" sldId="414"/>
            <ac:spMk id="2" creationId="{F5DF80F7-E2F4-DF84-0374-C8B0443AE36E}"/>
          </ac:spMkLst>
        </pc:spChg>
        <pc:spChg chg="mod">
          <ac:chgData name="Justine Buss" userId="8d5b0085cc57ea0f" providerId="LiveId" clId="{42977CFE-BE18-4BDB-B730-A216D80DCD42}" dt="2024-05-26T16:01:11.954" v="13291" actId="20577"/>
          <ac:spMkLst>
            <pc:docMk/>
            <pc:sldMk cId="1765438567" sldId="414"/>
            <ac:spMk id="3" creationId="{00000000-0000-0000-0000-000000000000}"/>
          </ac:spMkLst>
        </pc:spChg>
        <pc:spChg chg="add del mod">
          <ac:chgData name="Justine Buss" userId="8d5b0085cc57ea0f" providerId="LiveId" clId="{42977CFE-BE18-4BDB-B730-A216D80DCD42}" dt="2024-05-26T16:01:16.579" v="13293" actId="478"/>
          <ac:spMkLst>
            <pc:docMk/>
            <pc:sldMk cId="1765438567" sldId="414"/>
            <ac:spMk id="6" creationId="{1896A26D-3AC2-5CF1-DBED-8943A68CF613}"/>
          </ac:spMkLst>
        </pc:spChg>
        <pc:picChg chg="mod">
          <ac:chgData name="Justine Buss" userId="8d5b0085cc57ea0f" providerId="LiveId" clId="{42977CFE-BE18-4BDB-B730-A216D80DCD42}" dt="2024-05-26T16:00:54.382" v="13273" actId="14826"/>
          <ac:picMkLst>
            <pc:docMk/>
            <pc:sldMk cId="1765438567" sldId="414"/>
            <ac:picMk id="9" creationId="{3F0CB4FA-E8FC-D2B9-A42E-817668452379}"/>
          </ac:picMkLst>
        </pc:picChg>
      </pc:sldChg>
      <pc:sldChg chg="modSp add del ord">
        <pc:chgData name="Justine Buss" userId="8d5b0085cc57ea0f" providerId="LiveId" clId="{42977CFE-BE18-4BDB-B730-A216D80DCD42}" dt="2024-05-26T16:51:21.167" v="14175" actId="2696"/>
        <pc:sldMkLst>
          <pc:docMk/>
          <pc:sldMk cId="3774551721" sldId="414"/>
        </pc:sldMkLst>
        <pc:picChg chg="mod">
          <ac:chgData name="Justine Buss" userId="8d5b0085cc57ea0f" providerId="LiveId" clId="{42977CFE-BE18-4BDB-B730-A216D80DCD42}" dt="2024-05-26T16:15:49.038" v="13414" actId="732"/>
          <ac:picMkLst>
            <pc:docMk/>
            <pc:sldMk cId="3774551721" sldId="414"/>
            <ac:picMk id="9" creationId="{3F0CB4FA-E8FC-D2B9-A42E-817668452379}"/>
          </ac:picMkLst>
        </pc:picChg>
      </pc:sldChg>
      <pc:sldChg chg="addSp delSp modSp add mod ord modTransition">
        <pc:chgData name="Justine Buss" userId="8d5b0085cc57ea0f" providerId="LiveId" clId="{42977CFE-BE18-4BDB-B730-A216D80DCD42}" dt="2024-05-31T15:07:12.076" v="24718" actId="18131"/>
        <pc:sldMkLst>
          <pc:docMk/>
          <pc:sldMk cId="2740633915" sldId="415"/>
        </pc:sldMkLst>
        <pc:spChg chg="add del">
          <ac:chgData name="Justine Buss" userId="8d5b0085cc57ea0f" providerId="LiveId" clId="{42977CFE-BE18-4BDB-B730-A216D80DCD42}" dt="2024-05-26T16:27:51.701" v="13461" actId="478"/>
          <ac:spMkLst>
            <pc:docMk/>
            <pc:sldMk cId="2740633915" sldId="415"/>
            <ac:spMk id="2" creationId="{F5DF80F7-E2F4-DF84-0374-C8B0443AE36E}"/>
          </ac:spMkLst>
        </pc:spChg>
        <pc:spChg chg="add del mod">
          <ac:chgData name="Justine Buss" userId="8d5b0085cc57ea0f" providerId="LiveId" clId="{42977CFE-BE18-4BDB-B730-A216D80DCD42}" dt="2024-05-26T16:19:22.330" v="13421" actId="478"/>
          <ac:spMkLst>
            <pc:docMk/>
            <pc:sldMk cId="2740633915" sldId="415"/>
            <ac:spMk id="6" creationId="{B95A77A3-8E90-A478-376C-F8256342C07E}"/>
          </ac:spMkLst>
        </pc:spChg>
        <pc:spChg chg="add del mod">
          <ac:chgData name="Justine Buss" userId="8d5b0085cc57ea0f" providerId="LiveId" clId="{42977CFE-BE18-4BDB-B730-A216D80DCD42}" dt="2024-05-26T22:16:34.071" v="14557" actId="14100"/>
          <ac:spMkLst>
            <pc:docMk/>
            <pc:sldMk cId="2740633915" sldId="415"/>
            <ac:spMk id="13" creationId="{30C72DC0-EC44-8B34-BFEE-68AF3B573135}"/>
          </ac:spMkLst>
        </pc:spChg>
        <pc:picChg chg="add del mod">
          <ac:chgData name="Justine Buss" userId="8d5b0085cc57ea0f" providerId="LiveId" clId="{42977CFE-BE18-4BDB-B730-A216D80DCD42}" dt="2024-05-26T16:23:23.463" v="13431" actId="478"/>
          <ac:picMkLst>
            <pc:docMk/>
            <pc:sldMk cId="2740633915" sldId="415"/>
            <ac:picMk id="8" creationId="{76D22624-C838-28D1-9C00-32F24249A42C}"/>
          </ac:picMkLst>
        </pc:picChg>
        <pc:picChg chg="add del">
          <ac:chgData name="Justine Buss" userId="8d5b0085cc57ea0f" providerId="LiveId" clId="{42977CFE-BE18-4BDB-B730-A216D80DCD42}" dt="2024-05-26T16:23:06.092" v="13426" actId="478"/>
          <ac:picMkLst>
            <pc:docMk/>
            <pc:sldMk cId="2740633915" sldId="415"/>
            <ac:picMk id="9" creationId="{3F0CB4FA-E8FC-D2B9-A42E-817668452379}"/>
          </ac:picMkLst>
        </pc:picChg>
        <pc:picChg chg="add mod modCrop">
          <ac:chgData name="Justine Buss" userId="8d5b0085cc57ea0f" providerId="LiveId" clId="{42977CFE-BE18-4BDB-B730-A216D80DCD42}" dt="2024-05-31T15:07:12.076" v="24718" actId="18131"/>
          <ac:picMkLst>
            <pc:docMk/>
            <pc:sldMk cId="2740633915" sldId="415"/>
            <ac:picMk id="12" creationId="{762E8909-8CCD-136F-082B-F373BCA8DD17}"/>
          </ac:picMkLst>
        </pc:picChg>
      </pc:sldChg>
      <pc:sldChg chg="addSp delSp modSp add mod modTransition modAnim">
        <pc:chgData name="Justine Buss" userId="8d5b0085cc57ea0f" providerId="LiveId" clId="{42977CFE-BE18-4BDB-B730-A216D80DCD42}" dt="2024-05-30T23:25:38.767" v="24229"/>
        <pc:sldMkLst>
          <pc:docMk/>
          <pc:sldMk cId="1308092574" sldId="416"/>
        </pc:sldMkLst>
        <pc:spChg chg="add mod">
          <ac:chgData name="Justine Buss" userId="8d5b0085cc57ea0f" providerId="LiveId" clId="{42977CFE-BE18-4BDB-B730-A216D80DCD42}" dt="2024-05-26T22:06:01.357" v="14417" actId="1076"/>
          <ac:spMkLst>
            <pc:docMk/>
            <pc:sldMk cId="1308092574" sldId="416"/>
            <ac:spMk id="2" creationId="{DA6DA209-B279-0D07-7571-7B7A20058602}"/>
          </ac:spMkLst>
        </pc:spChg>
        <pc:spChg chg="del mod">
          <ac:chgData name="Justine Buss" userId="8d5b0085cc57ea0f" providerId="LiveId" clId="{42977CFE-BE18-4BDB-B730-A216D80DCD42}" dt="2024-05-26T16:36:48.362" v="13647" actId="478"/>
          <ac:spMkLst>
            <pc:docMk/>
            <pc:sldMk cId="1308092574" sldId="416"/>
            <ac:spMk id="2" creationId="{F5DF80F7-E2F4-DF84-0374-C8B0443AE36E}"/>
          </ac:spMkLst>
        </pc:spChg>
        <pc:spChg chg="add del mod">
          <ac:chgData name="Justine Buss" userId="8d5b0085cc57ea0f" providerId="LiveId" clId="{42977CFE-BE18-4BDB-B730-A216D80DCD42}" dt="2024-05-26T16:36:50.548" v="13648" actId="478"/>
          <ac:spMkLst>
            <pc:docMk/>
            <pc:sldMk cId="1308092574" sldId="416"/>
            <ac:spMk id="7" creationId="{C46A5E56-CC1C-A51C-2047-9F636B128DDA}"/>
          </ac:spMkLst>
        </pc:spChg>
        <pc:spChg chg="add mod">
          <ac:chgData name="Justine Buss" userId="8d5b0085cc57ea0f" providerId="LiveId" clId="{42977CFE-BE18-4BDB-B730-A216D80DCD42}" dt="2024-05-26T22:05:34.469" v="14413" actId="20577"/>
          <ac:spMkLst>
            <pc:docMk/>
            <pc:sldMk cId="1308092574" sldId="416"/>
            <ac:spMk id="8" creationId="{95B1682E-70C4-584A-9847-86C1D9D05730}"/>
          </ac:spMkLst>
        </pc:spChg>
        <pc:spChg chg="add mod">
          <ac:chgData name="Justine Buss" userId="8d5b0085cc57ea0f" providerId="LiveId" clId="{42977CFE-BE18-4BDB-B730-A216D80DCD42}" dt="2024-05-26T16:56:12.091" v="14217" actId="1076"/>
          <ac:spMkLst>
            <pc:docMk/>
            <pc:sldMk cId="1308092574" sldId="416"/>
            <ac:spMk id="9" creationId="{9CB2AF87-FCD2-03C0-BCF7-D727A027ABA3}"/>
          </ac:spMkLst>
        </pc:spChg>
        <pc:spChg chg="add mod">
          <ac:chgData name="Justine Buss" userId="8d5b0085cc57ea0f" providerId="LiveId" clId="{42977CFE-BE18-4BDB-B730-A216D80DCD42}" dt="2024-05-26T16:56:12.091" v="14217" actId="1076"/>
          <ac:spMkLst>
            <pc:docMk/>
            <pc:sldMk cId="1308092574" sldId="416"/>
            <ac:spMk id="10" creationId="{42A8841C-E274-7AA6-C1F2-86D773C3AF3C}"/>
          </ac:spMkLst>
        </pc:spChg>
        <pc:spChg chg="add mod">
          <ac:chgData name="Justine Buss" userId="8d5b0085cc57ea0f" providerId="LiveId" clId="{42977CFE-BE18-4BDB-B730-A216D80DCD42}" dt="2024-05-26T17:03:10.485" v="14250" actId="1076"/>
          <ac:spMkLst>
            <pc:docMk/>
            <pc:sldMk cId="1308092574" sldId="416"/>
            <ac:spMk id="13" creationId="{8A620B4C-776E-D8B0-D453-A16DBBFA8201}"/>
          </ac:spMkLst>
        </pc:spChg>
        <pc:spChg chg="add mod">
          <ac:chgData name="Justine Buss" userId="8d5b0085cc57ea0f" providerId="LiveId" clId="{42977CFE-BE18-4BDB-B730-A216D80DCD42}" dt="2024-05-26T16:56:12.091" v="14217" actId="1076"/>
          <ac:spMkLst>
            <pc:docMk/>
            <pc:sldMk cId="1308092574" sldId="416"/>
            <ac:spMk id="14" creationId="{03EE983F-D65D-9D48-521E-5AE9E51F5060}"/>
          </ac:spMkLst>
        </pc:spChg>
        <pc:spChg chg="add mod">
          <ac:chgData name="Justine Buss" userId="8d5b0085cc57ea0f" providerId="LiveId" clId="{42977CFE-BE18-4BDB-B730-A216D80DCD42}" dt="2024-05-26T22:05:43.299" v="14415" actId="1076"/>
          <ac:spMkLst>
            <pc:docMk/>
            <pc:sldMk cId="1308092574" sldId="416"/>
            <ac:spMk id="15" creationId="{1B97F6FB-899F-5A35-BAEE-66360DCCB3C0}"/>
          </ac:spMkLst>
        </pc:spChg>
        <pc:spChg chg="add del">
          <ac:chgData name="Justine Buss" userId="8d5b0085cc57ea0f" providerId="LiveId" clId="{42977CFE-BE18-4BDB-B730-A216D80DCD42}" dt="2024-05-26T22:06:43.474" v="14421" actId="22"/>
          <ac:spMkLst>
            <pc:docMk/>
            <pc:sldMk cId="1308092574" sldId="416"/>
            <ac:spMk id="24" creationId="{BFE215ED-D39E-FAF2-E98C-D6022C7D1209}"/>
          </ac:spMkLst>
        </pc:spChg>
        <pc:spChg chg="add mod">
          <ac:chgData name="Justine Buss" userId="8d5b0085cc57ea0f" providerId="LiveId" clId="{42977CFE-BE18-4BDB-B730-A216D80DCD42}" dt="2024-05-26T17:05:00.069" v="14265" actId="14100"/>
          <ac:spMkLst>
            <pc:docMk/>
            <pc:sldMk cId="1308092574" sldId="416"/>
            <ac:spMk id="26" creationId="{4722806D-D5FE-FB34-921F-53711AD98441}"/>
          </ac:spMkLst>
        </pc:spChg>
        <pc:spChg chg="add mod">
          <ac:chgData name="Justine Buss" userId="8d5b0085cc57ea0f" providerId="LiveId" clId="{42977CFE-BE18-4BDB-B730-A216D80DCD42}" dt="2024-05-26T17:05:44.246" v="14272" actId="1076"/>
          <ac:spMkLst>
            <pc:docMk/>
            <pc:sldMk cId="1308092574" sldId="416"/>
            <ac:spMk id="27" creationId="{ADC6DBA4-B324-CDBE-DEA0-919AEF39D634}"/>
          </ac:spMkLst>
        </pc:spChg>
        <pc:spChg chg="add mod">
          <ac:chgData name="Justine Buss" userId="8d5b0085cc57ea0f" providerId="LiveId" clId="{42977CFE-BE18-4BDB-B730-A216D80DCD42}" dt="2024-05-26T17:05:33.802" v="14270" actId="14100"/>
          <ac:spMkLst>
            <pc:docMk/>
            <pc:sldMk cId="1308092574" sldId="416"/>
            <ac:spMk id="28" creationId="{E8F3AC7F-55FD-67FF-420E-29ED68239C44}"/>
          </ac:spMkLst>
        </pc:spChg>
        <pc:spChg chg="add mod">
          <ac:chgData name="Justine Buss" userId="8d5b0085cc57ea0f" providerId="LiveId" clId="{42977CFE-BE18-4BDB-B730-A216D80DCD42}" dt="2024-05-26T17:06:23.497" v="14279" actId="1076"/>
          <ac:spMkLst>
            <pc:docMk/>
            <pc:sldMk cId="1308092574" sldId="416"/>
            <ac:spMk id="29" creationId="{E393E83B-337C-31E7-F139-F137E6CC8CD5}"/>
          </ac:spMkLst>
        </pc:spChg>
        <pc:spChg chg="add mod">
          <ac:chgData name="Justine Buss" userId="8d5b0085cc57ea0f" providerId="LiveId" clId="{42977CFE-BE18-4BDB-B730-A216D80DCD42}" dt="2024-05-26T17:06:37.732" v="14282" actId="14100"/>
          <ac:spMkLst>
            <pc:docMk/>
            <pc:sldMk cId="1308092574" sldId="416"/>
            <ac:spMk id="30" creationId="{C4103DCB-C5DC-8B1A-C63E-FF64B3621752}"/>
          </ac:spMkLst>
        </pc:spChg>
        <pc:picChg chg="add mod modCrop">
          <ac:chgData name="Justine Buss" userId="8d5b0085cc57ea0f" providerId="LiveId" clId="{42977CFE-BE18-4BDB-B730-A216D80DCD42}" dt="2024-05-26T16:34:57.690" v="13602" actId="732"/>
          <ac:picMkLst>
            <pc:docMk/>
            <pc:sldMk cId="1308092574" sldId="416"/>
            <ac:picMk id="6" creationId="{CD23ABEC-7F6B-7723-6DCC-4EDD529800F8}"/>
          </ac:picMkLst>
        </pc:picChg>
        <pc:picChg chg="mod ord modCrop">
          <ac:chgData name="Justine Buss" userId="8d5b0085cc57ea0f" providerId="LiveId" clId="{42977CFE-BE18-4BDB-B730-A216D80DCD42}" dt="2024-05-26T16:42:00.723" v="14101" actId="14100"/>
          <ac:picMkLst>
            <pc:docMk/>
            <pc:sldMk cId="1308092574" sldId="416"/>
            <ac:picMk id="12" creationId="{762E8909-8CCD-136F-082B-F373BCA8DD17}"/>
          </ac:picMkLst>
        </pc:picChg>
        <pc:picChg chg="add mod">
          <ac:chgData name="Justine Buss" userId="8d5b0085cc57ea0f" providerId="LiveId" clId="{42977CFE-BE18-4BDB-B730-A216D80DCD42}" dt="2024-05-26T22:07:12.103" v="14426" actId="207"/>
          <ac:picMkLst>
            <pc:docMk/>
            <pc:sldMk cId="1308092574" sldId="416"/>
            <ac:picMk id="16" creationId="{D7BF7734-E43D-0105-5621-C5012FC5DA42}"/>
          </ac:picMkLst>
        </pc:picChg>
        <pc:picChg chg="add del mod">
          <ac:chgData name="Justine Buss" userId="8d5b0085cc57ea0f" providerId="LiveId" clId="{42977CFE-BE18-4BDB-B730-A216D80DCD42}" dt="2024-05-26T22:05:37.823" v="14414" actId="478"/>
          <ac:picMkLst>
            <pc:docMk/>
            <pc:sldMk cId="1308092574" sldId="416"/>
            <ac:picMk id="17" creationId="{4478BFCC-F28C-8B6E-F9D2-20725D7B3CA0}"/>
          </ac:picMkLst>
        </pc:picChg>
        <pc:picChg chg="add mod">
          <ac:chgData name="Justine Buss" userId="8d5b0085cc57ea0f" providerId="LiveId" clId="{42977CFE-BE18-4BDB-B730-A216D80DCD42}" dt="2024-05-26T17:03:27.024" v="14253" actId="1076"/>
          <ac:picMkLst>
            <pc:docMk/>
            <pc:sldMk cId="1308092574" sldId="416"/>
            <ac:picMk id="19" creationId="{14B62064-0DFD-1FBC-ACB8-D47080740302}"/>
          </ac:picMkLst>
        </pc:picChg>
        <pc:picChg chg="add mod">
          <ac:chgData name="Justine Buss" userId="8d5b0085cc57ea0f" providerId="LiveId" clId="{42977CFE-BE18-4BDB-B730-A216D80DCD42}" dt="2024-05-26T22:07:12.103" v="14426" actId="207"/>
          <ac:picMkLst>
            <pc:docMk/>
            <pc:sldMk cId="1308092574" sldId="416"/>
            <ac:picMk id="20" creationId="{BACA487F-2489-6D86-AEA7-DC292A16B009}"/>
          </ac:picMkLst>
        </pc:picChg>
        <pc:picChg chg="add mod">
          <ac:chgData name="Justine Buss" userId="8d5b0085cc57ea0f" providerId="LiveId" clId="{42977CFE-BE18-4BDB-B730-A216D80DCD42}" dt="2024-05-26T17:03:18.059" v="14251" actId="1076"/>
          <ac:picMkLst>
            <pc:docMk/>
            <pc:sldMk cId="1308092574" sldId="416"/>
            <ac:picMk id="21" creationId="{864A9DD5-1492-6321-3E64-6D48E64CCB9D}"/>
          </ac:picMkLst>
        </pc:picChg>
        <pc:picChg chg="add mod">
          <ac:chgData name="Justine Buss" userId="8d5b0085cc57ea0f" providerId="LiveId" clId="{42977CFE-BE18-4BDB-B730-A216D80DCD42}" dt="2024-05-26T17:03:01.798" v="14247" actId="1076"/>
          <ac:picMkLst>
            <pc:docMk/>
            <pc:sldMk cId="1308092574" sldId="416"/>
            <ac:picMk id="23" creationId="{ACE273A9-8918-FE33-D9D3-2B97C1FEBEEF}"/>
          </ac:picMkLst>
        </pc:picChg>
        <pc:picChg chg="add mod">
          <ac:chgData name="Justine Buss" userId="8d5b0085cc57ea0f" providerId="LiveId" clId="{42977CFE-BE18-4BDB-B730-A216D80DCD42}" dt="2024-05-26T17:02:51.709" v="14245" actId="1076"/>
          <ac:picMkLst>
            <pc:docMk/>
            <pc:sldMk cId="1308092574" sldId="416"/>
            <ac:picMk id="25" creationId="{99C68927-7EE8-229C-AB5C-28B6ED4DEE41}"/>
          </ac:picMkLst>
        </pc:picChg>
      </pc:sldChg>
      <pc:sldChg chg="modSp add del mod">
        <pc:chgData name="Justine Buss" userId="8d5b0085cc57ea0f" providerId="LiveId" clId="{42977CFE-BE18-4BDB-B730-A216D80DCD42}" dt="2024-05-26T16:26:05.154" v="13454" actId="2696"/>
        <pc:sldMkLst>
          <pc:docMk/>
          <pc:sldMk cId="21647509" sldId="417"/>
        </pc:sldMkLst>
        <pc:picChg chg="mod modCrop">
          <ac:chgData name="Justine Buss" userId="8d5b0085cc57ea0f" providerId="LiveId" clId="{42977CFE-BE18-4BDB-B730-A216D80DCD42}" dt="2024-05-26T16:25:56.392" v="13450" actId="18131"/>
          <ac:picMkLst>
            <pc:docMk/>
            <pc:sldMk cId="21647509" sldId="417"/>
            <ac:picMk id="12" creationId="{762E8909-8CCD-136F-082B-F373BCA8DD17}"/>
          </ac:picMkLst>
        </pc:picChg>
      </pc:sldChg>
      <pc:sldChg chg="modSp add mod ord modTransition modShow">
        <pc:chgData name="Justine Buss" userId="8d5b0085cc57ea0f" providerId="LiveId" clId="{42977CFE-BE18-4BDB-B730-A216D80DCD42}" dt="2024-05-31T14:56:04.750" v="24713" actId="729"/>
        <pc:sldMkLst>
          <pc:docMk/>
          <pc:sldMk cId="3942078384" sldId="418"/>
        </pc:sldMkLst>
        <pc:spChg chg="mod">
          <ac:chgData name="Justine Buss" userId="8d5b0085cc57ea0f" providerId="LiveId" clId="{42977CFE-BE18-4BDB-B730-A216D80DCD42}" dt="2024-05-26T22:12:07.500" v="14442" actId="20577"/>
          <ac:spMkLst>
            <pc:docMk/>
            <pc:sldMk cId="3942078384" sldId="418"/>
            <ac:spMk id="2" creationId="{F5DF80F7-E2F4-DF84-0374-C8B0443AE36E}"/>
          </ac:spMkLst>
        </pc:spChg>
        <pc:picChg chg="mod modCrop">
          <ac:chgData name="Justine Buss" userId="8d5b0085cc57ea0f" providerId="LiveId" clId="{42977CFE-BE18-4BDB-B730-A216D80DCD42}" dt="2024-05-26T16:27:06.428" v="13459" actId="14100"/>
          <ac:picMkLst>
            <pc:docMk/>
            <pc:sldMk cId="3942078384" sldId="418"/>
            <ac:picMk id="12" creationId="{762E8909-8CCD-136F-082B-F373BCA8DD17}"/>
          </ac:picMkLst>
        </pc:picChg>
      </pc:sldChg>
      <pc:sldChg chg="addSp delSp modSp add mod ord modTransition">
        <pc:chgData name="Justine Buss" userId="8d5b0085cc57ea0f" providerId="LiveId" clId="{42977CFE-BE18-4BDB-B730-A216D80DCD42}" dt="2024-05-31T15:10:43.905" v="24727" actId="1076"/>
        <pc:sldMkLst>
          <pc:docMk/>
          <pc:sldMk cId="1671474020" sldId="419"/>
        </pc:sldMkLst>
        <pc:spChg chg="mod">
          <ac:chgData name="Justine Buss" userId="8d5b0085cc57ea0f" providerId="LiveId" clId="{42977CFE-BE18-4BDB-B730-A216D80DCD42}" dt="2024-05-26T16:39:54.381" v="14036" actId="20577"/>
          <ac:spMkLst>
            <pc:docMk/>
            <pc:sldMk cId="1671474020" sldId="419"/>
            <ac:spMk id="3" creationId="{00000000-0000-0000-0000-000000000000}"/>
          </ac:spMkLst>
        </pc:spChg>
        <pc:spChg chg="mod">
          <ac:chgData name="Justine Buss" userId="8d5b0085cc57ea0f" providerId="LiveId" clId="{42977CFE-BE18-4BDB-B730-A216D80DCD42}" dt="2024-05-26T22:19:55.380" v="14568" actId="14100"/>
          <ac:spMkLst>
            <pc:docMk/>
            <pc:sldMk cId="1671474020" sldId="419"/>
            <ac:spMk id="13" creationId="{30C72DC0-EC44-8B34-BFEE-68AF3B573135}"/>
          </ac:spMkLst>
        </pc:spChg>
        <pc:picChg chg="mod">
          <ac:chgData name="Justine Buss" userId="8d5b0085cc57ea0f" providerId="LiveId" clId="{42977CFE-BE18-4BDB-B730-A216D80DCD42}" dt="2024-05-26T22:20:09.093" v="14571" actId="1076"/>
          <ac:picMkLst>
            <pc:docMk/>
            <pc:sldMk cId="1671474020" sldId="419"/>
            <ac:picMk id="5" creationId="{D8AC339D-0899-9A32-84B9-0FD005593C45}"/>
          </ac:picMkLst>
        </pc:picChg>
        <pc:picChg chg="add mod">
          <ac:chgData name="Justine Buss" userId="8d5b0085cc57ea0f" providerId="LiveId" clId="{42977CFE-BE18-4BDB-B730-A216D80DCD42}" dt="2024-05-26T16:40:37.538" v="14090"/>
          <ac:picMkLst>
            <pc:docMk/>
            <pc:sldMk cId="1671474020" sldId="419"/>
            <ac:picMk id="6" creationId="{03ED46A7-72A7-C644-0B19-D900A4BFA548}"/>
          </ac:picMkLst>
        </pc:picChg>
        <pc:picChg chg="add mod modCrop">
          <ac:chgData name="Justine Buss" userId="8d5b0085cc57ea0f" providerId="LiveId" clId="{42977CFE-BE18-4BDB-B730-A216D80DCD42}" dt="2024-05-26T16:42:31.302" v="14105" actId="732"/>
          <ac:picMkLst>
            <pc:docMk/>
            <pc:sldMk cId="1671474020" sldId="419"/>
            <ac:picMk id="7" creationId="{8862E0FE-D939-3588-4C8D-A3F4553BA7AA}"/>
          </ac:picMkLst>
        </pc:picChg>
        <pc:picChg chg="add mod modCrop">
          <ac:chgData name="Justine Buss" userId="8d5b0085cc57ea0f" providerId="LiveId" clId="{42977CFE-BE18-4BDB-B730-A216D80DCD42}" dt="2024-05-26T16:42:46.294" v="14108" actId="732"/>
          <ac:picMkLst>
            <pc:docMk/>
            <pc:sldMk cId="1671474020" sldId="419"/>
            <ac:picMk id="8" creationId="{B050ABCC-4ED2-75D1-3BB1-0638379DC400}"/>
          </ac:picMkLst>
        </pc:picChg>
        <pc:picChg chg="add del mod ord modCrop">
          <ac:chgData name="Justine Buss" userId="8d5b0085cc57ea0f" providerId="LiveId" clId="{42977CFE-BE18-4BDB-B730-A216D80DCD42}" dt="2024-05-31T15:10:43.905" v="24727" actId="1076"/>
          <ac:picMkLst>
            <pc:docMk/>
            <pc:sldMk cId="1671474020" sldId="419"/>
            <ac:picMk id="12" creationId="{762E8909-8CCD-136F-082B-F373BCA8DD17}"/>
          </ac:picMkLst>
        </pc:picChg>
      </pc:sldChg>
      <pc:sldChg chg="addSp delSp modSp add mod modTransition modAnim">
        <pc:chgData name="Justine Buss" userId="8d5b0085cc57ea0f" providerId="LiveId" clId="{42977CFE-BE18-4BDB-B730-A216D80DCD42}" dt="2024-05-30T23:25:44.506" v="24231"/>
        <pc:sldMkLst>
          <pc:docMk/>
          <pc:sldMk cId="3137604438" sldId="420"/>
        </pc:sldMkLst>
        <pc:spChg chg="add del mod">
          <ac:chgData name="Justine Buss" userId="8d5b0085cc57ea0f" providerId="LiveId" clId="{42977CFE-BE18-4BDB-B730-A216D80DCD42}" dt="2024-05-26T16:46:54.594" v="14150" actId="478"/>
          <ac:spMkLst>
            <pc:docMk/>
            <pc:sldMk cId="3137604438" sldId="420"/>
            <ac:spMk id="2" creationId="{C7F470A7-767B-9833-CC25-0980DEDD3F35}"/>
          </ac:spMkLst>
        </pc:spChg>
        <pc:spChg chg="add mod">
          <ac:chgData name="Justine Buss" userId="8d5b0085cc57ea0f" providerId="LiveId" clId="{42977CFE-BE18-4BDB-B730-A216D80DCD42}" dt="2024-05-26T16:47:04.667" v="14151"/>
          <ac:spMkLst>
            <pc:docMk/>
            <pc:sldMk cId="3137604438" sldId="420"/>
            <ac:spMk id="6" creationId="{99AC37F7-BA99-FA04-AB6B-E7A7B27877EF}"/>
          </ac:spMkLst>
        </pc:spChg>
        <pc:spChg chg="add mod">
          <ac:chgData name="Justine Buss" userId="8d5b0085cc57ea0f" providerId="LiveId" clId="{42977CFE-BE18-4BDB-B730-A216D80DCD42}" dt="2024-05-26T16:47:04.667" v="14151"/>
          <ac:spMkLst>
            <pc:docMk/>
            <pc:sldMk cId="3137604438" sldId="420"/>
            <ac:spMk id="7" creationId="{516BD9AC-B51D-5A28-ED53-3A0425753DF2}"/>
          </ac:spMkLst>
        </pc:spChg>
        <pc:spChg chg="add mod">
          <ac:chgData name="Justine Buss" userId="8d5b0085cc57ea0f" providerId="LiveId" clId="{42977CFE-BE18-4BDB-B730-A216D80DCD42}" dt="2024-05-26T16:47:04.667" v="14151"/>
          <ac:spMkLst>
            <pc:docMk/>
            <pc:sldMk cId="3137604438" sldId="420"/>
            <ac:spMk id="9" creationId="{A6208D4B-71A6-03F8-047B-D56423B45388}"/>
          </ac:spMkLst>
        </pc:spChg>
        <pc:spChg chg="add mod">
          <ac:chgData name="Justine Buss" userId="8d5b0085cc57ea0f" providerId="LiveId" clId="{42977CFE-BE18-4BDB-B730-A216D80DCD42}" dt="2024-05-26T16:47:04.667" v="14151"/>
          <ac:spMkLst>
            <pc:docMk/>
            <pc:sldMk cId="3137604438" sldId="420"/>
            <ac:spMk id="10" creationId="{AE11A8AB-2A0A-0DE2-F3B4-21C30195B1E4}"/>
          </ac:spMkLst>
        </pc:spChg>
        <pc:spChg chg="del">
          <ac:chgData name="Justine Buss" userId="8d5b0085cc57ea0f" providerId="LiveId" clId="{42977CFE-BE18-4BDB-B730-A216D80DCD42}" dt="2024-05-26T16:46:52.586" v="14149" actId="478"/>
          <ac:spMkLst>
            <pc:docMk/>
            <pc:sldMk cId="3137604438" sldId="420"/>
            <ac:spMk id="13" creationId="{30C72DC0-EC44-8B34-BFEE-68AF3B573135}"/>
          </ac:spMkLst>
        </pc:spChg>
        <pc:spChg chg="add mod">
          <ac:chgData name="Justine Buss" userId="8d5b0085cc57ea0f" providerId="LiveId" clId="{42977CFE-BE18-4BDB-B730-A216D80DCD42}" dt="2024-05-26T16:47:04.667" v="14151"/>
          <ac:spMkLst>
            <pc:docMk/>
            <pc:sldMk cId="3137604438" sldId="420"/>
            <ac:spMk id="14" creationId="{FA063E5A-EA28-374A-8687-5106B71A4BD1}"/>
          </ac:spMkLst>
        </pc:spChg>
        <pc:spChg chg="add mod">
          <ac:chgData name="Justine Buss" userId="8d5b0085cc57ea0f" providerId="LiveId" clId="{42977CFE-BE18-4BDB-B730-A216D80DCD42}" dt="2024-05-26T17:02:22.926" v="14243" actId="14100"/>
          <ac:spMkLst>
            <pc:docMk/>
            <pc:sldMk cId="3137604438" sldId="420"/>
            <ac:spMk id="15" creationId="{EBB9490F-7224-E723-8FC6-D0307406F6D2}"/>
          </ac:spMkLst>
        </pc:spChg>
        <pc:spChg chg="add mod">
          <ac:chgData name="Justine Buss" userId="8d5b0085cc57ea0f" providerId="LiveId" clId="{42977CFE-BE18-4BDB-B730-A216D80DCD42}" dt="2024-05-26T16:51:59.064" v="14182" actId="14100"/>
          <ac:spMkLst>
            <pc:docMk/>
            <pc:sldMk cId="3137604438" sldId="420"/>
            <ac:spMk id="21" creationId="{9572F45A-D7EE-1C37-EB2E-EC4F143EB050}"/>
          </ac:spMkLst>
        </pc:spChg>
        <pc:spChg chg="add mod">
          <ac:chgData name="Justine Buss" userId="8d5b0085cc57ea0f" providerId="LiveId" clId="{42977CFE-BE18-4BDB-B730-A216D80DCD42}" dt="2024-05-26T16:53:41.700" v="14200" actId="1076"/>
          <ac:spMkLst>
            <pc:docMk/>
            <pc:sldMk cId="3137604438" sldId="420"/>
            <ac:spMk id="22" creationId="{5D857E36-5424-A37B-D7D0-649B6B0530A3}"/>
          </ac:spMkLst>
        </pc:spChg>
        <pc:spChg chg="add mod">
          <ac:chgData name="Justine Buss" userId="8d5b0085cc57ea0f" providerId="LiveId" clId="{42977CFE-BE18-4BDB-B730-A216D80DCD42}" dt="2024-05-26T16:54:03.483" v="14204" actId="1076"/>
          <ac:spMkLst>
            <pc:docMk/>
            <pc:sldMk cId="3137604438" sldId="420"/>
            <ac:spMk id="23" creationId="{63FA8841-FBF6-D209-96E0-AA4103FB5882}"/>
          </ac:spMkLst>
        </pc:spChg>
        <pc:spChg chg="add mod">
          <ac:chgData name="Justine Buss" userId="8d5b0085cc57ea0f" providerId="LiveId" clId="{42977CFE-BE18-4BDB-B730-A216D80DCD42}" dt="2024-05-26T16:54:13.205" v="14207" actId="14100"/>
          <ac:spMkLst>
            <pc:docMk/>
            <pc:sldMk cId="3137604438" sldId="420"/>
            <ac:spMk id="24" creationId="{E70F9BED-2112-42AC-09CD-5EF542FDD6DA}"/>
          </ac:spMkLst>
        </pc:spChg>
        <pc:picChg chg="mod modCrop">
          <ac:chgData name="Justine Buss" userId="8d5b0085cc57ea0f" providerId="LiveId" clId="{42977CFE-BE18-4BDB-B730-A216D80DCD42}" dt="2024-05-26T16:47:54.959" v="14152" actId="732"/>
          <ac:picMkLst>
            <pc:docMk/>
            <pc:sldMk cId="3137604438" sldId="420"/>
            <ac:picMk id="12" creationId="{762E8909-8CCD-136F-082B-F373BCA8DD17}"/>
          </ac:picMkLst>
        </pc:picChg>
        <pc:picChg chg="add mod">
          <ac:chgData name="Justine Buss" userId="8d5b0085cc57ea0f" providerId="LiveId" clId="{42977CFE-BE18-4BDB-B730-A216D80DCD42}" dt="2024-05-26T16:47:04.667" v="14151"/>
          <ac:picMkLst>
            <pc:docMk/>
            <pc:sldMk cId="3137604438" sldId="420"/>
            <ac:picMk id="16" creationId="{048F066D-882E-EADE-0E51-034C1439EE71}"/>
          </ac:picMkLst>
        </pc:picChg>
        <pc:picChg chg="add mod">
          <ac:chgData name="Justine Buss" userId="8d5b0085cc57ea0f" providerId="LiveId" clId="{42977CFE-BE18-4BDB-B730-A216D80DCD42}" dt="2024-05-26T16:47:04.667" v="14151"/>
          <ac:picMkLst>
            <pc:docMk/>
            <pc:sldMk cId="3137604438" sldId="420"/>
            <ac:picMk id="17" creationId="{CDC473CB-FE78-BF8D-3474-E26BB9AA37D8}"/>
          </ac:picMkLst>
        </pc:picChg>
        <pc:picChg chg="add mod">
          <ac:chgData name="Justine Buss" userId="8d5b0085cc57ea0f" providerId="LiveId" clId="{42977CFE-BE18-4BDB-B730-A216D80DCD42}" dt="2024-05-26T16:47:04.667" v="14151"/>
          <ac:picMkLst>
            <pc:docMk/>
            <pc:sldMk cId="3137604438" sldId="420"/>
            <ac:picMk id="18" creationId="{B105BD40-78EE-E03B-C806-A374D5F6A327}"/>
          </ac:picMkLst>
        </pc:picChg>
        <pc:picChg chg="add mod">
          <ac:chgData name="Justine Buss" userId="8d5b0085cc57ea0f" providerId="LiveId" clId="{42977CFE-BE18-4BDB-B730-A216D80DCD42}" dt="2024-05-26T16:47:04.667" v="14151"/>
          <ac:picMkLst>
            <pc:docMk/>
            <pc:sldMk cId="3137604438" sldId="420"/>
            <ac:picMk id="19" creationId="{42F79E66-9D85-DB8E-70B9-42051D706BF6}"/>
          </ac:picMkLst>
        </pc:picChg>
        <pc:picChg chg="add mod">
          <ac:chgData name="Justine Buss" userId="8d5b0085cc57ea0f" providerId="LiveId" clId="{42977CFE-BE18-4BDB-B730-A216D80DCD42}" dt="2024-05-26T16:47:04.667" v="14151"/>
          <ac:picMkLst>
            <pc:docMk/>
            <pc:sldMk cId="3137604438" sldId="420"/>
            <ac:picMk id="20" creationId="{5F676C44-CA94-8F99-982D-8F1FDF5A6737}"/>
          </ac:picMkLst>
        </pc:picChg>
      </pc:sldChg>
      <pc:sldChg chg="add del">
        <pc:chgData name="Justine Buss" userId="8d5b0085cc57ea0f" providerId="LiveId" clId="{42977CFE-BE18-4BDB-B730-A216D80DCD42}" dt="2024-05-26T16:48:26.061" v="14154" actId="2696"/>
        <pc:sldMkLst>
          <pc:docMk/>
          <pc:sldMk cId="1136799287" sldId="421"/>
        </pc:sldMkLst>
      </pc:sldChg>
      <pc:sldChg chg="modSp add del mod ord">
        <pc:chgData name="Justine Buss" userId="8d5b0085cc57ea0f" providerId="LiveId" clId="{42977CFE-BE18-4BDB-B730-A216D80DCD42}" dt="2024-05-26T16:49:18.365" v="14162" actId="2696"/>
        <pc:sldMkLst>
          <pc:docMk/>
          <pc:sldMk cId="2364794342" sldId="421"/>
        </pc:sldMkLst>
        <pc:picChg chg="mod modCrop">
          <ac:chgData name="Justine Buss" userId="8d5b0085cc57ea0f" providerId="LiveId" clId="{42977CFE-BE18-4BDB-B730-A216D80DCD42}" dt="2024-05-26T16:48:44.052" v="14159" actId="732"/>
          <ac:picMkLst>
            <pc:docMk/>
            <pc:sldMk cId="2364794342" sldId="421"/>
            <ac:picMk id="12" creationId="{762E8909-8CCD-136F-082B-F373BCA8DD17}"/>
          </ac:picMkLst>
        </pc:picChg>
      </pc:sldChg>
      <pc:sldChg chg="addSp delSp modSp add mod modTransition delAnim modShow">
        <pc:chgData name="Justine Buss" userId="8d5b0085cc57ea0f" providerId="LiveId" clId="{42977CFE-BE18-4BDB-B730-A216D80DCD42}" dt="2024-05-31T14:56:10.741" v="24714" actId="729"/>
        <pc:sldMkLst>
          <pc:docMk/>
          <pc:sldMk cId="1378576710" sldId="422"/>
        </pc:sldMkLst>
        <pc:spChg chg="add mod">
          <ac:chgData name="Justine Buss" userId="8d5b0085cc57ea0f" providerId="LiveId" clId="{42977CFE-BE18-4BDB-B730-A216D80DCD42}" dt="2024-05-26T16:51:15.160" v="14174"/>
          <ac:spMkLst>
            <pc:docMk/>
            <pc:sldMk cId="1378576710" sldId="422"/>
            <ac:spMk id="2" creationId="{FB727934-F4DA-05EF-F427-4F9B7F622E59}"/>
          </ac:spMkLst>
        </pc:spChg>
        <pc:spChg chg="del">
          <ac:chgData name="Justine Buss" userId="8d5b0085cc57ea0f" providerId="LiveId" clId="{42977CFE-BE18-4BDB-B730-A216D80DCD42}" dt="2024-05-26T16:51:05.996" v="14171" actId="478"/>
          <ac:spMkLst>
            <pc:docMk/>
            <pc:sldMk cId="1378576710" sldId="422"/>
            <ac:spMk id="6" creationId="{99AC37F7-BA99-FA04-AB6B-E7A7B27877EF}"/>
          </ac:spMkLst>
        </pc:spChg>
        <pc:spChg chg="del">
          <ac:chgData name="Justine Buss" userId="8d5b0085cc57ea0f" providerId="LiveId" clId="{42977CFE-BE18-4BDB-B730-A216D80DCD42}" dt="2024-05-26T16:51:08.944" v="14173" actId="478"/>
          <ac:spMkLst>
            <pc:docMk/>
            <pc:sldMk cId="1378576710" sldId="422"/>
            <ac:spMk id="7" creationId="{516BD9AC-B51D-5A28-ED53-3A0425753DF2}"/>
          </ac:spMkLst>
        </pc:spChg>
        <pc:spChg chg="del">
          <ac:chgData name="Justine Buss" userId="8d5b0085cc57ea0f" providerId="LiveId" clId="{42977CFE-BE18-4BDB-B730-A216D80DCD42}" dt="2024-05-26T16:51:07.798" v="14172" actId="478"/>
          <ac:spMkLst>
            <pc:docMk/>
            <pc:sldMk cId="1378576710" sldId="422"/>
            <ac:spMk id="9" creationId="{A6208D4B-71A6-03F8-047B-D56423B45388}"/>
          </ac:spMkLst>
        </pc:spChg>
        <pc:spChg chg="del">
          <ac:chgData name="Justine Buss" userId="8d5b0085cc57ea0f" providerId="LiveId" clId="{42977CFE-BE18-4BDB-B730-A216D80DCD42}" dt="2024-05-26T16:51:07.798" v="14172" actId="478"/>
          <ac:spMkLst>
            <pc:docMk/>
            <pc:sldMk cId="1378576710" sldId="422"/>
            <ac:spMk id="10" creationId="{AE11A8AB-2A0A-0DE2-F3B4-21C30195B1E4}"/>
          </ac:spMkLst>
        </pc:spChg>
        <pc:spChg chg="del">
          <ac:chgData name="Justine Buss" userId="8d5b0085cc57ea0f" providerId="LiveId" clId="{42977CFE-BE18-4BDB-B730-A216D80DCD42}" dt="2024-05-26T16:51:07.798" v="14172" actId="478"/>
          <ac:spMkLst>
            <pc:docMk/>
            <pc:sldMk cId="1378576710" sldId="422"/>
            <ac:spMk id="14" creationId="{FA063E5A-EA28-374A-8687-5106B71A4BD1}"/>
          </ac:spMkLst>
        </pc:spChg>
        <pc:spChg chg="del">
          <ac:chgData name="Justine Buss" userId="8d5b0085cc57ea0f" providerId="LiveId" clId="{42977CFE-BE18-4BDB-B730-A216D80DCD42}" dt="2024-05-26T16:51:07.798" v="14172" actId="478"/>
          <ac:spMkLst>
            <pc:docMk/>
            <pc:sldMk cId="1378576710" sldId="422"/>
            <ac:spMk id="15" creationId="{EBB9490F-7224-E723-8FC6-D0307406F6D2}"/>
          </ac:spMkLst>
        </pc:spChg>
        <pc:picChg chg="mod modCrop">
          <ac:chgData name="Justine Buss" userId="8d5b0085cc57ea0f" providerId="LiveId" clId="{42977CFE-BE18-4BDB-B730-A216D80DCD42}" dt="2024-05-26T16:50:37.253" v="14170" actId="1076"/>
          <ac:picMkLst>
            <pc:docMk/>
            <pc:sldMk cId="1378576710" sldId="422"/>
            <ac:picMk id="12" creationId="{762E8909-8CCD-136F-082B-F373BCA8DD17}"/>
          </ac:picMkLst>
        </pc:picChg>
        <pc:picChg chg="del">
          <ac:chgData name="Justine Buss" userId="8d5b0085cc57ea0f" providerId="LiveId" clId="{42977CFE-BE18-4BDB-B730-A216D80DCD42}" dt="2024-05-26T16:51:07.798" v="14172" actId="478"/>
          <ac:picMkLst>
            <pc:docMk/>
            <pc:sldMk cId="1378576710" sldId="422"/>
            <ac:picMk id="16" creationId="{048F066D-882E-EADE-0E51-034C1439EE71}"/>
          </ac:picMkLst>
        </pc:picChg>
        <pc:picChg chg="del">
          <ac:chgData name="Justine Buss" userId="8d5b0085cc57ea0f" providerId="LiveId" clId="{42977CFE-BE18-4BDB-B730-A216D80DCD42}" dt="2024-05-26T16:51:07.798" v="14172" actId="478"/>
          <ac:picMkLst>
            <pc:docMk/>
            <pc:sldMk cId="1378576710" sldId="422"/>
            <ac:picMk id="17" creationId="{CDC473CB-FE78-BF8D-3474-E26BB9AA37D8}"/>
          </ac:picMkLst>
        </pc:picChg>
        <pc:picChg chg="del">
          <ac:chgData name="Justine Buss" userId="8d5b0085cc57ea0f" providerId="LiveId" clId="{42977CFE-BE18-4BDB-B730-A216D80DCD42}" dt="2024-05-26T16:51:07.798" v="14172" actId="478"/>
          <ac:picMkLst>
            <pc:docMk/>
            <pc:sldMk cId="1378576710" sldId="422"/>
            <ac:picMk id="18" creationId="{B105BD40-78EE-E03B-C806-A374D5F6A327}"/>
          </ac:picMkLst>
        </pc:picChg>
        <pc:picChg chg="del">
          <ac:chgData name="Justine Buss" userId="8d5b0085cc57ea0f" providerId="LiveId" clId="{42977CFE-BE18-4BDB-B730-A216D80DCD42}" dt="2024-05-26T16:51:07.798" v="14172" actId="478"/>
          <ac:picMkLst>
            <pc:docMk/>
            <pc:sldMk cId="1378576710" sldId="422"/>
            <ac:picMk id="19" creationId="{42F79E66-9D85-DB8E-70B9-42051D706BF6}"/>
          </ac:picMkLst>
        </pc:picChg>
        <pc:picChg chg="del">
          <ac:chgData name="Justine Buss" userId="8d5b0085cc57ea0f" providerId="LiveId" clId="{42977CFE-BE18-4BDB-B730-A216D80DCD42}" dt="2024-05-26T16:51:07.798" v="14172" actId="478"/>
          <ac:picMkLst>
            <pc:docMk/>
            <pc:sldMk cId="1378576710" sldId="422"/>
            <ac:picMk id="20" creationId="{5F676C44-CA94-8F99-982D-8F1FDF5A6737}"/>
          </ac:picMkLst>
        </pc:picChg>
      </pc:sldChg>
      <pc:sldChg chg="addSp delSp modSp add mod ord modTransition delAnim modAnim modNotesTx">
        <pc:chgData name="Justine Buss" userId="8d5b0085cc57ea0f" providerId="LiveId" clId="{42977CFE-BE18-4BDB-B730-A216D80DCD42}" dt="2024-05-30T23:18:35.920" v="24207"/>
        <pc:sldMkLst>
          <pc:docMk/>
          <pc:sldMk cId="2271489102" sldId="423"/>
        </pc:sldMkLst>
        <pc:spChg chg="add del mod">
          <ac:chgData name="Justine Buss" userId="8d5b0085cc57ea0f" providerId="LiveId" clId="{42977CFE-BE18-4BDB-B730-A216D80DCD42}" dt="2024-05-26T22:30:01.859" v="14634" actId="478"/>
          <ac:spMkLst>
            <pc:docMk/>
            <pc:sldMk cId="2271489102" sldId="423"/>
            <ac:spMk id="2" creationId="{C22BB2A9-8BC3-D317-4AA1-2FD661B92A5E}"/>
          </ac:spMkLst>
        </pc:spChg>
        <pc:spChg chg="mod">
          <ac:chgData name="Justine Buss" userId="8d5b0085cc57ea0f" providerId="LiveId" clId="{42977CFE-BE18-4BDB-B730-A216D80DCD42}" dt="2024-05-26T22:31:06.772" v="14675" actId="20577"/>
          <ac:spMkLst>
            <pc:docMk/>
            <pc:sldMk cId="2271489102" sldId="423"/>
            <ac:spMk id="3" creationId="{00000000-0000-0000-0000-000000000000}"/>
          </ac:spMkLst>
        </pc:spChg>
        <pc:spChg chg="add mod">
          <ac:chgData name="Justine Buss" userId="8d5b0085cc57ea0f" providerId="LiveId" clId="{42977CFE-BE18-4BDB-B730-A216D80DCD42}" dt="2024-05-26T22:30:48.768" v="14643" actId="108"/>
          <ac:spMkLst>
            <pc:docMk/>
            <pc:sldMk cId="2271489102" sldId="423"/>
            <ac:spMk id="5" creationId="{7C9ACCF5-8E52-A763-7B71-A4754896C8A2}"/>
          </ac:spMkLst>
        </pc:spChg>
        <pc:spChg chg="add mod">
          <ac:chgData name="Justine Buss" userId="8d5b0085cc57ea0f" providerId="LiveId" clId="{42977CFE-BE18-4BDB-B730-A216D80DCD42}" dt="2024-05-26T22:30:51.891" v="14644" actId="108"/>
          <ac:spMkLst>
            <pc:docMk/>
            <pc:sldMk cId="2271489102" sldId="423"/>
            <ac:spMk id="6" creationId="{0CF9AD64-CD67-24B5-3EAB-C3D146A69530}"/>
          </ac:spMkLst>
        </pc:spChg>
        <pc:spChg chg="mod">
          <ac:chgData name="Justine Buss" userId="8d5b0085cc57ea0f" providerId="LiveId" clId="{42977CFE-BE18-4BDB-B730-A216D80DCD42}" dt="2024-05-26T22:31:01.526" v="14657" actId="20577"/>
          <ac:spMkLst>
            <pc:docMk/>
            <pc:sldMk cId="2271489102" sldId="423"/>
            <ac:spMk id="7" creationId="{D551B016-9426-C39D-44C8-8F4711CA39BC}"/>
          </ac:spMkLst>
        </pc:spChg>
      </pc:sldChg>
      <pc:sldChg chg="addSp delSp modSp add mod ord modTransition delAnim modAnim modNotesTx">
        <pc:chgData name="Justine Buss" userId="8d5b0085cc57ea0f" providerId="LiveId" clId="{42977CFE-BE18-4BDB-B730-A216D80DCD42}" dt="2024-05-30T23:18:35.920" v="24207"/>
        <pc:sldMkLst>
          <pc:docMk/>
          <pc:sldMk cId="1293409943" sldId="424"/>
        </pc:sldMkLst>
        <pc:spChg chg="add mod">
          <ac:chgData name="Justine Buss" userId="8d5b0085cc57ea0f" providerId="LiveId" clId="{42977CFE-BE18-4BDB-B730-A216D80DCD42}" dt="2024-05-26T22:39:57.740" v="14708" actId="1582"/>
          <ac:spMkLst>
            <pc:docMk/>
            <pc:sldMk cId="1293409943" sldId="424"/>
            <ac:spMk id="2" creationId="{12E052A6-14FD-93D8-3890-D4D5BB2D1827}"/>
          </ac:spMkLst>
        </pc:spChg>
        <pc:spChg chg="del">
          <ac:chgData name="Justine Buss" userId="8d5b0085cc57ea0f" providerId="LiveId" clId="{42977CFE-BE18-4BDB-B730-A216D80DCD42}" dt="2024-05-26T22:39:14.935" v="14701" actId="478"/>
          <ac:spMkLst>
            <pc:docMk/>
            <pc:sldMk cId="1293409943" sldId="424"/>
            <ac:spMk id="5" creationId="{7C9ACCF5-8E52-A763-7B71-A4754896C8A2}"/>
          </ac:spMkLst>
        </pc:spChg>
        <pc:spChg chg="del mod">
          <ac:chgData name="Justine Buss" userId="8d5b0085cc57ea0f" providerId="LiveId" clId="{42977CFE-BE18-4BDB-B730-A216D80DCD42}" dt="2024-05-26T22:39:33.003" v="14704" actId="478"/>
          <ac:spMkLst>
            <pc:docMk/>
            <pc:sldMk cId="1293409943" sldId="424"/>
            <ac:spMk id="6" creationId="{0CF9AD64-CD67-24B5-3EAB-C3D146A69530}"/>
          </ac:spMkLst>
        </pc:spChg>
        <pc:spChg chg="del">
          <ac:chgData name="Justine Buss" userId="8d5b0085cc57ea0f" providerId="LiveId" clId="{42977CFE-BE18-4BDB-B730-A216D80DCD42}" dt="2024-05-26T22:39:12.888" v="14700" actId="478"/>
          <ac:spMkLst>
            <pc:docMk/>
            <pc:sldMk cId="1293409943" sldId="424"/>
            <ac:spMk id="14" creationId="{DAEF8E9E-4449-54AB-2807-8BC69F0566B1}"/>
          </ac:spMkLst>
        </pc:spChg>
      </pc:sldChg>
      <pc:sldChg chg="modSp add mod modTransition">
        <pc:chgData name="Justine Buss" userId="8d5b0085cc57ea0f" providerId="LiveId" clId="{42977CFE-BE18-4BDB-B730-A216D80DCD42}" dt="2024-05-30T23:18:35.920" v="24207"/>
        <pc:sldMkLst>
          <pc:docMk/>
          <pc:sldMk cId="2968327660" sldId="425"/>
        </pc:sldMkLst>
        <pc:spChg chg="mod">
          <ac:chgData name="Justine Buss" userId="8d5b0085cc57ea0f" providerId="LiveId" clId="{42977CFE-BE18-4BDB-B730-A216D80DCD42}" dt="2024-05-30T20:11:10.426" v="23019"/>
          <ac:spMkLst>
            <pc:docMk/>
            <pc:sldMk cId="2968327660" sldId="425"/>
            <ac:spMk id="2" creationId="{5F20FBC1-2C70-C7D8-04FF-37EDFE4CA40B}"/>
          </ac:spMkLst>
        </pc:spChg>
      </pc:sldChg>
      <pc:sldChg chg="addSp delSp modSp mod modTransition">
        <pc:chgData name="Justine Buss" userId="8d5b0085cc57ea0f" providerId="LiveId" clId="{42977CFE-BE18-4BDB-B730-A216D80DCD42}" dt="2024-06-02T10:02:24.446" v="25064"/>
        <pc:sldMkLst>
          <pc:docMk/>
          <pc:sldMk cId="4112543319" sldId="427"/>
        </pc:sldMkLst>
        <pc:spChg chg="add mod">
          <ac:chgData name="Justine Buss" userId="8d5b0085cc57ea0f" providerId="LiveId" clId="{42977CFE-BE18-4BDB-B730-A216D80DCD42}" dt="2024-06-02T10:02:24.446" v="25064"/>
          <ac:spMkLst>
            <pc:docMk/>
            <pc:sldMk cId="4112543319" sldId="427"/>
            <ac:spMk id="5" creationId="{A8987ECD-5329-D14E-1175-8820BA525A78}"/>
          </ac:spMkLst>
        </pc:spChg>
        <pc:spChg chg="del">
          <ac:chgData name="Justine Buss" userId="8d5b0085cc57ea0f" providerId="LiveId" clId="{42977CFE-BE18-4BDB-B730-A216D80DCD42}" dt="2024-06-02T10:02:24.125" v="25063" actId="478"/>
          <ac:spMkLst>
            <pc:docMk/>
            <pc:sldMk cId="4112543319" sldId="427"/>
            <ac:spMk id="46" creationId="{CC79ECA9-A8C7-4F89-C43B-2D5EB5103401}"/>
          </ac:spMkLst>
        </pc:spChg>
        <pc:picChg chg="add mod">
          <ac:chgData name="Justine Buss" userId="8d5b0085cc57ea0f" providerId="LiveId" clId="{42977CFE-BE18-4BDB-B730-A216D80DCD42}" dt="2024-05-30T19:57:19.468" v="22671"/>
          <ac:picMkLst>
            <pc:docMk/>
            <pc:sldMk cId="4112543319" sldId="427"/>
            <ac:picMk id="4" creationId="{4FE5B459-E552-E334-BFBD-A8D61F2ECABF}"/>
          </ac:picMkLst>
        </pc:picChg>
        <pc:picChg chg="del">
          <ac:chgData name="Justine Buss" userId="8d5b0085cc57ea0f" providerId="LiveId" clId="{42977CFE-BE18-4BDB-B730-A216D80DCD42}" dt="2024-05-30T19:57:19.326" v="22670" actId="478"/>
          <ac:picMkLst>
            <pc:docMk/>
            <pc:sldMk cId="4112543319" sldId="427"/>
            <ac:picMk id="6" creationId="{5B014B98-2507-F243-5DEA-E7C35FB6C1D6}"/>
          </ac:picMkLst>
        </pc:picChg>
      </pc:sldChg>
      <pc:sldChg chg="modSp mod modTransition">
        <pc:chgData name="Justine Buss" userId="8d5b0085cc57ea0f" providerId="LiveId" clId="{42977CFE-BE18-4BDB-B730-A216D80DCD42}" dt="2024-05-31T14:53:54.223" v="24689" actId="207"/>
        <pc:sldMkLst>
          <pc:docMk/>
          <pc:sldMk cId="3954971294" sldId="428"/>
        </pc:sldMkLst>
        <pc:spChg chg="mod">
          <ac:chgData name="Justine Buss" userId="8d5b0085cc57ea0f" providerId="LiveId" clId="{42977CFE-BE18-4BDB-B730-A216D80DCD42}" dt="2024-05-31T14:49:55.657" v="24650" actId="207"/>
          <ac:spMkLst>
            <pc:docMk/>
            <pc:sldMk cId="3954971294" sldId="428"/>
            <ac:spMk id="11" creationId="{B7257882-CC04-2C9C-2C17-2EF9F55685CE}"/>
          </ac:spMkLst>
        </pc:spChg>
        <pc:spChg chg="mod">
          <ac:chgData name="Justine Buss" userId="8d5b0085cc57ea0f" providerId="LiveId" clId="{42977CFE-BE18-4BDB-B730-A216D80DCD42}" dt="2024-05-31T14:53:54.223" v="24689" actId="207"/>
          <ac:spMkLst>
            <pc:docMk/>
            <pc:sldMk cId="3954971294" sldId="428"/>
            <ac:spMk id="14" creationId="{49CBBA88-AF20-4346-A725-95BFF227DACC}"/>
          </ac:spMkLst>
        </pc:spChg>
        <pc:spChg chg="mod">
          <ac:chgData name="Justine Buss" userId="8d5b0085cc57ea0f" providerId="LiveId" clId="{42977CFE-BE18-4BDB-B730-A216D80DCD42}" dt="2024-05-31T14:53:54.223" v="24689" actId="207"/>
          <ac:spMkLst>
            <pc:docMk/>
            <pc:sldMk cId="3954971294" sldId="428"/>
            <ac:spMk id="15" creationId="{77C65E85-2621-2AD3-7423-C9981530AEDE}"/>
          </ac:spMkLst>
        </pc:spChg>
        <pc:spChg chg="mod">
          <ac:chgData name="Justine Buss" userId="8d5b0085cc57ea0f" providerId="LiveId" clId="{42977CFE-BE18-4BDB-B730-A216D80DCD42}" dt="2024-05-31T14:53:54.223" v="24689" actId="207"/>
          <ac:spMkLst>
            <pc:docMk/>
            <pc:sldMk cId="3954971294" sldId="428"/>
            <ac:spMk id="17" creationId="{A7EC0AC1-EB24-73ED-BAE2-020C50C0B90F}"/>
          </ac:spMkLst>
        </pc:spChg>
        <pc:spChg chg="mod">
          <ac:chgData name="Justine Buss" userId="8d5b0085cc57ea0f" providerId="LiveId" clId="{42977CFE-BE18-4BDB-B730-A216D80DCD42}" dt="2024-05-31T14:53:54.223" v="24689" actId="207"/>
          <ac:spMkLst>
            <pc:docMk/>
            <pc:sldMk cId="3954971294" sldId="428"/>
            <ac:spMk id="19" creationId="{789DB86F-E8D8-F288-8F28-6E263927C660}"/>
          </ac:spMkLst>
        </pc:spChg>
        <pc:spChg chg="mod">
          <ac:chgData name="Justine Buss" userId="8d5b0085cc57ea0f" providerId="LiveId" clId="{42977CFE-BE18-4BDB-B730-A216D80DCD42}" dt="2024-05-31T14:53:04.549" v="24675" actId="167"/>
          <ac:spMkLst>
            <pc:docMk/>
            <pc:sldMk cId="3954971294" sldId="428"/>
            <ac:spMk id="29" creationId="{51BB653C-53A8-2AEA-983B-8912D5C61396}"/>
          </ac:spMkLst>
        </pc:spChg>
        <pc:spChg chg="mod">
          <ac:chgData name="Justine Buss" userId="8d5b0085cc57ea0f" providerId="LiveId" clId="{42977CFE-BE18-4BDB-B730-A216D80DCD42}" dt="2024-05-31T14:53:00.639" v="24674" actId="167"/>
          <ac:spMkLst>
            <pc:docMk/>
            <pc:sldMk cId="3954971294" sldId="428"/>
            <ac:spMk id="31" creationId="{D680DB2A-B0E0-1557-425C-1A4149BA4A7D}"/>
          </ac:spMkLst>
        </pc:spChg>
        <pc:spChg chg="mod">
          <ac:chgData name="Justine Buss" userId="8d5b0085cc57ea0f" providerId="LiveId" clId="{42977CFE-BE18-4BDB-B730-A216D80DCD42}" dt="2024-05-31T14:49:47.259" v="24648" actId="167"/>
          <ac:spMkLst>
            <pc:docMk/>
            <pc:sldMk cId="3954971294" sldId="428"/>
            <ac:spMk id="32" creationId="{2C682B9B-55B7-94C8-B206-9C746EDD77FA}"/>
          </ac:spMkLst>
        </pc:spChg>
        <pc:spChg chg="mod">
          <ac:chgData name="Justine Buss" userId="8d5b0085cc57ea0f" providerId="LiveId" clId="{42977CFE-BE18-4BDB-B730-A216D80DCD42}" dt="2024-05-31T14:49:49.964" v="24649" actId="167"/>
          <ac:spMkLst>
            <pc:docMk/>
            <pc:sldMk cId="3954971294" sldId="428"/>
            <ac:spMk id="33" creationId="{4DA9DA3C-5078-1D7B-343B-C848CDE8C55B}"/>
          </ac:spMkLst>
        </pc:spChg>
        <pc:spChg chg="mod">
          <ac:chgData name="Justine Buss" userId="8d5b0085cc57ea0f" providerId="LiveId" clId="{42977CFE-BE18-4BDB-B730-A216D80DCD42}" dt="2024-05-31T14:53:54.223" v="24689" actId="207"/>
          <ac:spMkLst>
            <pc:docMk/>
            <pc:sldMk cId="3954971294" sldId="428"/>
            <ac:spMk id="53" creationId="{A4E97D73-3829-C338-72D2-BC6B95F56CF4}"/>
          </ac:spMkLst>
        </pc:spChg>
      </pc:sldChg>
      <pc:sldChg chg="mod modTransition modShow">
        <pc:chgData name="Justine Buss" userId="8d5b0085cc57ea0f" providerId="LiveId" clId="{42977CFE-BE18-4BDB-B730-A216D80DCD42}" dt="2024-05-30T23:18:35.920" v="24207"/>
        <pc:sldMkLst>
          <pc:docMk/>
          <pc:sldMk cId="3273860533" sldId="429"/>
        </pc:sldMkLst>
      </pc:sldChg>
      <pc:sldChg chg="addSp delSp modSp add del mod ord modTransition delAnim modAnim modShow">
        <pc:chgData name="Justine Buss" userId="8d5b0085cc57ea0f" providerId="LiveId" clId="{42977CFE-BE18-4BDB-B730-A216D80DCD42}" dt="2024-06-02T10:03:36.566" v="25068" actId="729"/>
        <pc:sldMkLst>
          <pc:docMk/>
          <pc:sldMk cId="1577858508" sldId="430"/>
        </pc:sldMkLst>
        <pc:spChg chg="mod">
          <ac:chgData name="Justine Buss" userId="8d5b0085cc57ea0f" providerId="LiveId" clId="{42977CFE-BE18-4BDB-B730-A216D80DCD42}" dt="2024-05-30T18:46:19.660" v="21439" actId="20577"/>
          <ac:spMkLst>
            <pc:docMk/>
            <pc:sldMk cId="1577858508" sldId="430"/>
            <ac:spMk id="3" creationId="{D6F9F005-21C5-0F4F-B2D5-0D255BDEBA3B}"/>
          </ac:spMkLst>
        </pc:spChg>
        <pc:spChg chg="add mod">
          <ac:chgData name="Justine Buss" userId="8d5b0085cc57ea0f" providerId="LiveId" clId="{42977CFE-BE18-4BDB-B730-A216D80DCD42}" dt="2024-05-30T18:46:10.718" v="21431" actId="478"/>
          <ac:spMkLst>
            <pc:docMk/>
            <pc:sldMk cId="1577858508" sldId="430"/>
            <ac:spMk id="4" creationId="{6CA2FC91-56C5-E5CA-9AB9-7F8CA986A195}"/>
          </ac:spMkLst>
        </pc:spChg>
        <pc:spChg chg="mod">
          <ac:chgData name="Justine Buss" userId="8d5b0085cc57ea0f" providerId="LiveId" clId="{42977CFE-BE18-4BDB-B730-A216D80DCD42}" dt="2024-05-30T19:16:09.186" v="21951" actId="20577"/>
          <ac:spMkLst>
            <pc:docMk/>
            <pc:sldMk cId="1577858508" sldId="430"/>
            <ac:spMk id="5" creationId="{7CCE33B3-6377-679B-4CFF-8EAFB621960E}"/>
          </ac:spMkLst>
        </pc:spChg>
        <pc:spChg chg="add mod">
          <ac:chgData name="Justine Buss" userId="8d5b0085cc57ea0f" providerId="LiveId" clId="{42977CFE-BE18-4BDB-B730-A216D80DCD42}" dt="2024-06-02T09:43:26.126" v="24857" actId="2710"/>
          <ac:spMkLst>
            <pc:docMk/>
            <pc:sldMk cId="1577858508" sldId="430"/>
            <ac:spMk id="6" creationId="{EA53D972-2A38-A6E7-6B9E-0E046B605FAA}"/>
          </ac:spMkLst>
        </pc:spChg>
        <pc:spChg chg="add mod">
          <ac:chgData name="Justine Buss" userId="8d5b0085cc57ea0f" providerId="LiveId" clId="{42977CFE-BE18-4BDB-B730-A216D80DCD42}" dt="2024-05-30T18:53:08.313" v="21612" actId="20577"/>
          <ac:spMkLst>
            <pc:docMk/>
            <pc:sldMk cId="1577858508" sldId="430"/>
            <ac:spMk id="9" creationId="{D034D081-03F7-B1D0-E275-4104655E4431}"/>
          </ac:spMkLst>
        </pc:spChg>
        <pc:spChg chg="add mod">
          <ac:chgData name="Justine Buss" userId="8d5b0085cc57ea0f" providerId="LiveId" clId="{42977CFE-BE18-4BDB-B730-A216D80DCD42}" dt="2024-05-30T18:53:04.561" v="21603" actId="1076"/>
          <ac:spMkLst>
            <pc:docMk/>
            <pc:sldMk cId="1577858508" sldId="430"/>
            <ac:spMk id="10" creationId="{ED33D668-D308-E353-BACD-06D5E1E053B9}"/>
          </ac:spMkLst>
        </pc:spChg>
        <pc:spChg chg="add mod">
          <ac:chgData name="Justine Buss" userId="8d5b0085cc57ea0f" providerId="LiveId" clId="{42977CFE-BE18-4BDB-B730-A216D80DCD42}" dt="2024-05-30T18:54:50.530" v="21636" actId="20577"/>
          <ac:spMkLst>
            <pc:docMk/>
            <pc:sldMk cId="1577858508" sldId="430"/>
            <ac:spMk id="11" creationId="{BAECE9BE-A1B9-1480-1629-008977CC7AC2}"/>
          </ac:spMkLst>
        </pc:spChg>
        <pc:spChg chg="del">
          <ac:chgData name="Justine Buss" userId="8d5b0085cc57ea0f" providerId="LiveId" clId="{42977CFE-BE18-4BDB-B730-A216D80DCD42}" dt="2024-05-30T18:46:15.603" v="21433" actId="478"/>
          <ac:spMkLst>
            <pc:docMk/>
            <pc:sldMk cId="1577858508" sldId="430"/>
            <ac:spMk id="20" creationId="{DF312FB5-2C32-049C-8714-7AA05E4D7881}"/>
          </ac:spMkLst>
        </pc:spChg>
        <pc:spChg chg="add del mod">
          <ac:chgData name="Justine Buss" userId="8d5b0085cc57ea0f" providerId="LiveId" clId="{42977CFE-BE18-4BDB-B730-A216D80DCD42}" dt="2024-06-02T09:51:41.578" v="24986" actId="478"/>
          <ac:spMkLst>
            <pc:docMk/>
            <pc:sldMk cId="1577858508" sldId="430"/>
            <ac:spMk id="21" creationId="{C25F1326-928E-724D-781C-5386E497D9C1}"/>
          </ac:spMkLst>
        </pc:spChg>
        <pc:spChg chg="add del mod">
          <ac:chgData name="Justine Buss" userId="8d5b0085cc57ea0f" providerId="LiveId" clId="{42977CFE-BE18-4BDB-B730-A216D80DCD42}" dt="2024-06-02T09:51:33.248" v="24982" actId="478"/>
          <ac:spMkLst>
            <pc:docMk/>
            <pc:sldMk cId="1577858508" sldId="430"/>
            <ac:spMk id="22" creationId="{3C902A38-C063-8EB8-3BF2-2E9E75354343}"/>
          </ac:spMkLst>
        </pc:spChg>
        <pc:spChg chg="add del mod">
          <ac:chgData name="Justine Buss" userId="8d5b0085cc57ea0f" providerId="LiveId" clId="{42977CFE-BE18-4BDB-B730-A216D80DCD42}" dt="2024-06-02T09:51:29.994" v="24981" actId="478"/>
          <ac:spMkLst>
            <pc:docMk/>
            <pc:sldMk cId="1577858508" sldId="430"/>
            <ac:spMk id="23" creationId="{9FE09456-E141-B754-DCA9-9C94340EA5B8}"/>
          </ac:spMkLst>
        </pc:spChg>
        <pc:spChg chg="add del mod">
          <ac:chgData name="Justine Buss" userId="8d5b0085cc57ea0f" providerId="LiveId" clId="{42977CFE-BE18-4BDB-B730-A216D80DCD42}" dt="2024-06-02T09:51:38.446" v="24984" actId="478"/>
          <ac:spMkLst>
            <pc:docMk/>
            <pc:sldMk cId="1577858508" sldId="430"/>
            <ac:spMk id="24" creationId="{C077244F-50AE-06D5-AA8A-356879767CC2}"/>
          </ac:spMkLst>
        </pc:spChg>
        <pc:spChg chg="add del mod">
          <ac:chgData name="Justine Buss" userId="8d5b0085cc57ea0f" providerId="LiveId" clId="{42977CFE-BE18-4BDB-B730-A216D80DCD42}" dt="2024-06-02T09:51:35.395" v="24983" actId="478"/>
          <ac:spMkLst>
            <pc:docMk/>
            <pc:sldMk cId="1577858508" sldId="430"/>
            <ac:spMk id="25" creationId="{207E6929-2238-C0DF-5762-233E0A375C59}"/>
          </ac:spMkLst>
        </pc:spChg>
        <pc:spChg chg="add del mod">
          <ac:chgData name="Justine Buss" userId="8d5b0085cc57ea0f" providerId="LiveId" clId="{42977CFE-BE18-4BDB-B730-A216D80DCD42}" dt="2024-06-02T09:51:40.340" v="24985" actId="478"/>
          <ac:spMkLst>
            <pc:docMk/>
            <pc:sldMk cId="1577858508" sldId="430"/>
            <ac:spMk id="26" creationId="{7FADEA60-71A2-29EF-E05A-F658E891BAAD}"/>
          </ac:spMkLst>
        </pc:spChg>
        <pc:graphicFrameChg chg="add mod">
          <ac:chgData name="Justine Buss" userId="8d5b0085cc57ea0f" providerId="LiveId" clId="{42977CFE-BE18-4BDB-B730-A216D80DCD42}" dt="2024-06-02T09:52:28.921" v="24994"/>
          <ac:graphicFrameMkLst>
            <pc:docMk/>
            <pc:sldMk cId="1577858508" sldId="430"/>
            <ac:graphicFrameMk id="4" creationId="{E0E62670-7B41-5A16-73D6-87BE9C250268}"/>
          </ac:graphicFrameMkLst>
        </pc:graphicFrameChg>
        <pc:picChg chg="add mod">
          <ac:chgData name="Justine Buss" userId="8d5b0085cc57ea0f" providerId="LiveId" clId="{42977CFE-BE18-4BDB-B730-A216D80DCD42}" dt="2024-05-30T18:47:11.772" v="21447" actId="1076"/>
          <ac:picMkLst>
            <pc:docMk/>
            <pc:sldMk cId="1577858508" sldId="430"/>
            <ac:picMk id="7" creationId="{311197AE-217D-3442-6CAA-0DD7E979E8EF}"/>
          </ac:picMkLst>
        </pc:picChg>
        <pc:picChg chg="add del mod">
          <ac:chgData name="Justine Buss" userId="8d5b0085cc57ea0f" providerId="LiveId" clId="{42977CFE-BE18-4BDB-B730-A216D80DCD42}" dt="2024-05-30T18:47:07.243" v="21446" actId="478"/>
          <ac:picMkLst>
            <pc:docMk/>
            <pc:sldMk cId="1577858508" sldId="430"/>
            <ac:picMk id="8" creationId="{A909D361-02CA-D303-36B0-0D09E307F184}"/>
          </ac:picMkLst>
        </pc:picChg>
        <pc:picChg chg="add mod">
          <ac:chgData name="Justine Buss" userId="8d5b0085cc57ea0f" providerId="LiveId" clId="{42977CFE-BE18-4BDB-B730-A216D80DCD42}" dt="2024-05-30T18:58:40.648" v="21668" actId="207"/>
          <ac:picMkLst>
            <pc:docMk/>
            <pc:sldMk cId="1577858508" sldId="430"/>
            <ac:picMk id="13" creationId="{8A3AA553-A8D9-E47B-142F-575B437456A3}"/>
          </ac:picMkLst>
        </pc:picChg>
        <pc:picChg chg="add del">
          <ac:chgData name="Justine Buss" userId="8d5b0085cc57ea0f" providerId="LiveId" clId="{42977CFE-BE18-4BDB-B730-A216D80DCD42}" dt="2024-05-30T18:46:21.589" v="21440" actId="478"/>
          <ac:picMkLst>
            <pc:docMk/>
            <pc:sldMk cId="1577858508" sldId="430"/>
            <ac:picMk id="15" creationId="{22CC0388-B2CB-4829-1430-1886766DCE9F}"/>
          </ac:picMkLst>
        </pc:picChg>
        <pc:picChg chg="add mod">
          <ac:chgData name="Justine Buss" userId="8d5b0085cc57ea0f" providerId="LiveId" clId="{42977CFE-BE18-4BDB-B730-A216D80DCD42}" dt="2024-05-30T18:57:30.504" v="21648" actId="1076"/>
          <ac:picMkLst>
            <pc:docMk/>
            <pc:sldMk cId="1577858508" sldId="430"/>
            <ac:picMk id="16" creationId="{17138435-9E06-38BD-5DD9-E688F4A0FDA9}"/>
          </ac:picMkLst>
        </pc:picChg>
        <pc:picChg chg="add mod">
          <ac:chgData name="Justine Buss" userId="8d5b0085cc57ea0f" providerId="LiveId" clId="{42977CFE-BE18-4BDB-B730-A216D80DCD42}" dt="2024-05-30T18:57:36.219" v="21649" actId="1076"/>
          <ac:picMkLst>
            <pc:docMk/>
            <pc:sldMk cId="1577858508" sldId="430"/>
            <ac:picMk id="18" creationId="{4E51A5B3-3382-D2BB-4CDB-194D166576E5}"/>
          </ac:picMkLst>
        </pc:picChg>
        <pc:picChg chg="add mod">
          <ac:chgData name="Justine Buss" userId="8d5b0085cc57ea0f" providerId="LiveId" clId="{42977CFE-BE18-4BDB-B730-A216D80DCD42}" dt="2024-05-30T18:57:52.831" v="21657" actId="1076"/>
          <ac:picMkLst>
            <pc:docMk/>
            <pc:sldMk cId="1577858508" sldId="430"/>
            <ac:picMk id="19" creationId="{293B106B-1210-68B6-23F7-24DD0B6A0F04}"/>
          </ac:picMkLst>
        </pc:picChg>
      </pc:sldChg>
      <pc:sldChg chg="addSp delSp modSp add mod modTransition delAnim modAnim">
        <pc:chgData name="Justine Buss" userId="8d5b0085cc57ea0f" providerId="LiveId" clId="{42977CFE-BE18-4BDB-B730-A216D80DCD42}" dt="2024-05-30T23:18:35.920" v="24207"/>
        <pc:sldMkLst>
          <pc:docMk/>
          <pc:sldMk cId="2303691919" sldId="431"/>
        </pc:sldMkLst>
        <pc:spChg chg="mod">
          <ac:chgData name="Justine Buss" userId="8d5b0085cc57ea0f" providerId="LiveId" clId="{42977CFE-BE18-4BDB-B730-A216D80DCD42}" dt="2024-05-30T19:19:12.474" v="22002" actId="20577"/>
          <ac:spMkLst>
            <pc:docMk/>
            <pc:sldMk cId="2303691919" sldId="431"/>
            <ac:spMk id="3" creationId="{D6F9F005-21C5-0F4F-B2D5-0D255BDEBA3B}"/>
          </ac:spMkLst>
        </pc:spChg>
        <pc:spChg chg="mod">
          <ac:chgData name="Justine Buss" userId="8d5b0085cc57ea0f" providerId="LiveId" clId="{42977CFE-BE18-4BDB-B730-A216D80DCD42}" dt="2024-05-30T19:16:15.599" v="21969" actId="20577"/>
          <ac:spMkLst>
            <pc:docMk/>
            <pc:sldMk cId="2303691919" sldId="431"/>
            <ac:spMk id="5" creationId="{7CCE33B3-6377-679B-4CFF-8EAFB621960E}"/>
          </ac:spMkLst>
        </pc:spChg>
        <pc:spChg chg="mod">
          <ac:chgData name="Justine Buss" userId="8d5b0085cc57ea0f" providerId="LiveId" clId="{42977CFE-BE18-4BDB-B730-A216D80DCD42}" dt="2024-05-30T19:14:19.909" v="21933" actId="20577"/>
          <ac:spMkLst>
            <pc:docMk/>
            <pc:sldMk cId="2303691919" sldId="431"/>
            <ac:spMk id="6" creationId="{EA53D972-2A38-A6E7-6B9E-0E046B605FAA}"/>
          </ac:spMkLst>
        </pc:spChg>
        <pc:spChg chg="del">
          <ac:chgData name="Justine Buss" userId="8d5b0085cc57ea0f" providerId="LiveId" clId="{42977CFE-BE18-4BDB-B730-A216D80DCD42}" dt="2024-05-30T19:14:12.578" v="21931" actId="478"/>
          <ac:spMkLst>
            <pc:docMk/>
            <pc:sldMk cId="2303691919" sldId="431"/>
            <ac:spMk id="9" creationId="{D034D081-03F7-B1D0-E275-4104655E4431}"/>
          </ac:spMkLst>
        </pc:spChg>
        <pc:spChg chg="del">
          <ac:chgData name="Justine Buss" userId="8d5b0085cc57ea0f" providerId="LiveId" clId="{42977CFE-BE18-4BDB-B730-A216D80DCD42}" dt="2024-05-30T19:14:17.051" v="21932" actId="478"/>
          <ac:spMkLst>
            <pc:docMk/>
            <pc:sldMk cId="2303691919" sldId="431"/>
            <ac:spMk id="10" creationId="{ED33D668-D308-E353-BACD-06D5E1E053B9}"/>
          </ac:spMkLst>
        </pc:spChg>
        <pc:spChg chg="del">
          <ac:chgData name="Justine Buss" userId="8d5b0085cc57ea0f" providerId="LiveId" clId="{42977CFE-BE18-4BDB-B730-A216D80DCD42}" dt="2024-05-30T19:14:12.578" v="21931" actId="478"/>
          <ac:spMkLst>
            <pc:docMk/>
            <pc:sldMk cId="2303691919" sldId="431"/>
            <ac:spMk id="11" creationId="{BAECE9BE-A1B9-1480-1629-008977CC7AC2}"/>
          </ac:spMkLst>
        </pc:spChg>
        <pc:spChg chg="add del mod">
          <ac:chgData name="Justine Buss" userId="8d5b0085cc57ea0f" providerId="LiveId" clId="{42977CFE-BE18-4BDB-B730-A216D80DCD42}" dt="2024-05-30T20:01:51.150" v="22713" actId="478"/>
          <ac:spMkLst>
            <pc:docMk/>
            <pc:sldMk cId="2303691919" sldId="431"/>
            <ac:spMk id="12" creationId="{04966634-CD29-1D09-6BA2-A8DF1006B9A9}"/>
          </ac:spMkLst>
        </pc:spChg>
        <pc:spChg chg="del">
          <ac:chgData name="Justine Buss" userId="8d5b0085cc57ea0f" providerId="LiveId" clId="{42977CFE-BE18-4BDB-B730-A216D80DCD42}" dt="2024-05-30T19:14:17.051" v="21932" actId="478"/>
          <ac:spMkLst>
            <pc:docMk/>
            <pc:sldMk cId="2303691919" sldId="431"/>
            <ac:spMk id="21" creationId="{C25F1326-928E-724D-781C-5386E497D9C1}"/>
          </ac:spMkLst>
        </pc:spChg>
        <pc:spChg chg="del">
          <ac:chgData name="Justine Buss" userId="8d5b0085cc57ea0f" providerId="LiveId" clId="{42977CFE-BE18-4BDB-B730-A216D80DCD42}" dt="2024-05-30T19:14:12.578" v="21931" actId="478"/>
          <ac:spMkLst>
            <pc:docMk/>
            <pc:sldMk cId="2303691919" sldId="431"/>
            <ac:spMk id="22" creationId="{3C902A38-C063-8EB8-3BF2-2E9E75354343}"/>
          </ac:spMkLst>
        </pc:spChg>
        <pc:spChg chg="del">
          <ac:chgData name="Justine Buss" userId="8d5b0085cc57ea0f" providerId="LiveId" clId="{42977CFE-BE18-4BDB-B730-A216D80DCD42}" dt="2024-05-30T19:14:12.578" v="21931" actId="478"/>
          <ac:spMkLst>
            <pc:docMk/>
            <pc:sldMk cId="2303691919" sldId="431"/>
            <ac:spMk id="23" creationId="{9FE09456-E141-B754-DCA9-9C94340EA5B8}"/>
          </ac:spMkLst>
        </pc:spChg>
        <pc:spChg chg="del">
          <ac:chgData name="Justine Buss" userId="8d5b0085cc57ea0f" providerId="LiveId" clId="{42977CFE-BE18-4BDB-B730-A216D80DCD42}" dt="2024-05-30T19:14:17.051" v="21932" actId="478"/>
          <ac:spMkLst>
            <pc:docMk/>
            <pc:sldMk cId="2303691919" sldId="431"/>
            <ac:spMk id="24" creationId="{C077244F-50AE-06D5-AA8A-356879767CC2}"/>
          </ac:spMkLst>
        </pc:spChg>
        <pc:spChg chg="del">
          <ac:chgData name="Justine Buss" userId="8d5b0085cc57ea0f" providerId="LiveId" clId="{42977CFE-BE18-4BDB-B730-A216D80DCD42}" dt="2024-05-30T19:14:12.578" v="21931" actId="478"/>
          <ac:spMkLst>
            <pc:docMk/>
            <pc:sldMk cId="2303691919" sldId="431"/>
            <ac:spMk id="25" creationId="{207E6929-2238-C0DF-5762-233E0A375C59}"/>
          </ac:spMkLst>
        </pc:spChg>
        <pc:spChg chg="del">
          <ac:chgData name="Justine Buss" userId="8d5b0085cc57ea0f" providerId="LiveId" clId="{42977CFE-BE18-4BDB-B730-A216D80DCD42}" dt="2024-05-30T19:14:12.578" v="21931" actId="478"/>
          <ac:spMkLst>
            <pc:docMk/>
            <pc:sldMk cId="2303691919" sldId="431"/>
            <ac:spMk id="26" creationId="{7FADEA60-71A2-29EF-E05A-F658E891BAAD}"/>
          </ac:spMkLst>
        </pc:spChg>
        <pc:picChg chg="del">
          <ac:chgData name="Justine Buss" userId="8d5b0085cc57ea0f" providerId="LiveId" clId="{42977CFE-BE18-4BDB-B730-A216D80DCD42}" dt="2024-05-30T19:14:17.051" v="21932" actId="478"/>
          <ac:picMkLst>
            <pc:docMk/>
            <pc:sldMk cId="2303691919" sldId="431"/>
            <ac:picMk id="7" creationId="{311197AE-217D-3442-6CAA-0DD7E979E8EF}"/>
          </ac:picMkLst>
        </pc:picChg>
        <pc:picChg chg="add mod">
          <ac:chgData name="Justine Buss" userId="8d5b0085cc57ea0f" providerId="LiveId" clId="{42977CFE-BE18-4BDB-B730-A216D80DCD42}" dt="2024-05-30T19:17:34.910" v="21973" actId="1076"/>
          <ac:picMkLst>
            <pc:docMk/>
            <pc:sldMk cId="2303691919" sldId="431"/>
            <ac:picMk id="8" creationId="{DC0BD84F-B296-52F3-260D-DE6FC047C2BA}"/>
          </ac:picMkLst>
        </pc:picChg>
        <pc:picChg chg="del">
          <ac:chgData name="Justine Buss" userId="8d5b0085cc57ea0f" providerId="LiveId" clId="{42977CFE-BE18-4BDB-B730-A216D80DCD42}" dt="2024-05-30T19:14:12.578" v="21931" actId="478"/>
          <ac:picMkLst>
            <pc:docMk/>
            <pc:sldMk cId="2303691919" sldId="431"/>
            <ac:picMk id="13" creationId="{8A3AA553-A8D9-E47B-142F-575B437456A3}"/>
          </ac:picMkLst>
        </pc:picChg>
        <pc:picChg chg="del">
          <ac:chgData name="Justine Buss" userId="8d5b0085cc57ea0f" providerId="LiveId" clId="{42977CFE-BE18-4BDB-B730-A216D80DCD42}" dt="2024-05-30T19:14:12.578" v="21931" actId="478"/>
          <ac:picMkLst>
            <pc:docMk/>
            <pc:sldMk cId="2303691919" sldId="431"/>
            <ac:picMk id="16" creationId="{17138435-9E06-38BD-5DD9-E688F4A0FDA9}"/>
          </ac:picMkLst>
        </pc:picChg>
        <pc:picChg chg="del">
          <ac:chgData name="Justine Buss" userId="8d5b0085cc57ea0f" providerId="LiveId" clId="{42977CFE-BE18-4BDB-B730-A216D80DCD42}" dt="2024-05-30T19:14:12.578" v="21931" actId="478"/>
          <ac:picMkLst>
            <pc:docMk/>
            <pc:sldMk cId="2303691919" sldId="431"/>
            <ac:picMk id="18" creationId="{4E51A5B3-3382-D2BB-4CDB-194D166576E5}"/>
          </ac:picMkLst>
        </pc:picChg>
        <pc:picChg chg="del">
          <ac:chgData name="Justine Buss" userId="8d5b0085cc57ea0f" providerId="LiveId" clId="{42977CFE-BE18-4BDB-B730-A216D80DCD42}" dt="2024-05-30T19:14:12.578" v="21931" actId="478"/>
          <ac:picMkLst>
            <pc:docMk/>
            <pc:sldMk cId="2303691919" sldId="431"/>
            <ac:picMk id="19" creationId="{293B106B-1210-68B6-23F7-24DD0B6A0F04}"/>
          </ac:picMkLst>
        </pc:picChg>
      </pc:sldChg>
      <pc:sldChg chg="addSp delSp modSp add del mod ord modTransition modAnim">
        <pc:chgData name="Justine Buss" userId="8d5b0085cc57ea0f" providerId="LiveId" clId="{42977CFE-BE18-4BDB-B730-A216D80DCD42}" dt="2024-05-31T14:54:39.988" v="24700" actId="207"/>
        <pc:sldMkLst>
          <pc:docMk/>
          <pc:sldMk cId="3828447920" sldId="432"/>
        </pc:sldMkLst>
        <pc:spChg chg="add mod">
          <ac:chgData name="Justine Buss" userId="8d5b0085cc57ea0f" providerId="LiveId" clId="{42977CFE-BE18-4BDB-B730-A216D80DCD42}" dt="2024-05-30T19:22:03.227" v="22023" actId="14100"/>
          <ac:spMkLst>
            <pc:docMk/>
            <pc:sldMk cId="3828447920" sldId="432"/>
            <ac:spMk id="4" creationId="{F29C8CE9-F019-1F47-D851-C88469662809}"/>
          </ac:spMkLst>
        </pc:spChg>
        <pc:spChg chg="del">
          <ac:chgData name="Justine Buss" userId="8d5b0085cc57ea0f" providerId="LiveId" clId="{42977CFE-BE18-4BDB-B730-A216D80DCD42}" dt="2024-05-30T19:32:04.836" v="22108" actId="478"/>
          <ac:spMkLst>
            <pc:docMk/>
            <pc:sldMk cId="3828447920" sldId="432"/>
            <ac:spMk id="6" creationId="{EA53D972-2A38-A6E7-6B9E-0E046B605FAA}"/>
          </ac:spMkLst>
        </pc:spChg>
        <pc:spChg chg="mod">
          <ac:chgData name="Justine Buss" userId="8d5b0085cc57ea0f" providerId="LiveId" clId="{42977CFE-BE18-4BDB-B730-A216D80DCD42}" dt="2024-05-30T19:28:35.768" v="22051"/>
          <ac:spMkLst>
            <pc:docMk/>
            <pc:sldMk cId="3828447920" sldId="432"/>
            <ac:spMk id="11" creationId="{0D9D337C-3894-6DB7-8FA2-06FAFFB827F1}"/>
          </ac:spMkLst>
        </pc:spChg>
        <pc:spChg chg="mod">
          <ac:chgData name="Justine Buss" userId="8d5b0085cc57ea0f" providerId="LiveId" clId="{42977CFE-BE18-4BDB-B730-A216D80DCD42}" dt="2024-05-30T19:28:35.768" v="22051"/>
          <ac:spMkLst>
            <pc:docMk/>
            <pc:sldMk cId="3828447920" sldId="432"/>
            <ac:spMk id="12" creationId="{07B01779-F9D7-E5B0-8B16-CB53B4A56759}"/>
          </ac:spMkLst>
        </pc:spChg>
        <pc:spChg chg="mod">
          <ac:chgData name="Justine Buss" userId="8d5b0085cc57ea0f" providerId="LiveId" clId="{42977CFE-BE18-4BDB-B730-A216D80DCD42}" dt="2024-05-30T19:28:35.768" v="22051"/>
          <ac:spMkLst>
            <pc:docMk/>
            <pc:sldMk cId="3828447920" sldId="432"/>
            <ac:spMk id="13" creationId="{5108DAFB-8BFB-6F0E-44FF-2F8D7E640AF4}"/>
          </ac:spMkLst>
        </pc:spChg>
        <pc:spChg chg="mod">
          <ac:chgData name="Justine Buss" userId="8d5b0085cc57ea0f" providerId="LiveId" clId="{42977CFE-BE18-4BDB-B730-A216D80DCD42}" dt="2024-05-30T19:28:35.768" v="22051"/>
          <ac:spMkLst>
            <pc:docMk/>
            <pc:sldMk cId="3828447920" sldId="432"/>
            <ac:spMk id="14" creationId="{5EE9DEB5-CA88-89DF-179C-4A30B1603066}"/>
          </ac:spMkLst>
        </pc:spChg>
        <pc:spChg chg="mod">
          <ac:chgData name="Justine Buss" userId="8d5b0085cc57ea0f" providerId="LiveId" clId="{42977CFE-BE18-4BDB-B730-A216D80DCD42}" dt="2024-05-30T19:28:35.768" v="22051"/>
          <ac:spMkLst>
            <pc:docMk/>
            <pc:sldMk cId="3828447920" sldId="432"/>
            <ac:spMk id="15" creationId="{DC71215F-A17A-CE1F-BC08-C8FB6DA740AE}"/>
          </ac:spMkLst>
        </pc:spChg>
        <pc:spChg chg="mod">
          <ac:chgData name="Justine Buss" userId="8d5b0085cc57ea0f" providerId="LiveId" clId="{42977CFE-BE18-4BDB-B730-A216D80DCD42}" dt="2024-05-30T19:28:35.768" v="22051"/>
          <ac:spMkLst>
            <pc:docMk/>
            <pc:sldMk cId="3828447920" sldId="432"/>
            <ac:spMk id="16" creationId="{52D37BC7-9CBE-D25D-182E-24A773256971}"/>
          </ac:spMkLst>
        </pc:spChg>
        <pc:spChg chg="mod">
          <ac:chgData name="Justine Buss" userId="8d5b0085cc57ea0f" providerId="LiveId" clId="{42977CFE-BE18-4BDB-B730-A216D80DCD42}" dt="2024-05-30T19:28:35.768" v="22051"/>
          <ac:spMkLst>
            <pc:docMk/>
            <pc:sldMk cId="3828447920" sldId="432"/>
            <ac:spMk id="17" creationId="{F7AA4D74-FE37-0F5F-FCAC-6888F02EB10C}"/>
          </ac:spMkLst>
        </pc:spChg>
        <pc:spChg chg="mod">
          <ac:chgData name="Justine Buss" userId="8d5b0085cc57ea0f" providerId="LiveId" clId="{42977CFE-BE18-4BDB-B730-A216D80DCD42}" dt="2024-05-30T19:28:35.768" v="22051"/>
          <ac:spMkLst>
            <pc:docMk/>
            <pc:sldMk cId="3828447920" sldId="432"/>
            <ac:spMk id="20" creationId="{3316A709-6A52-AC76-C508-FD88E6A93471}"/>
          </ac:spMkLst>
        </pc:spChg>
        <pc:spChg chg="add del mod topLvl">
          <ac:chgData name="Justine Buss" userId="8d5b0085cc57ea0f" providerId="LiveId" clId="{42977CFE-BE18-4BDB-B730-A216D80DCD42}" dt="2024-05-30T19:33:03.217" v="22117" actId="478"/>
          <ac:spMkLst>
            <pc:docMk/>
            <pc:sldMk cId="3828447920" sldId="432"/>
            <ac:spMk id="23" creationId="{49CBBA88-AF20-4346-A725-95BFF227DACC}"/>
          </ac:spMkLst>
        </pc:spChg>
        <pc:spChg chg="add del mod topLvl">
          <ac:chgData name="Justine Buss" userId="8d5b0085cc57ea0f" providerId="LiveId" clId="{42977CFE-BE18-4BDB-B730-A216D80DCD42}" dt="2024-05-31T14:54:39.988" v="24700" actId="207"/>
          <ac:spMkLst>
            <pc:docMk/>
            <pc:sldMk cId="3828447920" sldId="432"/>
            <ac:spMk id="24" creationId="{379E01FF-7FD4-6F81-C953-4F08FEBEF922}"/>
          </ac:spMkLst>
        </pc:spChg>
        <pc:spChg chg="add del mod topLvl">
          <ac:chgData name="Justine Buss" userId="8d5b0085cc57ea0f" providerId="LiveId" clId="{42977CFE-BE18-4BDB-B730-A216D80DCD42}" dt="2024-05-30T19:33:03.217" v="22117" actId="478"/>
          <ac:spMkLst>
            <pc:docMk/>
            <pc:sldMk cId="3828447920" sldId="432"/>
            <ac:spMk id="25" creationId="{59A24AFF-C9D6-AEFB-1FCC-29250E4D52F5}"/>
          </ac:spMkLst>
        </pc:spChg>
        <pc:spChg chg="add del mod topLvl">
          <ac:chgData name="Justine Buss" userId="8d5b0085cc57ea0f" providerId="LiveId" clId="{42977CFE-BE18-4BDB-B730-A216D80DCD42}" dt="2024-05-30T19:36:39.231" v="22256" actId="1076"/>
          <ac:spMkLst>
            <pc:docMk/>
            <pc:sldMk cId="3828447920" sldId="432"/>
            <ac:spMk id="26" creationId="{472B1F84-C960-6E5F-8513-410B66AA89FE}"/>
          </ac:spMkLst>
        </pc:spChg>
        <pc:spChg chg="add del mod">
          <ac:chgData name="Justine Buss" userId="8d5b0085cc57ea0f" providerId="LiveId" clId="{42977CFE-BE18-4BDB-B730-A216D80DCD42}" dt="2024-05-30T19:32:07.378" v="22109" actId="478"/>
          <ac:spMkLst>
            <pc:docMk/>
            <pc:sldMk cId="3828447920" sldId="432"/>
            <ac:spMk id="27" creationId="{3087B676-678B-4AB3-8ED1-DB3ED349FBFC}"/>
          </ac:spMkLst>
        </pc:spChg>
        <pc:spChg chg="add mod">
          <ac:chgData name="Justine Buss" userId="8d5b0085cc57ea0f" providerId="LiveId" clId="{42977CFE-BE18-4BDB-B730-A216D80DCD42}" dt="2024-05-30T19:33:22.233" v="22126"/>
          <ac:spMkLst>
            <pc:docMk/>
            <pc:sldMk cId="3828447920" sldId="432"/>
            <ac:spMk id="28" creationId="{48799886-86AE-DB16-37C2-8EA7CC50494F}"/>
          </ac:spMkLst>
        </pc:spChg>
        <pc:spChg chg="add mod">
          <ac:chgData name="Justine Buss" userId="8d5b0085cc57ea0f" providerId="LiveId" clId="{42977CFE-BE18-4BDB-B730-A216D80DCD42}" dt="2024-05-30T19:36:28.784" v="22253" actId="1076"/>
          <ac:spMkLst>
            <pc:docMk/>
            <pc:sldMk cId="3828447920" sldId="432"/>
            <ac:spMk id="29" creationId="{38D29F78-ABC6-EC13-11DF-1B0B9C77316C}"/>
          </ac:spMkLst>
        </pc:spChg>
        <pc:spChg chg="add mod">
          <ac:chgData name="Justine Buss" userId="8d5b0085cc57ea0f" providerId="LiveId" clId="{42977CFE-BE18-4BDB-B730-A216D80DCD42}" dt="2024-05-30T19:37:44.661" v="22275" actId="1076"/>
          <ac:spMkLst>
            <pc:docMk/>
            <pc:sldMk cId="3828447920" sldId="432"/>
            <ac:spMk id="30" creationId="{65C4E528-8B1C-16FF-45BE-D360F36F225A}"/>
          </ac:spMkLst>
        </pc:spChg>
        <pc:spChg chg="add del mod topLvl">
          <ac:chgData name="Justine Buss" userId="8d5b0085cc57ea0f" providerId="LiveId" clId="{42977CFE-BE18-4BDB-B730-A216D80DCD42}" dt="2024-05-30T19:33:03.217" v="22117" actId="478"/>
          <ac:spMkLst>
            <pc:docMk/>
            <pc:sldMk cId="3828447920" sldId="432"/>
            <ac:spMk id="52" creationId="{B8318139-5F58-59AD-B87C-8FE6E7E977F1}"/>
          </ac:spMkLst>
        </pc:spChg>
        <pc:grpChg chg="add mod">
          <ac:chgData name="Justine Buss" userId="8d5b0085cc57ea0f" providerId="LiveId" clId="{42977CFE-BE18-4BDB-B730-A216D80DCD42}" dt="2024-05-30T19:28:54.584" v="22055" actId="14100"/>
          <ac:grpSpMkLst>
            <pc:docMk/>
            <pc:sldMk cId="3828447920" sldId="432"/>
            <ac:grpSpMk id="10" creationId="{07631EBD-C6E1-768D-2B79-DD84A8EF2DAA}"/>
          </ac:grpSpMkLst>
        </pc:grpChg>
        <pc:grpChg chg="add del mod">
          <ac:chgData name="Justine Buss" userId="8d5b0085cc57ea0f" providerId="LiveId" clId="{42977CFE-BE18-4BDB-B730-A216D80DCD42}" dt="2024-05-30T19:32:35.698" v="22112" actId="165"/>
          <ac:grpSpMkLst>
            <pc:docMk/>
            <pc:sldMk cId="3828447920" sldId="432"/>
            <ac:grpSpMk id="22" creationId="{14FFE9E4-8A88-F21C-958B-8B05B7547C70}"/>
          </ac:grpSpMkLst>
        </pc:grpChg>
        <pc:picChg chg="mod modCrop">
          <ac:chgData name="Justine Buss" userId="8d5b0085cc57ea0f" providerId="LiveId" clId="{42977CFE-BE18-4BDB-B730-A216D80DCD42}" dt="2024-05-30T19:21:57.561" v="22021" actId="1076"/>
          <ac:picMkLst>
            <pc:docMk/>
            <pc:sldMk cId="3828447920" sldId="432"/>
            <ac:picMk id="8" creationId="{DC0BD84F-B296-52F3-260D-DE6FC047C2BA}"/>
          </ac:picMkLst>
        </pc:picChg>
        <pc:picChg chg="add mod">
          <ac:chgData name="Justine Buss" userId="8d5b0085cc57ea0f" providerId="LiveId" clId="{42977CFE-BE18-4BDB-B730-A216D80DCD42}" dt="2024-05-30T19:22:38.701" v="22032" actId="1076"/>
          <ac:picMkLst>
            <pc:docMk/>
            <pc:sldMk cId="3828447920" sldId="432"/>
            <ac:picMk id="9" creationId="{7F8320BD-BD32-4C99-DC16-32D6D9DE7E1D}"/>
          </ac:picMkLst>
        </pc:picChg>
        <pc:picChg chg="mod">
          <ac:chgData name="Justine Buss" userId="8d5b0085cc57ea0f" providerId="LiveId" clId="{42977CFE-BE18-4BDB-B730-A216D80DCD42}" dt="2024-05-30T19:28:35.768" v="22051"/>
          <ac:picMkLst>
            <pc:docMk/>
            <pc:sldMk cId="3828447920" sldId="432"/>
            <ac:picMk id="19" creationId="{F556E373-6D16-5136-641C-8002B33C0916}"/>
          </ac:picMkLst>
        </pc:picChg>
        <pc:picChg chg="mod">
          <ac:chgData name="Justine Buss" userId="8d5b0085cc57ea0f" providerId="LiveId" clId="{42977CFE-BE18-4BDB-B730-A216D80DCD42}" dt="2024-05-30T19:28:35.768" v="22051"/>
          <ac:picMkLst>
            <pc:docMk/>
            <pc:sldMk cId="3828447920" sldId="432"/>
            <ac:picMk id="21" creationId="{812B06C0-10B6-7001-E675-57269C4B9E53}"/>
          </ac:picMkLst>
        </pc:picChg>
        <pc:picChg chg="add mod">
          <ac:chgData name="Justine Buss" userId="8d5b0085cc57ea0f" providerId="LiveId" clId="{42977CFE-BE18-4BDB-B730-A216D80DCD42}" dt="2024-05-30T19:40:35.704" v="22288"/>
          <ac:picMkLst>
            <pc:docMk/>
            <pc:sldMk cId="3828447920" sldId="432"/>
            <ac:picMk id="31" creationId="{C82008DC-681C-ACA8-186B-272A158266B9}"/>
          </ac:picMkLst>
        </pc:picChg>
        <pc:picChg chg="add mod">
          <ac:chgData name="Justine Buss" userId="8d5b0085cc57ea0f" providerId="LiveId" clId="{42977CFE-BE18-4BDB-B730-A216D80DCD42}" dt="2024-05-30T19:40:35.704" v="22288"/>
          <ac:picMkLst>
            <pc:docMk/>
            <pc:sldMk cId="3828447920" sldId="432"/>
            <ac:picMk id="32" creationId="{5DDB4BD6-A885-B8A6-1E7A-EB10C33A9B6A}"/>
          </ac:picMkLst>
        </pc:picChg>
        <pc:cxnChg chg="mod">
          <ac:chgData name="Justine Buss" userId="8d5b0085cc57ea0f" providerId="LiveId" clId="{42977CFE-BE18-4BDB-B730-A216D80DCD42}" dt="2024-05-30T19:28:35.768" v="22051"/>
          <ac:cxnSpMkLst>
            <pc:docMk/>
            <pc:sldMk cId="3828447920" sldId="432"/>
            <ac:cxnSpMk id="18" creationId="{E6C59AFA-B9E9-7499-C4DE-6442EB002E73}"/>
          </ac:cxnSpMkLst>
        </pc:cxnChg>
      </pc:sldChg>
      <pc:sldChg chg="add del ord">
        <pc:chgData name="Justine Buss" userId="8d5b0085cc57ea0f" providerId="LiveId" clId="{42977CFE-BE18-4BDB-B730-A216D80DCD42}" dt="2024-05-30T19:33:04.361" v="22119" actId="2890"/>
        <pc:sldMkLst>
          <pc:docMk/>
          <pc:sldMk cId="1176515758" sldId="433"/>
        </pc:sldMkLst>
      </pc:sldChg>
      <pc:sldChg chg="addSp delSp modSp add del mod ord modTransition delAnim modAnim">
        <pc:chgData name="Justine Buss" userId="8d5b0085cc57ea0f" providerId="LiveId" clId="{42977CFE-BE18-4BDB-B730-A216D80DCD42}" dt="2024-05-31T14:54:30.204" v="24699" actId="207"/>
        <pc:sldMkLst>
          <pc:docMk/>
          <pc:sldMk cId="1244814499" sldId="433"/>
        </pc:sldMkLst>
        <pc:spChg chg="mod">
          <ac:chgData name="Justine Buss" userId="8d5b0085cc57ea0f" providerId="LiveId" clId="{42977CFE-BE18-4BDB-B730-A216D80DCD42}" dt="2024-05-31T14:54:30.204" v="24699" actId="207"/>
          <ac:spMkLst>
            <pc:docMk/>
            <pc:sldMk cId="1244814499" sldId="433"/>
            <ac:spMk id="4" creationId="{F29C8CE9-F019-1F47-D851-C88469662809}"/>
          </ac:spMkLst>
        </pc:spChg>
        <pc:spChg chg="add mod">
          <ac:chgData name="Justine Buss" userId="8d5b0085cc57ea0f" providerId="LiveId" clId="{42977CFE-BE18-4BDB-B730-A216D80DCD42}" dt="2024-05-30T19:34:25.951" v="22232" actId="20577"/>
          <ac:spMkLst>
            <pc:docMk/>
            <pc:sldMk cId="1244814499" sldId="433"/>
            <ac:spMk id="6" creationId="{CD9ECD09-6D96-27C6-BF8E-78180CDBEC8B}"/>
          </ac:spMkLst>
        </pc:spChg>
        <pc:spChg chg="add mod">
          <ac:chgData name="Justine Buss" userId="8d5b0085cc57ea0f" providerId="LiveId" clId="{42977CFE-BE18-4BDB-B730-A216D80DCD42}" dt="2024-05-30T19:50:38.446" v="22635"/>
          <ac:spMkLst>
            <pc:docMk/>
            <pc:sldMk cId="1244814499" sldId="433"/>
            <ac:spMk id="16" creationId="{DE40C2DC-A9FE-C9C9-47C8-0DAD82C43E3F}"/>
          </ac:spMkLst>
        </pc:spChg>
        <pc:spChg chg="add mod">
          <ac:chgData name="Justine Buss" userId="8d5b0085cc57ea0f" providerId="LiveId" clId="{42977CFE-BE18-4BDB-B730-A216D80DCD42}" dt="2024-05-31T14:54:24.996" v="24697" actId="207"/>
          <ac:spMkLst>
            <pc:docMk/>
            <pc:sldMk cId="1244814499" sldId="433"/>
            <ac:spMk id="17" creationId="{44BE5338-9309-CD35-DA79-791F023C0E64}"/>
          </ac:spMkLst>
        </pc:spChg>
        <pc:spChg chg="add mod">
          <ac:chgData name="Justine Buss" userId="8d5b0085cc57ea0f" providerId="LiveId" clId="{42977CFE-BE18-4BDB-B730-A216D80DCD42}" dt="2024-05-30T19:50:38.446" v="22635"/>
          <ac:spMkLst>
            <pc:docMk/>
            <pc:sldMk cId="1244814499" sldId="433"/>
            <ac:spMk id="18" creationId="{1BE334DA-5CD5-DAB3-4584-7F673A02DA3A}"/>
          </ac:spMkLst>
        </pc:spChg>
        <pc:spChg chg="add del mod">
          <ac:chgData name="Justine Buss" userId="8d5b0085cc57ea0f" providerId="LiveId" clId="{42977CFE-BE18-4BDB-B730-A216D80DCD42}" dt="2024-05-30T19:50:44.426" v="22637" actId="478"/>
          <ac:spMkLst>
            <pc:docMk/>
            <pc:sldMk cId="1244814499" sldId="433"/>
            <ac:spMk id="19" creationId="{67B42881-CBFF-6BC6-D45B-F6BFBDDF4EA4}"/>
          </ac:spMkLst>
        </pc:spChg>
        <pc:spChg chg="add mod">
          <ac:chgData name="Justine Buss" userId="8d5b0085cc57ea0f" providerId="LiveId" clId="{42977CFE-BE18-4BDB-B730-A216D80DCD42}" dt="2024-05-30T19:50:38.446" v="22635"/>
          <ac:spMkLst>
            <pc:docMk/>
            <pc:sldMk cId="1244814499" sldId="433"/>
            <ac:spMk id="20" creationId="{AF3F8600-9D00-C3B6-F2AB-3B2752058540}"/>
          </ac:spMkLst>
        </pc:spChg>
        <pc:spChg chg="add mod">
          <ac:chgData name="Justine Buss" userId="8d5b0085cc57ea0f" providerId="LiveId" clId="{42977CFE-BE18-4BDB-B730-A216D80DCD42}" dt="2024-05-30T19:50:38.446" v="22635"/>
          <ac:spMkLst>
            <pc:docMk/>
            <pc:sldMk cId="1244814499" sldId="433"/>
            <ac:spMk id="21" creationId="{147D612F-A311-3E82-2670-A37F222012E3}"/>
          </ac:spMkLst>
        </pc:spChg>
        <pc:spChg chg="add del mod">
          <ac:chgData name="Justine Buss" userId="8d5b0085cc57ea0f" providerId="LiveId" clId="{42977CFE-BE18-4BDB-B730-A216D80DCD42}" dt="2024-05-30T19:50:43.530" v="22636" actId="478"/>
          <ac:spMkLst>
            <pc:docMk/>
            <pc:sldMk cId="1244814499" sldId="433"/>
            <ac:spMk id="22" creationId="{995B8716-F278-A3E0-07ED-AE07793C689F}"/>
          </ac:spMkLst>
        </pc:spChg>
        <pc:spChg chg="del">
          <ac:chgData name="Justine Buss" userId="8d5b0085cc57ea0f" providerId="LiveId" clId="{42977CFE-BE18-4BDB-B730-A216D80DCD42}" dt="2024-05-30T19:33:18.069" v="22125" actId="478"/>
          <ac:spMkLst>
            <pc:docMk/>
            <pc:sldMk cId="1244814499" sldId="433"/>
            <ac:spMk id="23" creationId="{49CBBA88-AF20-4346-A725-95BFF227DACC}"/>
          </ac:spMkLst>
        </pc:spChg>
        <pc:spChg chg="del">
          <ac:chgData name="Justine Buss" userId="8d5b0085cc57ea0f" providerId="LiveId" clId="{42977CFE-BE18-4BDB-B730-A216D80DCD42}" dt="2024-05-30T19:33:18.069" v="22125" actId="478"/>
          <ac:spMkLst>
            <pc:docMk/>
            <pc:sldMk cId="1244814499" sldId="433"/>
            <ac:spMk id="24" creationId="{379E01FF-7FD4-6F81-C953-4F08FEBEF922}"/>
          </ac:spMkLst>
        </pc:spChg>
        <pc:spChg chg="del">
          <ac:chgData name="Justine Buss" userId="8d5b0085cc57ea0f" providerId="LiveId" clId="{42977CFE-BE18-4BDB-B730-A216D80DCD42}" dt="2024-05-30T19:33:18.069" v="22125" actId="478"/>
          <ac:spMkLst>
            <pc:docMk/>
            <pc:sldMk cId="1244814499" sldId="433"/>
            <ac:spMk id="25" creationId="{59A24AFF-C9D6-AEFB-1FCC-29250E4D52F5}"/>
          </ac:spMkLst>
        </pc:spChg>
        <pc:spChg chg="del">
          <ac:chgData name="Justine Buss" userId="8d5b0085cc57ea0f" providerId="LiveId" clId="{42977CFE-BE18-4BDB-B730-A216D80DCD42}" dt="2024-05-30T19:33:18.069" v="22125" actId="478"/>
          <ac:spMkLst>
            <pc:docMk/>
            <pc:sldMk cId="1244814499" sldId="433"/>
            <ac:spMk id="26" creationId="{472B1F84-C960-6E5F-8513-410B66AA89FE}"/>
          </ac:spMkLst>
        </pc:spChg>
        <pc:spChg chg="del">
          <ac:chgData name="Justine Buss" userId="8d5b0085cc57ea0f" providerId="LiveId" clId="{42977CFE-BE18-4BDB-B730-A216D80DCD42}" dt="2024-05-30T19:33:18.069" v="22125" actId="478"/>
          <ac:spMkLst>
            <pc:docMk/>
            <pc:sldMk cId="1244814499" sldId="433"/>
            <ac:spMk id="52" creationId="{B8318139-5F58-59AD-B87C-8FE6E7E977F1}"/>
          </ac:spMkLst>
        </pc:spChg>
        <pc:picChg chg="add mod">
          <ac:chgData name="Justine Buss" userId="8d5b0085cc57ea0f" providerId="LiveId" clId="{42977CFE-BE18-4BDB-B730-A216D80DCD42}" dt="2024-05-30T19:40:28.323" v="22287"/>
          <ac:picMkLst>
            <pc:docMk/>
            <pc:sldMk cId="1244814499" sldId="433"/>
            <ac:picMk id="7" creationId="{9996ED16-EA66-4FDD-727A-D6D3CDF08563}"/>
          </ac:picMkLst>
        </pc:picChg>
        <pc:picChg chg="mod">
          <ac:chgData name="Justine Buss" userId="8d5b0085cc57ea0f" providerId="LiveId" clId="{42977CFE-BE18-4BDB-B730-A216D80DCD42}" dt="2024-05-31T14:54:30.204" v="24699" actId="207"/>
          <ac:picMkLst>
            <pc:docMk/>
            <pc:sldMk cId="1244814499" sldId="433"/>
            <ac:picMk id="9" creationId="{7F8320BD-BD32-4C99-DC16-32D6D9DE7E1D}"/>
          </ac:picMkLst>
        </pc:picChg>
        <pc:picChg chg="add mod">
          <ac:chgData name="Justine Buss" userId="8d5b0085cc57ea0f" providerId="LiveId" clId="{42977CFE-BE18-4BDB-B730-A216D80DCD42}" dt="2024-05-30T19:40:28.323" v="22287"/>
          <ac:picMkLst>
            <pc:docMk/>
            <pc:sldMk cId="1244814499" sldId="433"/>
            <ac:picMk id="10" creationId="{3BD96B36-85BE-DEBA-0332-1208C5D65D6D}"/>
          </ac:picMkLst>
        </pc:picChg>
        <pc:picChg chg="add mod">
          <ac:chgData name="Justine Buss" userId="8d5b0085cc57ea0f" providerId="LiveId" clId="{42977CFE-BE18-4BDB-B730-A216D80DCD42}" dt="2024-05-30T19:41:40.362" v="22298" actId="1076"/>
          <ac:picMkLst>
            <pc:docMk/>
            <pc:sldMk cId="1244814499" sldId="433"/>
            <ac:picMk id="12" creationId="{6C6291FE-80C0-3371-6D2E-698E6E3CBF9C}"/>
          </ac:picMkLst>
        </pc:picChg>
        <pc:picChg chg="add del mod">
          <ac:chgData name="Justine Buss" userId="8d5b0085cc57ea0f" providerId="LiveId" clId="{42977CFE-BE18-4BDB-B730-A216D80DCD42}" dt="2024-05-30T19:41:02.653" v="22292" actId="478"/>
          <ac:picMkLst>
            <pc:docMk/>
            <pc:sldMk cId="1244814499" sldId="433"/>
            <ac:picMk id="13" creationId="{23B0F07A-F736-46FF-A87F-639B7A9B12F8}"/>
          </ac:picMkLst>
        </pc:picChg>
        <pc:picChg chg="add del mod">
          <ac:chgData name="Justine Buss" userId="8d5b0085cc57ea0f" providerId="LiveId" clId="{42977CFE-BE18-4BDB-B730-A216D80DCD42}" dt="2024-05-30T19:41:02.334" v="22291" actId="478"/>
          <ac:picMkLst>
            <pc:docMk/>
            <pc:sldMk cId="1244814499" sldId="433"/>
            <ac:picMk id="14" creationId="{CA334F7A-5375-3C19-E97A-2AE02BEB293E}"/>
          </ac:picMkLst>
        </pc:picChg>
        <pc:picChg chg="add del mod">
          <ac:chgData name="Justine Buss" userId="8d5b0085cc57ea0f" providerId="LiveId" clId="{42977CFE-BE18-4BDB-B730-A216D80DCD42}" dt="2024-05-30T19:41:36.403" v="22297" actId="478"/>
          <ac:picMkLst>
            <pc:docMk/>
            <pc:sldMk cId="1244814499" sldId="433"/>
            <ac:picMk id="15" creationId="{72F6F27A-A63C-D206-041A-65ECECFC2956}"/>
          </ac:picMkLst>
        </pc:picChg>
      </pc:sldChg>
      <pc:sldChg chg="addSp delSp modSp add del mod ord modAnim">
        <pc:chgData name="Justine Buss" userId="8d5b0085cc57ea0f" providerId="LiveId" clId="{42977CFE-BE18-4BDB-B730-A216D80DCD42}" dt="2024-05-30T19:32:12.482" v="22110" actId="2696"/>
        <pc:sldMkLst>
          <pc:docMk/>
          <pc:sldMk cId="4280103436" sldId="433"/>
        </pc:sldMkLst>
        <pc:spChg chg="add del mod">
          <ac:chgData name="Justine Buss" userId="8d5b0085cc57ea0f" providerId="LiveId" clId="{42977CFE-BE18-4BDB-B730-A216D80DCD42}" dt="2024-05-30T19:30:46.585" v="22075" actId="478"/>
          <ac:spMkLst>
            <pc:docMk/>
            <pc:sldMk cId="4280103436" sldId="433"/>
            <ac:spMk id="6" creationId="{251E7A03-821B-5B84-958A-F29BEEB798AB}"/>
          </ac:spMkLst>
        </pc:spChg>
        <pc:spChg chg="add mod">
          <ac:chgData name="Justine Buss" userId="8d5b0085cc57ea0f" providerId="LiveId" clId="{42977CFE-BE18-4BDB-B730-A216D80DCD42}" dt="2024-05-30T19:31:59.551" v="22105" actId="164"/>
          <ac:spMkLst>
            <pc:docMk/>
            <pc:sldMk cId="4280103436" sldId="433"/>
            <ac:spMk id="7" creationId="{59A24AFF-C9D6-AEFB-1FCC-29250E4D52F5}"/>
          </ac:spMkLst>
        </pc:spChg>
        <pc:spChg chg="mod">
          <ac:chgData name="Justine Buss" userId="8d5b0085cc57ea0f" providerId="LiveId" clId="{42977CFE-BE18-4BDB-B730-A216D80DCD42}" dt="2024-05-30T19:31:59.551" v="22105" actId="164"/>
          <ac:spMkLst>
            <pc:docMk/>
            <pc:sldMk cId="4280103436" sldId="433"/>
            <ac:spMk id="8" creationId="{379E01FF-7FD4-6F81-C953-4F08FEBEF922}"/>
          </ac:spMkLst>
        </pc:spChg>
        <pc:spChg chg="del mod">
          <ac:chgData name="Justine Buss" userId="8d5b0085cc57ea0f" providerId="LiveId" clId="{42977CFE-BE18-4BDB-B730-A216D80DCD42}" dt="2024-05-30T19:29:06.193" v="22059" actId="478"/>
          <ac:spMkLst>
            <pc:docMk/>
            <pc:sldMk cId="4280103436" sldId="433"/>
            <ac:spMk id="9" creationId="{D33930C6-93F6-0234-0569-70301AD51547}"/>
          </ac:spMkLst>
        </pc:spChg>
        <pc:spChg chg="del mod">
          <ac:chgData name="Justine Buss" userId="8d5b0085cc57ea0f" providerId="LiveId" clId="{42977CFE-BE18-4BDB-B730-A216D80DCD42}" dt="2024-05-30T19:29:05.018" v="22057" actId="478"/>
          <ac:spMkLst>
            <pc:docMk/>
            <pc:sldMk cId="4280103436" sldId="433"/>
            <ac:spMk id="11" creationId="{B7257882-CC04-2C9C-2C17-2EF9F55685CE}"/>
          </ac:spMkLst>
        </pc:spChg>
        <pc:spChg chg="del mod">
          <ac:chgData name="Justine Buss" userId="8d5b0085cc57ea0f" providerId="LiveId" clId="{42977CFE-BE18-4BDB-B730-A216D80DCD42}" dt="2024-05-30T19:29:07.362" v="22060" actId="478"/>
          <ac:spMkLst>
            <pc:docMk/>
            <pc:sldMk cId="4280103436" sldId="433"/>
            <ac:spMk id="12" creationId="{8C244F2F-4C0A-6255-1FA6-D6F8903D16D5}"/>
          </ac:spMkLst>
        </pc:spChg>
        <pc:spChg chg="add mod">
          <ac:chgData name="Justine Buss" userId="8d5b0085cc57ea0f" providerId="LiveId" clId="{42977CFE-BE18-4BDB-B730-A216D80DCD42}" dt="2024-05-30T19:31:59.551" v="22105" actId="164"/>
          <ac:spMkLst>
            <pc:docMk/>
            <pc:sldMk cId="4280103436" sldId="433"/>
            <ac:spMk id="13" creationId="{472B1F84-C960-6E5F-8513-410B66AA89FE}"/>
          </ac:spMkLst>
        </pc:spChg>
        <pc:spChg chg="mod">
          <ac:chgData name="Justine Buss" userId="8d5b0085cc57ea0f" providerId="LiveId" clId="{42977CFE-BE18-4BDB-B730-A216D80DCD42}" dt="2024-05-30T19:31:59.551" v="22105" actId="164"/>
          <ac:spMkLst>
            <pc:docMk/>
            <pc:sldMk cId="4280103436" sldId="433"/>
            <ac:spMk id="14" creationId="{49CBBA88-AF20-4346-A725-95BFF227DACC}"/>
          </ac:spMkLst>
        </pc:spChg>
        <pc:spChg chg="del mod">
          <ac:chgData name="Justine Buss" userId="8d5b0085cc57ea0f" providerId="LiveId" clId="{42977CFE-BE18-4BDB-B730-A216D80DCD42}" dt="2024-05-30T19:30:41.253" v="22073" actId="478"/>
          <ac:spMkLst>
            <pc:docMk/>
            <pc:sldMk cId="4280103436" sldId="433"/>
            <ac:spMk id="23" creationId="{4CCF50F2-833D-B6D9-E63E-F8239DDE297C}"/>
          </ac:spMkLst>
        </pc:spChg>
        <pc:spChg chg="mod">
          <ac:chgData name="Justine Buss" userId="8d5b0085cc57ea0f" providerId="LiveId" clId="{42977CFE-BE18-4BDB-B730-A216D80DCD42}" dt="2024-05-30T19:31:59.551" v="22105" actId="164"/>
          <ac:spMkLst>
            <pc:docMk/>
            <pc:sldMk cId="4280103436" sldId="433"/>
            <ac:spMk id="52" creationId="{B8318139-5F58-59AD-B87C-8FE6E7E977F1}"/>
          </ac:spMkLst>
        </pc:spChg>
        <pc:grpChg chg="add mod">
          <ac:chgData name="Justine Buss" userId="8d5b0085cc57ea0f" providerId="LiveId" clId="{42977CFE-BE18-4BDB-B730-A216D80DCD42}" dt="2024-05-30T19:29:02.202" v="22056" actId="164"/>
          <ac:grpSpMkLst>
            <pc:docMk/>
            <pc:sldMk cId="4280103436" sldId="433"/>
            <ac:grpSpMk id="4" creationId="{C139E50B-AF6C-FE45-E0DD-9DA2EDD93B71}"/>
          </ac:grpSpMkLst>
        </pc:grpChg>
        <pc:grpChg chg="add del mod">
          <ac:chgData name="Justine Buss" userId="8d5b0085cc57ea0f" providerId="LiveId" clId="{42977CFE-BE18-4BDB-B730-A216D80DCD42}" dt="2024-05-30T19:32:00.867" v="22106" actId="21"/>
          <ac:grpSpMkLst>
            <pc:docMk/>
            <pc:sldMk cId="4280103436" sldId="433"/>
            <ac:grpSpMk id="16" creationId="{14FFE9E4-8A88-F21C-958B-8B05B7547C70}"/>
          </ac:grpSpMkLst>
        </pc:grpChg>
        <pc:picChg chg="del mod">
          <ac:chgData name="Justine Buss" userId="8d5b0085cc57ea0f" providerId="LiveId" clId="{42977CFE-BE18-4BDB-B730-A216D80DCD42}" dt="2024-05-30T19:30:44.117" v="22074" actId="478"/>
          <ac:picMkLst>
            <pc:docMk/>
            <pc:sldMk cId="4280103436" sldId="433"/>
            <ac:picMk id="10" creationId="{F120CAFB-3D4B-C814-5B35-94F0E86A422A}"/>
          </ac:picMkLst>
        </pc:picChg>
        <pc:picChg chg="del">
          <ac:chgData name="Justine Buss" userId="8d5b0085cc57ea0f" providerId="LiveId" clId="{42977CFE-BE18-4BDB-B730-A216D80DCD42}" dt="2024-05-30T19:28:12.525" v="22044" actId="478"/>
          <ac:picMkLst>
            <pc:docMk/>
            <pc:sldMk cId="4280103436" sldId="433"/>
            <ac:picMk id="15" creationId="{9ACAE271-3535-30FA-5D59-7564F0EEB08C}"/>
          </ac:picMkLst>
        </pc:picChg>
        <pc:picChg chg="del mod">
          <ac:chgData name="Justine Buss" userId="8d5b0085cc57ea0f" providerId="LiveId" clId="{42977CFE-BE18-4BDB-B730-A216D80DCD42}" dt="2024-05-30T19:29:05.653" v="22058" actId="478"/>
          <ac:picMkLst>
            <pc:docMk/>
            <pc:sldMk cId="4280103436" sldId="433"/>
            <ac:picMk id="18" creationId="{42912708-EA18-EA8C-1AF5-54DCFCF3EB18}"/>
          </ac:picMkLst>
        </pc:picChg>
        <pc:picChg chg="del">
          <ac:chgData name="Justine Buss" userId="8d5b0085cc57ea0f" providerId="LiveId" clId="{42977CFE-BE18-4BDB-B730-A216D80DCD42}" dt="2024-05-30T19:28:16.288" v="22046" actId="478"/>
          <ac:picMkLst>
            <pc:docMk/>
            <pc:sldMk cId="4280103436" sldId="433"/>
            <ac:picMk id="22" creationId="{5A51CBB1-B062-AF73-88E5-86372DCE70E6}"/>
          </ac:picMkLst>
        </pc:picChg>
        <pc:picChg chg="del">
          <ac:chgData name="Justine Buss" userId="8d5b0085cc57ea0f" providerId="LiveId" clId="{42977CFE-BE18-4BDB-B730-A216D80DCD42}" dt="2024-05-30T19:28:20.092" v="22049" actId="478"/>
          <ac:picMkLst>
            <pc:docMk/>
            <pc:sldMk cId="4280103436" sldId="433"/>
            <ac:picMk id="24" creationId="{EC0AB19C-FF97-C643-C97C-356449AD85F6}"/>
          </ac:picMkLst>
        </pc:picChg>
        <pc:picChg chg="del">
          <ac:chgData name="Justine Buss" userId="8d5b0085cc57ea0f" providerId="LiveId" clId="{42977CFE-BE18-4BDB-B730-A216D80DCD42}" dt="2024-05-30T19:28:15.564" v="22045" actId="478"/>
          <ac:picMkLst>
            <pc:docMk/>
            <pc:sldMk cId="4280103436" sldId="433"/>
            <ac:picMk id="25" creationId="{BC3E2C4D-F506-B7DE-ACC8-D9A0ED86ACB7}"/>
          </ac:picMkLst>
        </pc:picChg>
        <pc:cxnChg chg="del mod">
          <ac:chgData name="Justine Buss" userId="8d5b0085cc57ea0f" providerId="LiveId" clId="{42977CFE-BE18-4BDB-B730-A216D80DCD42}" dt="2024-05-30T19:30:47.309" v="22076" actId="478"/>
          <ac:cxnSpMkLst>
            <pc:docMk/>
            <pc:sldMk cId="4280103436" sldId="433"/>
            <ac:cxnSpMk id="20" creationId="{85D4A289-69AE-095A-3191-57183700A37C}"/>
          </ac:cxnSpMkLst>
        </pc:cxnChg>
      </pc:sldChg>
      <pc:sldChg chg="addSp delSp modSp add mod modTransition delAnim modAnim">
        <pc:chgData name="Justine Buss" userId="8d5b0085cc57ea0f" providerId="LiveId" clId="{42977CFE-BE18-4BDB-B730-A216D80DCD42}" dt="2024-05-30T23:18:35.920" v="24207"/>
        <pc:sldMkLst>
          <pc:docMk/>
          <pc:sldMk cId="1178386400" sldId="434"/>
        </pc:sldMkLst>
        <pc:spChg chg="mod">
          <ac:chgData name="Justine Buss" userId="8d5b0085cc57ea0f" providerId="LiveId" clId="{42977CFE-BE18-4BDB-B730-A216D80DCD42}" dt="2024-05-30T19:58:15.197" v="22693" actId="20577"/>
          <ac:spMkLst>
            <pc:docMk/>
            <pc:sldMk cId="1178386400" sldId="434"/>
            <ac:spMk id="3" creationId="{D6F9F005-21C5-0F4F-B2D5-0D255BDEBA3B}"/>
          </ac:spMkLst>
        </pc:spChg>
        <pc:spChg chg="del">
          <ac:chgData name="Justine Buss" userId="8d5b0085cc57ea0f" providerId="LiveId" clId="{42977CFE-BE18-4BDB-B730-A216D80DCD42}" dt="2024-05-30T19:39:03.011" v="22281" actId="478"/>
          <ac:spMkLst>
            <pc:docMk/>
            <pc:sldMk cId="1178386400" sldId="434"/>
            <ac:spMk id="4" creationId="{F29C8CE9-F019-1F47-D851-C88469662809}"/>
          </ac:spMkLst>
        </pc:spChg>
        <pc:spChg chg="add mod">
          <ac:chgData name="Justine Buss" userId="8d5b0085cc57ea0f" providerId="LiveId" clId="{42977CFE-BE18-4BDB-B730-A216D80DCD42}" dt="2024-05-30T19:39:34.708" v="22286"/>
          <ac:spMkLst>
            <pc:docMk/>
            <pc:sldMk cId="1178386400" sldId="434"/>
            <ac:spMk id="7" creationId="{47E831E2-7B0B-DF81-5812-E8D49395A148}"/>
          </ac:spMkLst>
        </pc:spChg>
        <pc:spChg chg="add del mod">
          <ac:chgData name="Justine Buss" userId="8d5b0085cc57ea0f" providerId="LiveId" clId="{42977CFE-BE18-4BDB-B730-A216D80DCD42}" dt="2024-05-30T19:56:42.923" v="22663" actId="478"/>
          <ac:spMkLst>
            <pc:docMk/>
            <pc:sldMk cId="1178386400" sldId="434"/>
            <ac:spMk id="10" creationId="{69477148-C92E-4104-114D-AEFE645F85DE}"/>
          </ac:spMkLst>
        </pc:spChg>
        <pc:spChg chg="add del mod">
          <ac:chgData name="Justine Buss" userId="8d5b0085cc57ea0f" providerId="LiveId" clId="{42977CFE-BE18-4BDB-B730-A216D80DCD42}" dt="2024-05-30T19:56:42.923" v="22663" actId="478"/>
          <ac:spMkLst>
            <pc:docMk/>
            <pc:sldMk cId="1178386400" sldId="434"/>
            <ac:spMk id="11" creationId="{7E2A8E47-B0B5-9D60-0D4D-EF9277C409EB}"/>
          </ac:spMkLst>
        </pc:spChg>
        <pc:spChg chg="add del mod">
          <ac:chgData name="Justine Buss" userId="8d5b0085cc57ea0f" providerId="LiveId" clId="{42977CFE-BE18-4BDB-B730-A216D80DCD42}" dt="2024-05-30T19:56:42.923" v="22663" actId="478"/>
          <ac:spMkLst>
            <pc:docMk/>
            <pc:sldMk cId="1178386400" sldId="434"/>
            <ac:spMk id="12" creationId="{C9CFB34D-78AA-5B9E-F5FD-F9C15EC8B496}"/>
          </ac:spMkLst>
        </pc:spChg>
        <pc:spChg chg="add del mod">
          <ac:chgData name="Justine Buss" userId="8d5b0085cc57ea0f" providerId="LiveId" clId="{42977CFE-BE18-4BDB-B730-A216D80DCD42}" dt="2024-05-30T19:56:42.923" v="22663" actId="478"/>
          <ac:spMkLst>
            <pc:docMk/>
            <pc:sldMk cId="1178386400" sldId="434"/>
            <ac:spMk id="13" creationId="{EEBC56BE-49D2-23E8-57A7-FA685D0E4DFC}"/>
          </ac:spMkLst>
        </pc:spChg>
        <pc:spChg chg="add del mod">
          <ac:chgData name="Justine Buss" userId="8d5b0085cc57ea0f" providerId="LiveId" clId="{42977CFE-BE18-4BDB-B730-A216D80DCD42}" dt="2024-05-30T19:56:42.923" v="22663" actId="478"/>
          <ac:spMkLst>
            <pc:docMk/>
            <pc:sldMk cId="1178386400" sldId="434"/>
            <ac:spMk id="14" creationId="{EA8CAACB-446C-7511-269F-DB7F91438E91}"/>
          </ac:spMkLst>
        </pc:spChg>
        <pc:spChg chg="add del mod">
          <ac:chgData name="Justine Buss" userId="8d5b0085cc57ea0f" providerId="LiveId" clId="{42977CFE-BE18-4BDB-B730-A216D80DCD42}" dt="2024-05-30T19:56:42.923" v="22663" actId="478"/>
          <ac:spMkLst>
            <pc:docMk/>
            <pc:sldMk cId="1178386400" sldId="434"/>
            <ac:spMk id="15" creationId="{C518615F-9558-E5A7-0664-9E0691F419FC}"/>
          </ac:spMkLst>
        </pc:spChg>
        <pc:spChg chg="add del mod">
          <ac:chgData name="Justine Buss" userId="8d5b0085cc57ea0f" providerId="LiveId" clId="{42977CFE-BE18-4BDB-B730-A216D80DCD42}" dt="2024-05-30T19:56:42.923" v="22663" actId="478"/>
          <ac:spMkLst>
            <pc:docMk/>
            <pc:sldMk cId="1178386400" sldId="434"/>
            <ac:spMk id="16" creationId="{97CA7BDB-28E0-83BB-9580-2F686ABF2986}"/>
          </ac:spMkLst>
        </pc:spChg>
        <pc:spChg chg="del">
          <ac:chgData name="Justine Buss" userId="8d5b0085cc57ea0f" providerId="LiveId" clId="{42977CFE-BE18-4BDB-B730-A216D80DCD42}" dt="2024-05-30T19:39:00.844" v="22280" actId="478"/>
          <ac:spMkLst>
            <pc:docMk/>
            <pc:sldMk cId="1178386400" sldId="434"/>
            <ac:spMk id="23" creationId="{49CBBA88-AF20-4346-A725-95BFF227DACC}"/>
          </ac:spMkLst>
        </pc:spChg>
        <pc:spChg chg="del">
          <ac:chgData name="Justine Buss" userId="8d5b0085cc57ea0f" providerId="LiveId" clId="{42977CFE-BE18-4BDB-B730-A216D80DCD42}" dt="2024-05-30T19:39:00.844" v="22280" actId="478"/>
          <ac:spMkLst>
            <pc:docMk/>
            <pc:sldMk cId="1178386400" sldId="434"/>
            <ac:spMk id="24" creationId="{379E01FF-7FD4-6F81-C953-4F08FEBEF922}"/>
          </ac:spMkLst>
        </pc:spChg>
        <pc:spChg chg="del">
          <ac:chgData name="Justine Buss" userId="8d5b0085cc57ea0f" providerId="LiveId" clId="{42977CFE-BE18-4BDB-B730-A216D80DCD42}" dt="2024-05-30T19:39:00.844" v="22280" actId="478"/>
          <ac:spMkLst>
            <pc:docMk/>
            <pc:sldMk cId="1178386400" sldId="434"/>
            <ac:spMk id="25" creationId="{59A24AFF-C9D6-AEFB-1FCC-29250E4D52F5}"/>
          </ac:spMkLst>
        </pc:spChg>
        <pc:spChg chg="del">
          <ac:chgData name="Justine Buss" userId="8d5b0085cc57ea0f" providerId="LiveId" clId="{42977CFE-BE18-4BDB-B730-A216D80DCD42}" dt="2024-05-30T19:39:00.844" v="22280" actId="478"/>
          <ac:spMkLst>
            <pc:docMk/>
            <pc:sldMk cId="1178386400" sldId="434"/>
            <ac:spMk id="26" creationId="{472B1F84-C960-6E5F-8513-410B66AA89FE}"/>
          </ac:spMkLst>
        </pc:spChg>
        <pc:spChg chg="del">
          <ac:chgData name="Justine Buss" userId="8d5b0085cc57ea0f" providerId="LiveId" clId="{42977CFE-BE18-4BDB-B730-A216D80DCD42}" dt="2024-05-30T19:39:00.844" v="22280" actId="478"/>
          <ac:spMkLst>
            <pc:docMk/>
            <pc:sldMk cId="1178386400" sldId="434"/>
            <ac:spMk id="29" creationId="{38D29F78-ABC6-EC13-11DF-1B0B9C77316C}"/>
          </ac:spMkLst>
        </pc:spChg>
        <pc:spChg chg="del">
          <ac:chgData name="Justine Buss" userId="8d5b0085cc57ea0f" providerId="LiveId" clId="{42977CFE-BE18-4BDB-B730-A216D80DCD42}" dt="2024-05-30T19:39:00.844" v="22280" actId="478"/>
          <ac:spMkLst>
            <pc:docMk/>
            <pc:sldMk cId="1178386400" sldId="434"/>
            <ac:spMk id="30" creationId="{65C4E528-8B1C-16FF-45BE-D360F36F225A}"/>
          </ac:spMkLst>
        </pc:spChg>
        <pc:spChg chg="del">
          <ac:chgData name="Justine Buss" userId="8d5b0085cc57ea0f" providerId="LiveId" clId="{42977CFE-BE18-4BDB-B730-A216D80DCD42}" dt="2024-05-30T19:39:00.844" v="22280" actId="478"/>
          <ac:spMkLst>
            <pc:docMk/>
            <pc:sldMk cId="1178386400" sldId="434"/>
            <ac:spMk id="52" creationId="{B8318139-5F58-59AD-B87C-8FE6E7E977F1}"/>
          </ac:spMkLst>
        </pc:spChg>
        <pc:picChg chg="add del mod">
          <ac:chgData name="Justine Buss" userId="8d5b0085cc57ea0f" providerId="LiveId" clId="{42977CFE-BE18-4BDB-B730-A216D80DCD42}" dt="2024-05-30T19:56:41.454" v="22662" actId="478"/>
          <ac:picMkLst>
            <pc:docMk/>
            <pc:sldMk cId="1178386400" sldId="434"/>
            <ac:picMk id="6" creationId="{162C353B-2827-10EF-A736-E3DF4B371C11}"/>
          </ac:picMkLst>
        </pc:picChg>
        <pc:picChg chg="del mod modCrop">
          <ac:chgData name="Justine Buss" userId="8d5b0085cc57ea0f" providerId="LiveId" clId="{42977CFE-BE18-4BDB-B730-A216D80DCD42}" dt="2024-05-30T19:39:12.710" v="22284" actId="478"/>
          <ac:picMkLst>
            <pc:docMk/>
            <pc:sldMk cId="1178386400" sldId="434"/>
            <ac:picMk id="8" creationId="{DC0BD84F-B296-52F3-260D-DE6FC047C2BA}"/>
          </ac:picMkLst>
        </pc:picChg>
        <pc:picChg chg="del">
          <ac:chgData name="Justine Buss" userId="8d5b0085cc57ea0f" providerId="LiveId" clId="{42977CFE-BE18-4BDB-B730-A216D80DCD42}" dt="2024-05-30T19:39:03.511" v="22282" actId="478"/>
          <ac:picMkLst>
            <pc:docMk/>
            <pc:sldMk cId="1178386400" sldId="434"/>
            <ac:picMk id="9" creationId="{7F8320BD-BD32-4C99-DC16-32D6D9DE7E1D}"/>
          </ac:picMkLst>
        </pc:picChg>
        <pc:picChg chg="add mod modCrop">
          <ac:chgData name="Justine Buss" userId="8d5b0085cc57ea0f" providerId="LiveId" clId="{42977CFE-BE18-4BDB-B730-A216D80DCD42}" dt="2024-05-30T19:56:04.470" v="22659" actId="14826"/>
          <ac:picMkLst>
            <pc:docMk/>
            <pc:sldMk cId="1178386400" sldId="434"/>
            <ac:picMk id="17" creationId="{B9E182A3-459E-B2D1-926B-6F6A4609A930}"/>
          </ac:picMkLst>
        </pc:picChg>
        <pc:picChg chg="add mod">
          <ac:chgData name="Justine Buss" userId="8d5b0085cc57ea0f" providerId="LiveId" clId="{42977CFE-BE18-4BDB-B730-A216D80DCD42}" dt="2024-05-30T19:56:48.967" v="22667" actId="1076"/>
          <ac:picMkLst>
            <pc:docMk/>
            <pc:sldMk cId="1178386400" sldId="434"/>
            <ac:picMk id="19" creationId="{BB0BC7BA-ADEB-FA70-5B76-9FDF39203AAE}"/>
          </ac:picMkLst>
        </pc:picChg>
        <pc:picChg chg="add mod">
          <ac:chgData name="Justine Buss" userId="8d5b0085cc57ea0f" providerId="LiveId" clId="{42977CFE-BE18-4BDB-B730-A216D80DCD42}" dt="2024-05-30T19:57:39.431" v="22672"/>
          <ac:picMkLst>
            <pc:docMk/>
            <pc:sldMk cId="1178386400" sldId="434"/>
            <ac:picMk id="20" creationId="{083ACAB8-5B4D-4CED-91AE-2262180A4DEE}"/>
          </ac:picMkLst>
        </pc:picChg>
      </pc:sldChg>
      <pc:sldChg chg="addSp delSp modSp add del modAnim">
        <pc:chgData name="Justine Buss" userId="8d5b0085cc57ea0f" providerId="LiveId" clId="{42977CFE-BE18-4BDB-B730-A216D80DCD42}" dt="2024-05-30T19:30:24.910" v="22069" actId="2696"/>
        <pc:sldMkLst>
          <pc:docMk/>
          <pc:sldMk cId="2373964903" sldId="434"/>
        </pc:sldMkLst>
        <pc:spChg chg="add del mod">
          <ac:chgData name="Justine Buss" userId="8d5b0085cc57ea0f" providerId="LiveId" clId="{42977CFE-BE18-4BDB-B730-A216D80DCD42}" dt="2024-05-30T19:30:19.486" v="22068" actId="478"/>
          <ac:spMkLst>
            <pc:docMk/>
            <pc:sldMk cId="2373964903" sldId="434"/>
            <ac:spMk id="6" creationId="{CA9ADD24-9D42-16C9-412C-D6882A5DC85E}"/>
          </ac:spMkLst>
        </pc:spChg>
        <pc:spChg chg="del">
          <ac:chgData name="Justine Buss" userId="8d5b0085cc57ea0f" providerId="LiveId" clId="{42977CFE-BE18-4BDB-B730-A216D80DCD42}" dt="2024-05-30T19:30:06.559" v="22067" actId="478"/>
          <ac:spMkLst>
            <pc:docMk/>
            <pc:sldMk cId="2373964903" sldId="434"/>
            <ac:spMk id="29" creationId="{51BB653C-53A8-2AEA-983B-8912D5C61396}"/>
          </ac:spMkLst>
        </pc:spChg>
        <pc:spChg chg="del">
          <ac:chgData name="Justine Buss" userId="8d5b0085cc57ea0f" providerId="LiveId" clId="{42977CFE-BE18-4BDB-B730-A216D80DCD42}" dt="2024-05-30T19:29:50.104" v="22064" actId="478"/>
          <ac:spMkLst>
            <pc:docMk/>
            <pc:sldMk cId="2373964903" sldId="434"/>
            <ac:spMk id="31" creationId="{D680DB2A-B0E0-1557-425C-1A4149BA4A7D}"/>
          </ac:spMkLst>
        </pc:spChg>
        <pc:spChg chg="del">
          <ac:chgData name="Justine Buss" userId="8d5b0085cc57ea0f" providerId="LiveId" clId="{42977CFE-BE18-4BDB-B730-A216D80DCD42}" dt="2024-05-30T19:29:57.337" v="22065" actId="478"/>
          <ac:spMkLst>
            <pc:docMk/>
            <pc:sldMk cId="2373964903" sldId="434"/>
            <ac:spMk id="32" creationId="{2C682B9B-55B7-94C8-B206-9C746EDD77FA}"/>
          </ac:spMkLst>
        </pc:spChg>
        <pc:spChg chg="del">
          <ac:chgData name="Justine Buss" userId="8d5b0085cc57ea0f" providerId="LiveId" clId="{42977CFE-BE18-4BDB-B730-A216D80DCD42}" dt="2024-05-30T19:30:00.168" v="22066" actId="478"/>
          <ac:spMkLst>
            <pc:docMk/>
            <pc:sldMk cId="2373964903" sldId="434"/>
            <ac:spMk id="33" creationId="{4DA9DA3C-5078-1D7B-343B-C848CDE8C55B}"/>
          </ac:spMkLst>
        </pc:spChg>
      </pc:sldChg>
      <pc:sldChg chg="addSp delSp modSp add mod modTransition addAnim delAnim modAnim">
        <pc:chgData name="Justine Buss" userId="8d5b0085cc57ea0f" providerId="LiveId" clId="{42977CFE-BE18-4BDB-B730-A216D80DCD42}" dt="2024-05-31T14:55:28.674" v="24711" actId="207"/>
        <pc:sldMkLst>
          <pc:docMk/>
          <pc:sldMk cId="2437905519" sldId="435"/>
        </pc:sldMkLst>
        <pc:spChg chg="mod">
          <ac:chgData name="Justine Buss" userId="8d5b0085cc57ea0f" providerId="LiveId" clId="{42977CFE-BE18-4BDB-B730-A216D80DCD42}" dt="2024-05-30T20:06:18.062" v="22755" actId="207"/>
          <ac:spMkLst>
            <pc:docMk/>
            <pc:sldMk cId="2437905519" sldId="435"/>
            <ac:spMk id="3" creationId="{D6F9F005-21C5-0F4F-B2D5-0D255BDEBA3B}"/>
          </ac:spMkLst>
        </pc:spChg>
        <pc:spChg chg="mod">
          <ac:chgData name="Justine Buss" userId="8d5b0085cc57ea0f" providerId="LiveId" clId="{42977CFE-BE18-4BDB-B730-A216D80DCD42}" dt="2024-05-30T20:06:20.981" v="22758" actId="20577"/>
          <ac:spMkLst>
            <pc:docMk/>
            <pc:sldMk cId="2437905519" sldId="435"/>
            <ac:spMk id="7" creationId="{056FCC0D-669E-3031-8610-BDC42FCE63DD}"/>
          </ac:spMkLst>
        </pc:spChg>
        <pc:spChg chg="mod">
          <ac:chgData name="Justine Buss" userId="8d5b0085cc57ea0f" providerId="LiveId" clId="{42977CFE-BE18-4BDB-B730-A216D80DCD42}" dt="2024-05-31T14:55:28.674" v="24711" actId="207"/>
          <ac:spMkLst>
            <pc:docMk/>
            <pc:sldMk cId="2437905519" sldId="435"/>
            <ac:spMk id="8" creationId="{738D69B4-7629-AA32-A3FB-D7DABBA2B92F}"/>
          </ac:spMkLst>
        </pc:spChg>
        <pc:spChg chg="add mod">
          <ac:chgData name="Justine Buss" userId="8d5b0085cc57ea0f" providerId="LiveId" clId="{42977CFE-BE18-4BDB-B730-A216D80DCD42}" dt="2024-05-30T19:49:30.283" v="22621"/>
          <ac:spMkLst>
            <pc:docMk/>
            <pc:sldMk cId="2437905519" sldId="435"/>
            <ac:spMk id="13" creationId="{4DA675A8-9D43-945D-9480-86BFFE2397CB}"/>
          </ac:spMkLst>
        </pc:spChg>
        <pc:spChg chg="mod">
          <ac:chgData name="Justine Buss" userId="8d5b0085cc57ea0f" providerId="LiveId" clId="{42977CFE-BE18-4BDB-B730-A216D80DCD42}" dt="2024-05-30T20:06:23.276" v="22761" actId="20577"/>
          <ac:spMkLst>
            <pc:docMk/>
            <pc:sldMk cId="2437905519" sldId="435"/>
            <ac:spMk id="24" creationId="{6975C926-CADA-56AB-2E12-0E111D0FECF2}"/>
          </ac:spMkLst>
        </pc:spChg>
        <pc:spChg chg="mod">
          <ac:chgData name="Justine Buss" userId="8d5b0085cc57ea0f" providerId="LiveId" clId="{42977CFE-BE18-4BDB-B730-A216D80DCD42}" dt="2024-05-30T19:49:57.179" v="22628" actId="1076"/>
          <ac:spMkLst>
            <pc:docMk/>
            <pc:sldMk cId="2437905519" sldId="435"/>
            <ac:spMk id="27" creationId="{AB55F27A-C5A5-949F-6985-DCAAA001EB2C}"/>
          </ac:spMkLst>
        </pc:spChg>
        <pc:spChg chg="add del">
          <ac:chgData name="Justine Buss" userId="8d5b0085cc57ea0f" providerId="LiveId" clId="{42977CFE-BE18-4BDB-B730-A216D80DCD42}" dt="2024-05-30T19:49:54.222" v="22627" actId="478"/>
          <ac:spMkLst>
            <pc:docMk/>
            <pc:sldMk cId="2437905519" sldId="435"/>
            <ac:spMk id="28" creationId="{2120A0B4-7912-CE3F-7E05-D642DC91960D}"/>
          </ac:spMkLst>
        </pc:spChg>
        <pc:spChg chg="add del mod">
          <ac:chgData name="Justine Buss" userId="8d5b0085cc57ea0f" providerId="LiveId" clId="{42977CFE-BE18-4BDB-B730-A216D80DCD42}" dt="2024-05-30T19:49:18.522" v="22619"/>
          <ac:spMkLst>
            <pc:docMk/>
            <pc:sldMk cId="2437905519" sldId="435"/>
            <ac:spMk id="29" creationId="{A8576320-0355-B406-82E7-C273CE2B008F}"/>
          </ac:spMkLst>
        </pc:spChg>
        <pc:grpChg chg="add mod">
          <ac:chgData name="Justine Buss" userId="8d5b0085cc57ea0f" providerId="LiveId" clId="{42977CFE-BE18-4BDB-B730-A216D80DCD42}" dt="2024-05-30T19:46:11.746" v="22422"/>
          <ac:grpSpMkLst>
            <pc:docMk/>
            <pc:sldMk cId="2437905519" sldId="435"/>
            <ac:grpSpMk id="5" creationId="{5FDA10D4-62B0-2B46-C729-6FC5809D9BBB}"/>
          </ac:grpSpMkLst>
        </pc:grpChg>
        <pc:grpChg chg="add del">
          <ac:chgData name="Justine Buss" userId="8d5b0085cc57ea0f" providerId="LiveId" clId="{42977CFE-BE18-4BDB-B730-A216D80DCD42}" dt="2024-05-30T19:50:02.432" v="22631" actId="478"/>
          <ac:grpSpMkLst>
            <pc:docMk/>
            <pc:sldMk cId="2437905519" sldId="435"/>
            <ac:grpSpMk id="9" creationId="{644570C5-8D3E-E8C9-BB36-DEDD7AF2BE64}"/>
          </ac:grpSpMkLst>
        </pc:grpChg>
        <pc:grpChg chg="del">
          <ac:chgData name="Justine Buss" userId="8d5b0085cc57ea0f" providerId="LiveId" clId="{42977CFE-BE18-4BDB-B730-A216D80DCD42}" dt="2024-05-30T19:46:11.468" v="22421" actId="478"/>
          <ac:grpSpMkLst>
            <pc:docMk/>
            <pc:sldMk cId="2437905519" sldId="435"/>
            <ac:grpSpMk id="15" creationId="{3808BAF8-689F-C5B9-7C85-B1E47D5AFC6F}"/>
          </ac:grpSpMkLst>
        </pc:grpChg>
        <pc:grpChg chg="mod">
          <ac:chgData name="Justine Buss" userId="8d5b0085cc57ea0f" providerId="LiveId" clId="{42977CFE-BE18-4BDB-B730-A216D80DCD42}" dt="2024-05-30T19:50:10.402" v="22634" actId="1076"/>
          <ac:grpSpMkLst>
            <pc:docMk/>
            <pc:sldMk cId="2437905519" sldId="435"/>
            <ac:grpSpMk id="19" creationId="{A677A329-98A4-0A0A-990F-77EB58F79386}"/>
          </ac:grpSpMkLst>
        </pc:grpChg>
        <pc:picChg chg="mod">
          <ac:chgData name="Justine Buss" userId="8d5b0085cc57ea0f" providerId="LiveId" clId="{42977CFE-BE18-4BDB-B730-A216D80DCD42}" dt="2024-05-30T19:46:11.746" v="22422"/>
          <ac:picMkLst>
            <pc:docMk/>
            <pc:sldMk cId="2437905519" sldId="435"/>
            <ac:picMk id="11" creationId="{FE07A07F-5BE1-1895-B5F5-41E5DC3E656E}"/>
          </ac:picMkLst>
        </pc:picChg>
        <pc:picChg chg="add mod">
          <ac:chgData name="Justine Buss" userId="8d5b0085cc57ea0f" providerId="LiveId" clId="{42977CFE-BE18-4BDB-B730-A216D80DCD42}" dt="2024-05-30T19:50:10.402" v="22634" actId="1076"/>
          <ac:picMkLst>
            <pc:docMk/>
            <pc:sldMk cId="2437905519" sldId="435"/>
            <ac:picMk id="20" creationId="{83F90CEB-D398-3374-1458-A970FA759134}"/>
          </ac:picMkLst>
        </pc:picChg>
        <pc:picChg chg="del">
          <ac:chgData name="Justine Buss" userId="8d5b0085cc57ea0f" providerId="LiveId" clId="{42977CFE-BE18-4BDB-B730-A216D80DCD42}" dt="2024-05-30T19:49:29.991" v="22620" actId="478"/>
          <ac:picMkLst>
            <pc:docMk/>
            <pc:sldMk cId="2437905519" sldId="435"/>
            <ac:picMk id="26" creationId="{F6E96408-4EFF-54BA-2C75-982DE9E63C2B}"/>
          </ac:picMkLst>
        </pc:picChg>
      </pc:sldChg>
      <pc:sldChg chg="modSp add mod ord modTransition modAnim">
        <pc:chgData name="Justine Buss" userId="8d5b0085cc57ea0f" providerId="LiveId" clId="{42977CFE-BE18-4BDB-B730-A216D80DCD42}" dt="2024-05-30T23:18:35.920" v="24207"/>
        <pc:sldMkLst>
          <pc:docMk/>
          <pc:sldMk cId="3042987530" sldId="436"/>
        </pc:sldMkLst>
        <pc:spChg chg="mod">
          <ac:chgData name="Justine Buss" userId="8d5b0085cc57ea0f" providerId="LiveId" clId="{42977CFE-BE18-4BDB-B730-A216D80DCD42}" dt="2024-05-30T19:46:42.882" v="22449" actId="20577"/>
          <ac:spMkLst>
            <pc:docMk/>
            <pc:sldMk cId="3042987530" sldId="436"/>
            <ac:spMk id="3" creationId="{D6F9F005-21C5-0F4F-B2D5-0D255BDEBA3B}"/>
          </ac:spMkLst>
        </pc:spChg>
        <pc:spChg chg="mod">
          <ac:chgData name="Justine Buss" userId="8d5b0085cc57ea0f" providerId="LiveId" clId="{42977CFE-BE18-4BDB-B730-A216D80DCD42}" dt="2024-05-30T19:47:00.473" v="22498" actId="20577"/>
          <ac:spMkLst>
            <pc:docMk/>
            <pc:sldMk cId="3042987530" sldId="436"/>
            <ac:spMk id="6" creationId="{E8B02B57-3A88-8D46-036E-7DBC2482570B}"/>
          </ac:spMkLst>
        </pc:spChg>
      </pc:sldChg>
      <pc:sldChg chg="addSp delSp modSp add mod ord modTransition">
        <pc:chgData name="Justine Buss" userId="8d5b0085cc57ea0f" providerId="LiveId" clId="{42977CFE-BE18-4BDB-B730-A216D80DCD42}" dt="2024-05-30T23:18:35.920" v="24207"/>
        <pc:sldMkLst>
          <pc:docMk/>
          <pc:sldMk cId="443107612" sldId="437"/>
        </pc:sldMkLst>
        <pc:spChg chg="del mod">
          <ac:chgData name="Justine Buss" userId="8d5b0085cc57ea0f" providerId="LiveId" clId="{42977CFE-BE18-4BDB-B730-A216D80DCD42}" dt="2024-05-30T20:07:20.150" v="22762" actId="478"/>
          <ac:spMkLst>
            <pc:docMk/>
            <pc:sldMk cId="443107612" sldId="437"/>
            <ac:spMk id="3" creationId="{D6F9F005-21C5-0F4F-B2D5-0D255BDEBA3B}"/>
          </ac:spMkLst>
        </pc:spChg>
        <pc:spChg chg="add del mod">
          <ac:chgData name="Justine Buss" userId="8d5b0085cc57ea0f" providerId="LiveId" clId="{42977CFE-BE18-4BDB-B730-A216D80DCD42}" dt="2024-05-30T20:01:44.311" v="22712" actId="478"/>
          <ac:spMkLst>
            <pc:docMk/>
            <pc:sldMk cId="443107612" sldId="437"/>
            <ac:spMk id="4" creationId="{791B5D6F-DB7B-5F6F-605F-337BE7F5D01C}"/>
          </ac:spMkLst>
        </pc:spChg>
        <pc:spChg chg="add del mod">
          <ac:chgData name="Justine Buss" userId="8d5b0085cc57ea0f" providerId="LiveId" clId="{42977CFE-BE18-4BDB-B730-A216D80DCD42}" dt="2024-05-30T20:07:24.132" v="22765" actId="478"/>
          <ac:spMkLst>
            <pc:docMk/>
            <pc:sldMk cId="443107612" sldId="437"/>
            <ac:spMk id="7" creationId="{D1BBC4D7-C9B0-32FA-E760-9827DC2A348B}"/>
          </ac:spMkLst>
        </pc:spChg>
        <pc:spChg chg="add mod">
          <ac:chgData name="Justine Buss" userId="8d5b0085cc57ea0f" providerId="LiveId" clId="{42977CFE-BE18-4BDB-B730-A216D80DCD42}" dt="2024-05-30T20:07:21.996" v="22764"/>
          <ac:spMkLst>
            <pc:docMk/>
            <pc:sldMk cId="443107612" sldId="437"/>
            <ac:spMk id="9" creationId="{78DF1D63-F91C-FA29-8B93-10FA65BB1575}"/>
          </ac:spMkLst>
        </pc:spChg>
        <pc:spChg chg="add mod">
          <ac:chgData name="Justine Buss" userId="8d5b0085cc57ea0f" providerId="LiveId" clId="{42977CFE-BE18-4BDB-B730-A216D80DCD42}" dt="2024-05-30T20:07:24.551" v="22766"/>
          <ac:spMkLst>
            <pc:docMk/>
            <pc:sldMk cId="443107612" sldId="437"/>
            <ac:spMk id="10" creationId="{F4971FC2-2B49-A333-F8CE-DD26909401C1}"/>
          </ac:spMkLst>
        </pc:spChg>
        <pc:picChg chg="mod">
          <ac:chgData name="Justine Buss" userId="8d5b0085cc57ea0f" providerId="LiveId" clId="{42977CFE-BE18-4BDB-B730-A216D80DCD42}" dt="2024-05-30T19:59:53.732" v="22698" actId="14826"/>
          <ac:picMkLst>
            <pc:docMk/>
            <pc:sldMk cId="443107612" sldId="437"/>
            <ac:picMk id="8" creationId="{DC0BD84F-B296-52F3-260D-DE6FC047C2BA}"/>
          </ac:picMkLst>
        </pc:picChg>
      </pc:sldChg>
      <pc:sldChg chg="addSp delSp modSp add mod modTransition modAnim">
        <pc:chgData name="Justine Buss" userId="8d5b0085cc57ea0f" providerId="LiveId" clId="{42977CFE-BE18-4BDB-B730-A216D80DCD42}" dt="2024-05-30T23:23:44.423" v="24223"/>
        <pc:sldMkLst>
          <pc:docMk/>
          <pc:sldMk cId="1111698259" sldId="438"/>
        </pc:sldMkLst>
        <pc:spChg chg="mod">
          <ac:chgData name="Justine Buss" userId="8d5b0085cc57ea0f" providerId="LiveId" clId="{42977CFE-BE18-4BDB-B730-A216D80DCD42}" dt="2024-05-30T20:08:47.660" v="22925" actId="20577"/>
          <ac:spMkLst>
            <pc:docMk/>
            <pc:sldMk cId="1111698259" sldId="438"/>
            <ac:spMk id="6" creationId="{EA53D972-2A38-A6E7-6B9E-0E046B605FAA}"/>
          </ac:spMkLst>
        </pc:spChg>
        <pc:spChg chg="del">
          <ac:chgData name="Justine Buss" userId="8d5b0085cc57ea0f" providerId="LiveId" clId="{42977CFE-BE18-4BDB-B730-A216D80DCD42}" dt="2024-05-30T20:01:30.542" v="22711" actId="478"/>
          <ac:spMkLst>
            <pc:docMk/>
            <pc:sldMk cId="1111698259" sldId="438"/>
            <ac:spMk id="12" creationId="{04966634-CD29-1D09-6BA2-A8DF1006B9A9}"/>
          </ac:spMkLst>
        </pc:spChg>
        <pc:picChg chg="add del mod">
          <ac:chgData name="Justine Buss" userId="8d5b0085cc57ea0f" providerId="LiveId" clId="{42977CFE-BE18-4BDB-B730-A216D80DCD42}" dt="2024-05-30T20:01:10.335" v="22707" actId="478"/>
          <ac:picMkLst>
            <pc:docMk/>
            <pc:sldMk cId="1111698259" sldId="438"/>
            <ac:picMk id="4" creationId="{EF79A150-3D57-3AED-8084-00F60DC5D13F}"/>
          </ac:picMkLst>
        </pc:picChg>
        <pc:picChg chg="add mod">
          <ac:chgData name="Justine Buss" userId="8d5b0085cc57ea0f" providerId="LiveId" clId="{42977CFE-BE18-4BDB-B730-A216D80DCD42}" dt="2024-05-30T20:02:34.876" v="22735" actId="1076"/>
          <ac:picMkLst>
            <pc:docMk/>
            <pc:sldMk cId="1111698259" sldId="438"/>
            <ac:picMk id="7" creationId="{D8591E5D-1631-89DB-3BA8-5FB6EA13C8E3}"/>
          </ac:picMkLst>
        </pc:picChg>
        <pc:picChg chg="mod modCrop">
          <ac:chgData name="Justine Buss" userId="8d5b0085cc57ea0f" providerId="LiveId" clId="{42977CFE-BE18-4BDB-B730-A216D80DCD42}" dt="2024-05-30T20:01:15.256" v="22709" actId="1076"/>
          <ac:picMkLst>
            <pc:docMk/>
            <pc:sldMk cId="1111698259" sldId="438"/>
            <ac:picMk id="8" creationId="{DC0BD84F-B296-52F3-260D-DE6FC047C2BA}"/>
          </ac:picMkLst>
        </pc:picChg>
      </pc:sldChg>
      <pc:sldChg chg="addSp delSp modSp add mod ord modTransition">
        <pc:chgData name="Justine Buss" userId="8d5b0085cc57ea0f" providerId="LiveId" clId="{42977CFE-BE18-4BDB-B730-A216D80DCD42}" dt="2024-05-30T23:24:49.758" v="24228"/>
        <pc:sldMkLst>
          <pc:docMk/>
          <pc:sldMk cId="3396108523" sldId="439"/>
        </pc:sldMkLst>
        <pc:spChg chg="mod">
          <ac:chgData name="Justine Buss" userId="8d5b0085cc57ea0f" providerId="LiveId" clId="{42977CFE-BE18-4BDB-B730-A216D80DCD42}" dt="2024-05-30T22:20:41.755" v="23579" actId="20577"/>
          <ac:spMkLst>
            <pc:docMk/>
            <pc:sldMk cId="3396108523" sldId="439"/>
            <ac:spMk id="3" creationId="{D6F9F005-21C5-0F4F-B2D5-0D255BDEBA3B}"/>
          </ac:spMkLst>
        </pc:spChg>
        <pc:spChg chg="add del mod">
          <ac:chgData name="Justine Buss" userId="8d5b0085cc57ea0f" providerId="LiveId" clId="{42977CFE-BE18-4BDB-B730-A216D80DCD42}" dt="2024-05-30T22:36:01.630" v="23774" actId="478"/>
          <ac:spMkLst>
            <pc:docMk/>
            <pc:sldMk cId="3396108523" sldId="439"/>
            <ac:spMk id="4" creationId="{7B771FE3-1169-F20E-B8A9-9BECA58919A6}"/>
          </ac:spMkLst>
        </pc:spChg>
        <pc:spChg chg="add mod">
          <ac:chgData name="Justine Buss" userId="8d5b0085cc57ea0f" providerId="LiveId" clId="{42977CFE-BE18-4BDB-B730-A216D80DCD42}" dt="2024-05-30T22:45:52.113" v="23859" actId="1076"/>
          <ac:spMkLst>
            <pc:docMk/>
            <pc:sldMk cId="3396108523" sldId="439"/>
            <ac:spMk id="6" creationId="{4D584F1A-3029-2E69-6F81-9A221A210223}"/>
          </ac:spMkLst>
        </pc:spChg>
        <pc:spChg chg="add mod">
          <ac:chgData name="Justine Buss" userId="8d5b0085cc57ea0f" providerId="LiveId" clId="{42977CFE-BE18-4BDB-B730-A216D80DCD42}" dt="2024-05-30T22:46:28.191" v="23864" actId="1076"/>
          <ac:spMkLst>
            <pc:docMk/>
            <pc:sldMk cId="3396108523" sldId="439"/>
            <ac:spMk id="7" creationId="{68A31B08-765B-466A-EC18-7FE478DBF658}"/>
          </ac:spMkLst>
        </pc:spChg>
        <pc:spChg chg="mod">
          <ac:chgData name="Justine Buss" userId="8d5b0085cc57ea0f" providerId="LiveId" clId="{42977CFE-BE18-4BDB-B730-A216D80DCD42}" dt="2024-05-30T22:21:30.246" v="23671" actId="20577"/>
          <ac:spMkLst>
            <pc:docMk/>
            <pc:sldMk cId="3396108523" sldId="439"/>
            <ac:spMk id="20" creationId="{DF312FB5-2C32-049C-8714-7AA05E4D7881}"/>
          </ac:spMkLst>
        </pc:spChg>
        <pc:picChg chg="mod">
          <ac:chgData name="Justine Buss" userId="8d5b0085cc57ea0f" providerId="LiveId" clId="{42977CFE-BE18-4BDB-B730-A216D80DCD42}" dt="2024-05-30T22:45:22.130" v="23855" actId="14826"/>
          <ac:picMkLst>
            <pc:docMk/>
            <pc:sldMk cId="3396108523" sldId="439"/>
            <ac:picMk id="8" creationId="{80EBC7F1-31CB-0EB6-6844-F2B6285EFFBB}"/>
          </ac:picMkLst>
        </pc:picChg>
      </pc:sldChg>
      <pc:sldChg chg="addSp delSp modSp add del mod modAnim">
        <pc:chgData name="Justine Buss" userId="8d5b0085cc57ea0f" providerId="LiveId" clId="{42977CFE-BE18-4BDB-B730-A216D80DCD42}" dt="2024-05-30T22:47:47.363" v="23880" actId="2696"/>
        <pc:sldMkLst>
          <pc:docMk/>
          <pc:sldMk cId="3203703995" sldId="440"/>
        </pc:sldMkLst>
        <pc:spChg chg="mod">
          <ac:chgData name="Justine Buss" userId="8d5b0085cc57ea0f" providerId="LiveId" clId="{42977CFE-BE18-4BDB-B730-A216D80DCD42}" dt="2024-05-30T22:27:56.233" v="23738" actId="20577"/>
          <ac:spMkLst>
            <pc:docMk/>
            <pc:sldMk cId="3203703995" sldId="440"/>
            <ac:spMk id="3" creationId="{D6F9F005-21C5-0F4F-B2D5-0D255BDEBA3B}"/>
          </ac:spMkLst>
        </pc:spChg>
        <pc:spChg chg="del">
          <ac:chgData name="Justine Buss" userId="8d5b0085cc57ea0f" providerId="LiveId" clId="{42977CFE-BE18-4BDB-B730-A216D80DCD42}" dt="2024-05-30T22:26:36.519" v="23715" actId="478"/>
          <ac:spMkLst>
            <pc:docMk/>
            <pc:sldMk cId="3203703995" sldId="440"/>
            <ac:spMk id="6" creationId="{4D584F1A-3029-2E69-6F81-9A221A210223}"/>
          </ac:spMkLst>
        </pc:spChg>
        <pc:spChg chg="del">
          <ac:chgData name="Justine Buss" userId="8d5b0085cc57ea0f" providerId="LiveId" clId="{42977CFE-BE18-4BDB-B730-A216D80DCD42}" dt="2024-05-30T22:26:34.424" v="23714" actId="478"/>
          <ac:spMkLst>
            <pc:docMk/>
            <pc:sldMk cId="3203703995" sldId="440"/>
            <ac:spMk id="7" creationId="{68A31B08-765B-466A-EC18-7FE478DBF658}"/>
          </ac:spMkLst>
        </pc:spChg>
        <pc:spChg chg="add mod">
          <ac:chgData name="Justine Buss" userId="8d5b0085cc57ea0f" providerId="LiveId" clId="{42977CFE-BE18-4BDB-B730-A216D80DCD42}" dt="2024-05-30T22:30:18.613" v="23761" actId="1076"/>
          <ac:spMkLst>
            <pc:docMk/>
            <pc:sldMk cId="3203703995" sldId="440"/>
            <ac:spMk id="9" creationId="{41E88AEE-CEF9-8B61-8214-AFD2CBB3ACB7}"/>
          </ac:spMkLst>
        </pc:spChg>
        <pc:spChg chg="add del mod">
          <ac:chgData name="Justine Buss" userId="8d5b0085cc57ea0f" providerId="LiveId" clId="{42977CFE-BE18-4BDB-B730-A216D80DCD42}" dt="2024-05-30T22:30:57.111" v="23768" actId="478"/>
          <ac:spMkLst>
            <pc:docMk/>
            <pc:sldMk cId="3203703995" sldId="440"/>
            <ac:spMk id="14" creationId="{47A71A8E-C2E4-2867-2BE7-7AA523DA7F72}"/>
          </ac:spMkLst>
        </pc:spChg>
        <pc:spChg chg="del">
          <ac:chgData name="Justine Buss" userId="8d5b0085cc57ea0f" providerId="LiveId" clId="{42977CFE-BE18-4BDB-B730-A216D80DCD42}" dt="2024-05-30T22:28:04.845" v="23739" actId="478"/>
          <ac:spMkLst>
            <pc:docMk/>
            <pc:sldMk cId="3203703995" sldId="440"/>
            <ac:spMk id="20" creationId="{DF312FB5-2C32-049C-8714-7AA05E4D7881}"/>
          </ac:spMkLst>
        </pc:spChg>
        <pc:picChg chg="mod modCrop">
          <ac:chgData name="Justine Buss" userId="8d5b0085cc57ea0f" providerId="LiveId" clId="{42977CFE-BE18-4BDB-B730-A216D80DCD42}" dt="2024-05-30T22:30:23.902" v="23762" actId="1076"/>
          <ac:picMkLst>
            <pc:docMk/>
            <pc:sldMk cId="3203703995" sldId="440"/>
            <ac:picMk id="8" creationId="{80EBC7F1-31CB-0EB6-6844-F2B6285EFFBB}"/>
          </ac:picMkLst>
        </pc:picChg>
        <pc:picChg chg="add mod">
          <ac:chgData name="Justine Buss" userId="8d5b0085cc57ea0f" providerId="LiveId" clId="{42977CFE-BE18-4BDB-B730-A216D80DCD42}" dt="2024-05-30T22:30:18.613" v="23761" actId="1076"/>
          <ac:picMkLst>
            <pc:docMk/>
            <pc:sldMk cId="3203703995" sldId="440"/>
            <ac:picMk id="10" creationId="{3D0DF280-47A3-CB3D-C660-4DC588464565}"/>
          </ac:picMkLst>
        </pc:picChg>
        <pc:picChg chg="add mod modCrop">
          <ac:chgData name="Justine Buss" userId="8d5b0085cc57ea0f" providerId="LiveId" clId="{42977CFE-BE18-4BDB-B730-A216D80DCD42}" dt="2024-05-30T22:30:04.183" v="23757" actId="1076"/>
          <ac:picMkLst>
            <pc:docMk/>
            <pc:sldMk cId="3203703995" sldId="440"/>
            <ac:picMk id="12" creationId="{A302149C-A116-767B-799D-BAE8B1C45C04}"/>
          </ac:picMkLst>
        </pc:picChg>
      </pc:sldChg>
      <pc:sldChg chg="addSp delSp modSp add del mod modTransition modAnim">
        <pc:chgData name="Justine Buss" userId="8d5b0085cc57ea0f" providerId="LiveId" clId="{42977CFE-BE18-4BDB-B730-A216D80DCD42}" dt="2024-05-30T22:47:44.728" v="23879" actId="2696"/>
        <pc:sldMkLst>
          <pc:docMk/>
          <pc:sldMk cId="4059579697" sldId="441"/>
        </pc:sldMkLst>
        <pc:spChg chg="mod">
          <ac:chgData name="Justine Buss" userId="8d5b0085cc57ea0f" providerId="LiveId" clId="{42977CFE-BE18-4BDB-B730-A216D80DCD42}" dt="2024-05-30T22:37:14.595" v="23807" actId="20577"/>
          <ac:spMkLst>
            <pc:docMk/>
            <pc:sldMk cId="4059579697" sldId="441"/>
            <ac:spMk id="3" creationId="{D6F9F005-21C5-0F4F-B2D5-0D255BDEBA3B}"/>
          </ac:spMkLst>
        </pc:spChg>
        <pc:spChg chg="add mod">
          <ac:chgData name="Justine Buss" userId="8d5b0085cc57ea0f" providerId="LiveId" clId="{42977CFE-BE18-4BDB-B730-A216D80DCD42}" dt="2024-05-30T22:38:43.295" v="23824" actId="14100"/>
          <ac:spMkLst>
            <pc:docMk/>
            <pc:sldMk cId="4059579697" sldId="441"/>
            <ac:spMk id="4" creationId="{6D70361B-2D12-D2AB-3A3C-1C24420A27F1}"/>
          </ac:spMkLst>
        </pc:spChg>
        <pc:spChg chg="add del mod">
          <ac:chgData name="Justine Buss" userId="8d5b0085cc57ea0f" providerId="LiveId" clId="{42977CFE-BE18-4BDB-B730-A216D80DCD42}" dt="2024-05-30T22:39:20.890" v="23829" actId="478"/>
          <ac:spMkLst>
            <pc:docMk/>
            <pc:sldMk cId="4059579697" sldId="441"/>
            <ac:spMk id="6" creationId="{4D584F1A-3029-2E69-6F81-9A221A210223}"/>
          </ac:spMkLst>
        </pc:spChg>
        <pc:spChg chg="add del mod">
          <ac:chgData name="Justine Buss" userId="8d5b0085cc57ea0f" providerId="LiveId" clId="{42977CFE-BE18-4BDB-B730-A216D80DCD42}" dt="2024-05-30T22:39:12.880" v="23828" actId="478"/>
          <ac:spMkLst>
            <pc:docMk/>
            <pc:sldMk cId="4059579697" sldId="441"/>
            <ac:spMk id="7" creationId="{68A31B08-765B-466A-EC18-7FE478DBF658}"/>
          </ac:spMkLst>
        </pc:spChg>
        <pc:spChg chg="del">
          <ac:chgData name="Justine Buss" userId="8d5b0085cc57ea0f" providerId="LiveId" clId="{42977CFE-BE18-4BDB-B730-A216D80DCD42}" dt="2024-05-30T22:38:35.770" v="23822" actId="478"/>
          <ac:spMkLst>
            <pc:docMk/>
            <pc:sldMk cId="4059579697" sldId="441"/>
            <ac:spMk id="20" creationId="{DF312FB5-2C32-049C-8714-7AA05E4D7881}"/>
          </ac:spMkLst>
        </pc:spChg>
        <pc:picChg chg="mod modCrop">
          <ac:chgData name="Justine Buss" userId="8d5b0085cc57ea0f" providerId="LiveId" clId="{42977CFE-BE18-4BDB-B730-A216D80DCD42}" dt="2024-05-30T22:43:21.543" v="23854" actId="732"/>
          <ac:picMkLst>
            <pc:docMk/>
            <pc:sldMk cId="4059579697" sldId="441"/>
            <ac:picMk id="8" creationId="{80EBC7F1-31CB-0EB6-6844-F2B6285EFFBB}"/>
          </ac:picMkLst>
        </pc:picChg>
        <pc:picChg chg="add mod">
          <ac:chgData name="Justine Buss" userId="8d5b0085cc57ea0f" providerId="LiveId" clId="{42977CFE-BE18-4BDB-B730-A216D80DCD42}" dt="2024-05-30T22:38:52.716" v="23826" actId="1076"/>
          <ac:picMkLst>
            <pc:docMk/>
            <pc:sldMk cId="4059579697" sldId="441"/>
            <ac:picMk id="9" creationId="{E959F347-9EFD-D563-58C4-300A5003AA6D}"/>
          </ac:picMkLst>
        </pc:picChg>
        <pc:picChg chg="add mod modCrop">
          <ac:chgData name="Justine Buss" userId="8d5b0085cc57ea0f" providerId="LiveId" clId="{42977CFE-BE18-4BDB-B730-A216D80DCD42}" dt="2024-05-30T22:42:23.147" v="23850" actId="1076"/>
          <ac:picMkLst>
            <pc:docMk/>
            <pc:sldMk cId="4059579697" sldId="441"/>
            <ac:picMk id="10" creationId="{54A8902A-3614-6E49-D65A-B467A07BD2B6}"/>
          </ac:picMkLst>
        </pc:picChg>
      </pc:sldChg>
      <pc:sldChg chg="addSp delSp modSp add mod modTransition modAnim">
        <pc:chgData name="Justine Buss" userId="8d5b0085cc57ea0f" providerId="LiveId" clId="{42977CFE-BE18-4BDB-B730-A216D80DCD42}" dt="2024-05-30T23:24:25.726" v="24227"/>
        <pc:sldMkLst>
          <pc:docMk/>
          <pc:sldMk cId="204168389" sldId="442"/>
        </pc:sldMkLst>
        <pc:spChg chg="mod">
          <ac:chgData name="Justine Buss" userId="8d5b0085cc57ea0f" providerId="LiveId" clId="{42977CFE-BE18-4BDB-B730-A216D80DCD42}" dt="2024-05-30T22:46:40.659" v="23866"/>
          <ac:spMkLst>
            <pc:docMk/>
            <pc:sldMk cId="204168389" sldId="442"/>
            <ac:spMk id="3" creationId="{D6F9F005-21C5-0F4F-B2D5-0D255BDEBA3B}"/>
          </ac:spMkLst>
        </pc:spChg>
        <pc:spChg chg="add mod">
          <ac:chgData name="Justine Buss" userId="8d5b0085cc57ea0f" providerId="LiveId" clId="{42977CFE-BE18-4BDB-B730-A216D80DCD42}" dt="2024-05-30T23:07:11.232" v="24186" actId="1076"/>
          <ac:spMkLst>
            <pc:docMk/>
            <pc:sldMk cId="204168389" sldId="442"/>
            <ac:spMk id="4" creationId="{19AEF833-0F89-42BA-3533-1F8E75985326}"/>
          </ac:spMkLst>
        </pc:spChg>
        <pc:spChg chg="del">
          <ac:chgData name="Justine Buss" userId="8d5b0085cc57ea0f" providerId="LiveId" clId="{42977CFE-BE18-4BDB-B730-A216D80DCD42}" dt="2024-05-30T22:47:05.967" v="23871" actId="478"/>
          <ac:spMkLst>
            <pc:docMk/>
            <pc:sldMk cId="204168389" sldId="442"/>
            <ac:spMk id="6" creationId="{4D584F1A-3029-2E69-6F81-9A221A210223}"/>
          </ac:spMkLst>
        </pc:spChg>
        <pc:spChg chg="del">
          <ac:chgData name="Justine Buss" userId="8d5b0085cc57ea0f" providerId="LiveId" clId="{42977CFE-BE18-4BDB-B730-A216D80DCD42}" dt="2024-05-30T22:47:05.967" v="23871" actId="478"/>
          <ac:spMkLst>
            <pc:docMk/>
            <pc:sldMk cId="204168389" sldId="442"/>
            <ac:spMk id="7" creationId="{68A31B08-765B-466A-EC18-7FE478DBF658}"/>
          </ac:spMkLst>
        </pc:spChg>
        <pc:spChg chg="add mod">
          <ac:chgData name="Justine Buss" userId="8d5b0085cc57ea0f" providerId="LiveId" clId="{42977CFE-BE18-4BDB-B730-A216D80DCD42}" dt="2024-05-30T23:07:11.232" v="24186" actId="1076"/>
          <ac:spMkLst>
            <pc:docMk/>
            <pc:sldMk cId="204168389" sldId="442"/>
            <ac:spMk id="11" creationId="{FEDEC373-83DE-0F26-AC96-86EE73F71C45}"/>
          </ac:spMkLst>
        </pc:spChg>
        <pc:spChg chg="add mod">
          <ac:chgData name="Justine Buss" userId="8d5b0085cc57ea0f" providerId="LiveId" clId="{42977CFE-BE18-4BDB-B730-A216D80DCD42}" dt="2024-05-30T23:07:11.232" v="24186" actId="1076"/>
          <ac:spMkLst>
            <pc:docMk/>
            <pc:sldMk cId="204168389" sldId="442"/>
            <ac:spMk id="13" creationId="{29FF3518-162A-0493-6C4E-6A9AC734C50B}"/>
          </ac:spMkLst>
        </pc:spChg>
        <pc:spChg chg="add mod">
          <ac:chgData name="Justine Buss" userId="8d5b0085cc57ea0f" providerId="LiveId" clId="{42977CFE-BE18-4BDB-B730-A216D80DCD42}" dt="2024-05-30T22:52:05.520" v="23906" actId="14100"/>
          <ac:spMkLst>
            <pc:docMk/>
            <pc:sldMk cId="204168389" sldId="442"/>
            <ac:spMk id="14" creationId="{7A62C855-5D9B-6C22-79F4-88FFC7AE2B00}"/>
          </ac:spMkLst>
        </pc:spChg>
        <pc:spChg chg="add mod">
          <ac:chgData name="Justine Buss" userId="8d5b0085cc57ea0f" providerId="LiveId" clId="{42977CFE-BE18-4BDB-B730-A216D80DCD42}" dt="2024-05-30T22:52:45.217" v="23931" actId="1076"/>
          <ac:spMkLst>
            <pc:docMk/>
            <pc:sldMk cId="204168389" sldId="442"/>
            <ac:spMk id="15" creationId="{D1B6BECD-17C7-713F-FB93-ECDD7412B8B1}"/>
          </ac:spMkLst>
        </pc:spChg>
        <pc:spChg chg="add mod">
          <ac:chgData name="Justine Buss" userId="8d5b0085cc57ea0f" providerId="LiveId" clId="{42977CFE-BE18-4BDB-B730-A216D80DCD42}" dt="2024-05-30T22:52:46.685" v="23932"/>
          <ac:spMkLst>
            <pc:docMk/>
            <pc:sldMk cId="204168389" sldId="442"/>
            <ac:spMk id="16" creationId="{1A59BC2D-C819-1D49-511B-AF16A77C44D6}"/>
          </ac:spMkLst>
        </pc:spChg>
        <pc:spChg chg="add mod">
          <ac:chgData name="Justine Buss" userId="8d5b0085cc57ea0f" providerId="LiveId" clId="{42977CFE-BE18-4BDB-B730-A216D80DCD42}" dt="2024-05-30T22:52:47.315" v="23933"/>
          <ac:spMkLst>
            <pc:docMk/>
            <pc:sldMk cId="204168389" sldId="442"/>
            <ac:spMk id="17" creationId="{0F9F996B-87B1-6BD6-A490-B85EC392C5E0}"/>
          </ac:spMkLst>
        </pc:spChg>
        <pc:spChg chg="add mod">
          <ac:chgData name="Justine Buss" userId="8d5b0085cc57ea0f" providerId="LiveId" clId="{42977CFE-BE18-4BDB-B730-A216D80DCD42}" dt="2024-05-30T22:53:00.992" v="23937" actId="1076"/>
          <ac:spMkLst>
            <pc:docMk/>
            <pc:sldMk cId="204168389" sldId="442"/>
            <ac:spMk id="18" creationId="{1952B0E4-3598-7CF4-CA40-32A1F8087B5C}"/>
          </ac:spMkLst>
        </pc:spChg>
        <pc:spChg chg="add mod">
          <ac:chgData name="Justine Buss" userId="8d5b0085cc57ea0f" providerId="LiveId" clId="{42977CFE-BE18-4BDB-B730-A216D80DCD42}" dt="2024-05-30T22:53:09.455" v="23938"/>
          <ac:spMkLst>
            <pc:docMk/>
            <pc:sldMk cId="204168389" sldId="442"/>
            <ac:spMk id="19" creationId="{434D96B1-44D6-7EFE-78AB-8CFE1E94BD15}"/>
          </ac:spMkLst>
        </pc:spChg>
        <pc:spChg chg="del">
          <ac:chgData name="Justine Buss" userId="8d5b0085cc57ea0f" providerId="LiveId" clId="{42977CFE-BE18-4BDB-B730-A216D80DCD42}" dt="2024-05-30T22:47:18.501" v="23874" actId="478"/>
          <ac:spMkLst>
            <pc:docMk/>
            <pc:sldMk cId="204168389" sldId="442"/>
            <ac:spMk id="20" creationId="{DF312FB5-2C32-049C-8714-7AA05E4D7881}"/>
          </ac:spMkLst>
        </pc:spChg>
        <pc:spChg chg="add mod">
          <ac:chgData name="Justine Buss" userId="8d5b0085cc57ea0f" providerId="LiveId" clId="{42977CFE-BE18-4BDB-B730-A216D80DCD42}" dt="2024-05-30T22:54:55.969" v="23957" actId="1076"/>
          <ac:spMkLst>
            <pc:docMk/>
            <pc:sldMk cId="204168389" sldId="442"/>
            <ac:spMk id="21" creationId="{BCBC3AAA-AC6A-EC1C-11E3-E4BC632B5AD5}"/>
          </ac:spMkLst>
        </pc:spChg>
        <pc:spChg chg="add mod">
          <ac:chgData name="Justine Buss" userId="8d5b0085cc57ea0f" providerId="LiveId" clId="{42977CFE-BE18-4BDB-B730-A216D80DCD42}" dt="2024-05-30T23:03:15.296" v="24181" actId="20577"/>
          <ac:spMkLst>
            <pc:docMk/>
            <pc:sldMk cId="204168389" sldId="442"/>
            <ac:spMk id="22" creationId="{C18B4C67-593B-B50D-46E7-E031B01BFEE6}"/>
          </ac:spMkLst>
        </pc:spChg>
        <pc:spChg chg="add mod">
          <ac:chgData name="Justine Buss" userId="8d5b0085cc57ea0f" providerId="LiveId" clId="{42977CFE-BE18-4BDB-B730-A216D80DCD42}" dt="2024-05-30T23:00:59.980" v="24171" actId="20577"/>
          <ac:spMkLst>
            <pc:docMk/>
            <pc:sldMk cId="204168389" sldId="442"/>
            <ac:spMk id="23" creationId="{9F29AEE5-3A8E-668C-68FC-61F66ACF0744}"/>
          </ac:spMkLst>
        </pc:spChg>
        <pc:picChg chg="mod modCrop">
          <ac:chgData name="Justine Buss" userId="8d5b0085cc57ea0f" providerId="LiveId" clId="{42977CFE-BE18-4BDB-B730-A216D80DCD42}" dt="2024-05-30T23:07:11.232" v="24186" actId="1076"/>
          <ac:picMkLst>
            <pc:docMk/>
            <pc:sldMk cId="204168389" sldId="442"/>
            <ac:picMk id="8" creationId="{80EBC7F1-31CB-0EB6-6844-F2B6285EFFBB}"/>
          </ac:picMkLst>
        </pc:picChg>
        <pc:picChg chg="add mod">
          <ac:chgData name="Justine Buss" userId="8d5b0085cc57ea0f" providerId="LiveId" clId="{42977CFE-BE18-4BDB-B730-A216D80DCD42}" dt="2024-05-30T23:07:11.232" v="24186" actId="1076"/>
          <ac:picMkLst>
            <pc:docMk/>
            <pc:sldMk cId="204168389" sldId="442"/>
            <ac:picMk id="9" creationId="{E3DBDB9A-87A7-F990-6988-0C87CAFD20CD}"/>
          </ac:picMkLst>
        </pc:picChg>
        <pc:picChg chg="add mod">
          <ac:chgData name="Justine Buss" userId="8d5b0085cc57ea0f" providerId="LiveId" clId="{42977CFE-BE18-4BDB-B730-A216D80DCD42}" dt="2024-05-30T22:47:27.236" v="23875"/>
          <ac:picMkLst>
            <pc:docMk/>
            <pc:sldMk cId="204168389" sldId="442"/>
            <ac:picMk id="10" creationId="{A281AD6C-299E-523D-9BB7-1C5455E761D3}"/>
          </ac:picMkLst>
        </pc:picChg>
        <pc:picChg chg="add mod">
          <ac:chgData name="Justine Buss" userId="8d5b0085cc57ea0f" providerId="LiveId" clId="{42977CFE-BE18-4BDB-B730-A216D80DCD42}" dt="2024-05-30T22:49:52.686" v="23892" actId="1076"/>
          <ac:picMkLst>
            <pc:docMk/>
            <pc:sldMk cId="204168389" sldId="442"/>
            <ac:picMk id="12" creationId="{8E8C76D4-76E2-A660-0630-8C2E2763D3DE}"/>
          </ac:picMkLst>
        </pc:picChg>
        <pc:picChg chg="add mod">
          <ac:chgData name="Justine Buss" userId="8d5b0085cc57ea0f" providerId="LiveId" clId="{42977CFE-BE18-4BDB-B730-A216D80DCD42}" dt="2024-05-30T23:06:47.652" v="24183"/>
          <ac:picMkLst>
            <pc:docMk/>
            <pc:sldMk cId="204168389" sldId="442"/>
            <ac:picMk id="24" creationId="{82500A0D-2E6E-7615-B222-593A6D83B2A6}"/>
          </ac:picMkLst>
        </pc:picChg>
      </pc:sldChg>
      <pc:sldChg chg="modSp new del mod">
        <pc:chgData name="Justine Buss" userId="8d5b0085cc57ea0f" providerId="LiveId" clId="{42977CFE-BE18-4BDB-B730-A216D80DCD42}" dt="2024-05-30T23:00:16.108" v="24151" actId="2696"/>
        <pc:sldMkLst>
          <pc:docMk/>
          <pc:sldMk cId="1033632827" sldId="443"/>
        </pc:sldMkLst>
        <pc:spChg chg="mod">
          <ac:chgData name="Justine Buss" userId="8d5b0085cc57ea0f" providerId="LiveId" clId="{42977CFE-BE18-4BDB-B730-A216D80DCD42}" dt="2024-05-30T23:00:13.155" v="24150" actId="20577"/>
          <ac:spMkLst>
            <pc:docMk/>
            <pc:sldMk cId="1033632827" sldId="443"/>
            <ac:spMk id="2" creationId="{AE61DFBA-FB98-FA7C-3773-D6D70A7317DB}"/>
          </ac:spMkLst>
        </pc:spChg>
      </pc:sldChg>
      <pc:sldChg chg="addSp delSp modSp add mod ord modTransition">
        <pc:chgData name="Justine Buss" userId="8d5b0085cc57ea0f" providerId="LiveId" clId="{42977CFE-BE18-4BDB-B730-A216D80DCD42}" dt="2024-05-31T15:08:30.410" v="24720" actId="18131"/>
        <pc:sldMkLst>
          <pc:docMk/>
          <pc:sldMk cId="2817002899" sldId="443"/>
        </pc:sldMkLst>
        <pc:spChg chg="add del mod">
          <ac:chgData name="Justine Buss" userId="8d5b0085cc57ea0f" providerId="LiveId" clId="{42977CFE-BE18-4BDB-B730-A216D80DCD42}" dt="2024-05-30T23:26:45.482" v="24237" actId="478"/>
          <ac:spMkLst>
            <pc:docMk/>
            <pc:sldMk cId="2817002899" sldId="443"/>
            <ac:spMk id="2" creationId="{8EFC2B89-EA84-2684-CA0E-DFB1D62B60F0}"/>
          </ac:spMkLst>
        </pc:spChg>
        <pc:spChg chg="del">
          <ac:chgData name="Justine Buss" userId="8d5b0085cc57ea0f" providerId="LiveId" clId="{42977CFE-BE18-4BDB-B730-A216D80DCD42}" dt="2024-05-30T23:26:43.103" v="24236" actId="478"/>
          <ac:spMkLst>
            <pc:docMk/>
            <pc:sldMk cId="2817002899" sldId="443"/>
            <ac:spMk id="13" creationId="{30C72DC0-EC44-8B34-BFEE-68AF3B573135}"/>
          </ac:spMkLst>
        </pc:spChg>
        <pc:picChg chg="add mod">
          <ac:chgData name="Justine Buss" userId="8d5b0085cc57ea0f" providerId="LiveId" clId="{42977CFE-BE18-4BDB-B730-A216D80DCD42}" dt="2024-05-30T23:27:43.597" v="24241"/>
          <ac:picMkLst>
            <pc:docMk/>
            <pc:sldMk cId="2817002899" sldId="443"/>
            <ac:picMk id="6" creationId="{80423194-E3D1-7F41-CDA5-342BE638F5D0}"/>
          </ac:picMkLst>
        </pc:picChg>
        <pc:picChg chg="mod modCrop">
          <ac:chgData name="Justine Buss" userId="8d5b0085cc57ea0f" providerId="LiveId" clId="{42977CFE-BE18-4BDB-B730-A216D80DCD42}" dt="2024-05-31T15:08:30.410" v="24720" actId="18131"/>
          <ac:picMkLst>
            <pc:docMk/>
            <pc:sldMk cId="2817002899" sldId="443"/>
            <ac:picMk id="12" creationId="{762E8909-8CCD-136F-082B-F373BCA8DD17}"/>
          </ac:picMkLst>
        </pc:picChg>
      </pc:sldChg>
      <pc:sldChg chg="addSp delSp modSp add del ord modTransition">
        <pc:chgData name="Justine Buss" userId="8d5b0085cc57ea0f" providerId="LiveId" clId="{42977CFE-BE18-4BDB-B730-A216D80DCD42}" dt="2024-05-31T15:11:37.772" v="24731" actId="2696"/>
        <pc:sldMkLst>
          <pc:docMk/>
          <pc:sldMk cId="2532283895" sldId="444"/>
        </pc:sldMkLst>
        <pc:spChg chg="add del mod">
          <ac:chgData name="Justine Buss" userId="8d5b0085cc57ea0f" providerId="LiveId" clId="{42977CFE-BE18-4BDB-B730-A216D80DCD42}" dt="2024-05-30T23:30:41.147" v="24257" actId="478"/>
          <ac:spMkLst>
            <pc:docMk/>
            <pc:sldMk cId="2532283895" sldId="444"/>
            <ac:spMk id="2" creationId="{58039C88-2128-3BA6-A1E3-FE898D548F9A}"/>
          </ac:spMkLst>
        </pc:spChg>
        <pc:spChg chg="del">
          <ac:chgData name="Justine Buss" userId="8d5b0085cc57ea0f" providerId="LiveId" clId="{42977CFE-BE18-4BDB-B730-A216D80DCD42}" dt="2024-05-30T23:30:38.563" v="24256" actId="478"/>
          <ac:spMkLst>
            <pc:docMk/>
            <pc:sldMk cId="2532283895" sldId="444"/>
            <ac:spMk id="13" creationId="{30C72DC0-EC44-8B34-BFEE-68AF3B573135}"/>
          </ac:spMkLst>
        </pc:spChg>
      </pc:sldChg>
      <pc:sldChg chg="addSp delSp modSp mod">
        <pc:chgData name="Justine Buss" userId="8d5b0085cc57ea0f" providerId="LiveId" clId="{42977CFE-BE18-4BDB-B730-A216D80DCD42}" dt="2024-06-02T09:33:15.945" v="24826"/>
        <pc:sldMkLst>
          <pc:docMk/>
          <pc:sldMk cId="1170681207" sldId="446"/>
        </pc:sldMkLst>
        <pc:spChg chg="add del mod">
          <ac:chgData name="Justine Buss" userId="8d5b0085cc57ea0f" providerId="LiveId" clId="{42977CFE-BE18-4BDB-B730-A216D80DCD42}" dt="2024-06-02T09:33:15.722" v="24825" actId="478"/>
          <ac:spMkLst>
            <pc:docMk/>
            <pc:sldMk cId="1170681207" sldId="446"/>
            <ac:spMk id="6" creationId="{3A75D3C5-30C8-B6B1-36D3-B5A0D952E969}"/>
          </ac:spMkLst>
        </pc:spChg>
        <pc:spChg chg="del">
          <ac:chgData name="Justine Buss" userId="8d5b0085cc57ea0f" providerId="LiveId" clId="{42977CFE-BE18-4BDB-B730-A216D80DCD42}" dt="2024-06-02T09:32:49.124" v="24822" actId="478"/>
          <ac:spMkLst>
            <pc:docMk/>
            <pc:sldMk cId="1170681207" sldId="446"/>
            <ac:spMk id="19" creationId="{B36C9062-254A-D009-63AD-09D27B423016}"/>
          </ac:spMkLst>
        </pc:spChg>
        <pc:picChg chg="add mod">
          <ac:chgData name="Justine Buss" userId="8d5b0085cc57ea0f" providerId="LiveId" clId="{42977CFE-BE18-4BDB-B730-A216D80DCD42}" dt="2024-06-02T09:33:15.945" v="24826"/>
          <ac:picMkLst>
            <pc:docMk/>
            <pc:sldMk cId="1170681207" sldId="446"/>
            <ac:picMk id="7" creationId="{C1BCC8AB-970B-165D-E6BC-325A51326904}"/>
          </ac:picMkLst>
        </pc:picChg>
      </pc:sldChg>
      <pc:sldChg chg="addSp delSp modSp del mod delAnim modAnim">
        <pc:chgData name="Justine Buss" userId="8d5b0085cc57ea0f" providerId="LiveId" clId="{42977CFE-BE18-4BDB-B730-A216D80DCD42}" dt="2024-05-31T14:37:26.974" v="24583" actId="2696"/>
        <pc:sldMkLst>
          <pc:docMk/>
          <pc:sldMk cId="762924575" sldId="447"/>
        </pc:sldMkLst>
        <pc:spChg chg="mod">
          <ac:chgData name="Justine Buss" userId="8d5b0085cc57ea0f" providerId="LiveId" clId="{42977CFE-BE18-4BDB-B730-A216D80DCD42}" dt="2024-05-31T14:18:50.409" v="24315" actId="14100"/>
          <ac:spMkLst>
            <pc:docMk/>
            <pc:sldMk cId="762924575" sldId="447"/>
            <ac:spMk id="2" creationId="{00000000-0000-0000-0000-000000000000}"/>
          </ac:spMkLst>
        </pc:spChg>
        <pc:spChg chg="mod">
          <ac:chgData name="Justine Buss" userId="8d5b0085cc57ea0f" providerId="LiveId" clId="{42977CFE-BE18-4BDB-B730-A216D80DCD42}" dt="2024-05-31T14:37:07.101" v="24581" actId="1076"/>
          <ac:spMkLst>
            <pc:docMk/>
            <pc:sldMk cId="762924575" sldId="447"/>
            <ac:spMk id="3" creationId="{00000000-0000-0000-0000-000000000000}"/>
          </ac:spMkLst>
        </pc:spChg>
        <pc:spChg chg="del">
          <ac:chgData name="Justine Buss" userId="8d5b0085cc57ea0f" providerId="LiveId" clId="{42977CFE-BE18-4BDB-B730-A216D80DCD42}" dt="2024-05-31T14:33:50.001" v="24544" actId="478"/>
          <ac:spMkLst>
            <pc:docMk/>
            <pc:sldMk cId="762924575" sldId="447"/>
            <ac:spMk id="9" creationId="{DA37FAF4-D013-AC11-BDF7-A22EF85314C2}"/>
          </ac:spMkLst>
        </pc:spChg>
        <pc:spChg chg="add mod">
          <ac:chgData name="Justine Buss" userId="8d5b0085cc57ea0f" providerId="LiveId" clId="{42977CFE-BE18-4BDB-B730-A216D80DCD42}" dt="2024-05-31T14:37:03.984" v="24579" actId="1076"/>
          <ac:spMkLst>
            <pc:docMk/>
            <pc:sldMk cId="762924575" sldId="447"/>
            <ac:spMk id="12" creationId="{BFE1826D-6769-A98B-D48F-B1896568A366}"/>
          </ac:spMkLst>
        </pc:spChg>
        <pc:spChg chg="add mod">
          <ac:chgData name="Justine Buss" userId="8d5b0085cc57ea0f" providerId="LiveId" clId="{42977CFE-BE18-4BDB-B730-A216D80DCD42}" dt="2024-05-31T14:37:03.984" v="24579" actId="1076"/>
          <ac:spMkLst>
            <pc:docMk/>
            <pc:sldMk cId="762924575" sldId="447"/>
            <ac:spMk id="14" creationId="{9363D435-3CD0-6BB0-24D2-509687067ADC}"/>
          </ac:spMkLst>
        </pc:spChg>
        <pc:spChg chg="del">
          <ac:chgData name="Justine Buss" userId="8d5b0085cc57ea0f" providerId="LiveId" clId="{42977CFE-BE18-4BDB-B730-A216D80DCD42}" dt="2024-05-31T14:26:48.406" v="24372" actId="478"/>
          <ac:spMkLst>
            <pc:docMk/>
            <pc:sldMk cId="762924575" sldId="447"/>
            <ac:spMk id="108" creationId="{55961546-902A-F711-CCE2-7B4615A218B6}"/>
          </ac:spMkLst>
        </pc:spChg>
        <pc:spChg chg="del">
          <ac:chgData name="Justine Buss" userId="8d5b0085cc57ea0f" providerId="LiveId" clId="{42977CFE-BE18-4BDB-B730-A216D80DCD42}" dt="2024-05-31T14:26:42.860" v="24370" actId="478"/>
          <ac:spMkLst>
            <pc:docMk/>
            <pc:sldMk cId="762924575" sldId="447"/>
            <ac:spMk id="109" creationId="{47145BE5-A475-6C3F-EB47-CB0178AB162E}"/>
          </ac:spMkLst>
        </pc:spChg>
        <pc:spChg chg="del">
          <ac:chgData name="Justine Buss" userId="8d5b0085cc57ea0f" providerId="LiveId" clId="{42977CFE-BE18-4BDB-B730-A216D80DCD42}" dt="2024-05-31T14:27:01.817" v="24374" actId="478"/>
          <ac:spMkLst>
            <pc:docMk/>
            <pc:sldMk cId="762924575" sldId="447"/>
            <ac:spMk id="110" creationId="{70814F5E-13FF-E2C2-7D4A-744CD55FE04A}"/>
          </ac:spMkLst>
        </pc:spChg>
        <pc:spChg chg="del">
          <ac:chgData name="Justine Buss" userId="8d5b0085cc57ea0f" providerId="LiveId" clId="{42977CFE-BE18-4BDB-B730-A216D80DCD42}" dt="2024-05-31T14:26:57.610" v="24373" actId="478"/>
          <ac:spMkLst>
            <pc:docMk/>
            <pc:sldMk cId="762924575" sldId="447"/>
            <ac:spMk id="111" creationId="{A80D4C78-0CCB-36E4-1846-E6F0663BB013}"/>
          </ac:spMkLst>
        </pc:spChg>
        <pc:spChg chg="del mod">
          <ac:chgData name="Justine Buss" userId="8d5b0085cc57ea0f" providerId="LiveId" clId="{42977CFE-BE18-4BDB-B730-A216D80DCD42}" dt="2024-05-31T14:34:43.681" v="24557" actId="478"/>
          <ac:spMkLst>
            <pc:docMk/>
            <pc:sldMk cId="762924575" sldId="447"/>
            <ac:spMk id="190" creationId="{659DAF82-C9EE-3751-5831-527D33D7A583}"/>
          </ac:spMkLst>
        </pc:spChg>
        <pc:spChg chg="del mod">
          <ac:chgData name="Justine Buss" userId="8d5b0085cc57ea0f" providerId="LiveId" clId="{42977CFE-BE18-4BDB-B730-A216D80DCD42}" dt="2024-05-31T14:33:48.523" v="24543" actId="478"/>
          <ac:spMkLst>
            <pc:docMk/>
            <pc:sldMk cId="762924575" sldId="447"/>
            <ac:spMk id="192" creationId="{4E9C2112-E621-E9B1-8BC5-EE7B900E41C7}"/>
          </ac:spMkLst>
        </pc:spChg>
        <pc:spChg chg="mod">
          <ac:chgData name="Justine Buss" userId="8d5b0085cc57ea0f" providerId="LiveId" clId="{42977CFE-BE18-4BDB-B730-A216D80DCD42}" dt="2024-05-31T14:37:03.984" v="24579" actId="1076"/>
          <ac:spMkLst>
            <pc:docMk/>
            <pc:sldMk cId="762924575" sldId="447"/>
            <ac:spMk id="193" creationId="{FB88D78E-6C3A-FF7B-3341-DAFE30ADE25F}"/>
          </ac:spMkLst>
        </pc:spChg>
        <pc:spChg chg="del mod">
          <ac:chgData name="Justine Buss" userId="8d5b0085cc57ea0f" providerId="LiveId" clId="{42977CFE-BE18-4BDB-B730-A216D80DCD42}" dt="2024-05-31T14:33:46.276" v="24541" actId="478"/>
          <ac:spMkLst>
            <pc:docMk/>
            <pc:sldMk cId="762924575" sldId="447"/>
            <ac:spMk id="195" creationId="{25FA7AF9-5A31-3261-A6D8-960EAB15B363}"/>
          </ac:spMkLst>
        </pc:spChg>
        <pc:spChg chg="del mod">
          <ac:chgData name="Justine Buss" userId="8d5b0085cc57ea0f" providerId="LiveId" clId="{42977CFE-BE18-4BDB-B730-A216D80DCD42}" dt="2024-05-31T14:33:47.076" v="24542" actId="478"/>
          <ac:spMkLst>
            <pc:docMk/>
            <pc:sldMk cId="762924575" sldId="447"/>
            <ac:spMk id="196" creationId="{A3C757FD-98B0-2B9A-CC1F-A7B378B5ECDE}"/>
          </ac:spMkLst>
        </pc:spChg>
        <pc:spChg chg="del">
          <ac:chgData name="Justine Buss" userId="8d5b0085cc57ea0f" providerId="LiveId" clId="{42977CFE-BE18-4BDB-B730-A216D80DCD42}" dt="2024-05-31T14:33:45.566" v="24540" actId="478"/>
          <ac:spMkLst>
            <pc:docMk/>
            <pc:sldMk cId="762924575" sldId="447"/>
            <ac:spMk id="198" creationId="{8E7B52F9-A6B8-FA5C-4E26-B087947A3E34}"/>
          </ac:spMkLst>
        </pc:spChg>
        <pc:spChg chg="del">
          <ac:chgData name="Justine Buss" userId="8d5b0085cc57ea0f" providerId="LiveId" clId="{42977CFE-BE18-4BDB-B730-A216D80DCD42}" dt="2024-05-31T14:33:44.619" v="24539" actId="478"/>
          <ac:spMkLst>
            <pc:docMk/>
            <pc:sldMk cId="762924575" sldId="447"/>
            <ac:spMk id="199" creationId="{8985CFD3-A8EC-744C-01B1-B780F2CC0C48}"/>
          </ac:spMkLst>
        </pc:spChg>
        <pc:grpChg chg="del">
          <ac:chgData name="Justine Buss" userId="8d5b0085cc57ea0f" providerId="LiveId" clId="{42977CFE-BE18-4BDB-B730-A216D80DCD42}" dt="2024-05-31T14:26:42.860" v="24370" actId="478"/>
          <ac:grpSpMkLst>
            <pc:docMk/>
            <pc:sldMk cId="762924575" sldId="447"/>
            <ac:grpSpMk id="162" creationId="{A3EEBB46-5B70-1079-D2FF-F19BA5E73E57}"/>
          </ac:grpSpMkLst>
        </pc:grpChg>
        <pc:grpChg chg="del mod">
          <ac:chgData name="Justine Buss" userId="8d5b0085cc57ea0f" providerId="LiveId" clId="{42977CFE-BE18-4BDB-B730-A216D80DCD42}" dt="2024-05-31T14:29:10.366" v="24386" actId="21"/>
          <ac:grpSpMkLst>
            <pc:docMk/>
            <pc:sldMk cId="762924575" sldId="447"/>
            <ac:grpSpMk id="177" creationId="{49977F81-65CA-3ED6-FDA2-3E1960660D57}"/>
          </ac:grpSpMkLst>
        </pc:grpChg>
        <pc:grpChg chg="del">
          <ac:chgData name="Justine Buss" userId="8d5b0085cc57ea0f" providerId="LiveId" clId="{42977CFE-BE18-4BDB-B730-A216D80DCD42}" dt="2024-05-31T14:28:40.135" v="24380" actId="21"/>
          <ac:grpSpMkLst>
            <pc:docMk/>
            <pc:sldMk cId="762924575" sldId="447"/>
            <ac:grpSpMk id="183" creationId="{11645CBA-B3DB-182B-216A-AECE68693DBD}"/>
          </ac:grpSpMkLst>
        </pc:grpChg>
        <pc:grpChg chg="del">
          <ac:chgData name="Justine Buss" userId="8d5b0085cc57ea0f" providerId="LiveId" clId="{42977CFE-BE18-4BDB-B730-A216D80DCD42}" dt="2024-05-31T14:28:59.386" v="24383" actId="21"/>
          <ac:grpSpMkLst>
            <pc:docMk/>
            <pc:sldMk cId="762924575" sldId="447"/>
            <ac:grpSpMk id="189" creationId="{83A6B8ED-4888-B770-CBC5-05A94D0D1D0A}"/>
          </ac:grpSpMkLst>
        </pc:grpChg>
        <pc:graphicFrameChg chg="add del mod ord modGraphic">
          <ac:chgData name="Justine Buss" userId="8d5b0085cc57ea0f" providerId="LiveId" clId="{42977CFE-BE18-4BDB-B730-A216D80DCD42}" dt="2024-05-31T14:36:42.366" v="24577" actId="478"/>
          <ac:graphicFrameMkLst>
            <pc:docMk/>
            <pc:sldMk cId="762924575" sldId="447"/>
            <ac:graphicFrameMk id="16" creationId="{509F440A-EA5A-485E-AA34-FF05CDE29A87}"/>
          </ac:graphicFrameMkLst>
        </pc:graphicFrameChg>
        <pc:picChg chg="del">
          <ac:chgData name="Justine Buss" userId="8d5b0085cc57ea0f" providerId="LiveId" clId="{42977CFE-BE18-4BDB-B730-A216D80DCD42}" dt="2024-05-31T14:26:42.860" v="24370" actId="478"/>
          <ac:picMkLst>
            <pc:docMk/>
            <pc:sldMk cId="762924575" sldId="447"/>
            <ac:picMk id="5" creationId="{FD53BFBF-01FB-BEF1-3794-D1D3421A44BE}"/>
          </ac:picMkLst>
        </pc:picChg>
        <pc:picChg chg="del">
          <ac:chgData name="Justine Buss" userId="8d5b0085cc57ea0f" providerId="LiveId" clId="{42977CFE-BE18-4BDB-B730-A216D80DCD42}" dt="2024-05-31T14:26:42.860" v="24370" actId="478"/>
          <ac:picMkLst>
            <pc:docMk/>
            <pc:sldMk cId="762924575" sldId="447"/>
            <ac:picMk id="7" creationId="{E5FC9B78-DBF9-EEC5-E872-636267476F4B}"/>
          </ac:picMkLst>
        </pc:picChg>
        <pc:picChg chg="del">
          <ac:chgData name="Justine Buss" userId="8d5b0085cc57ea0f" providerId="LiveId" clId="{42977CFE-BE18-4BDB-B730-A216D80DCD42}" dt="2024-05-31T14:26:42.860" v="24370" actId="478"/>
          <ac:picMkLst>
            <pc:docMk/>
            <pc:sldMk cId="762924575" sldId="447"/>
            <ac:picMk id="8" creationId="{68A0343C-4CAB-304B-BFDF-4DBB851DE8D1}"/>
          </ac:picMkLst>
        </pc:picChg>
        <pc:picChg chg="add mod">
          <ac:chgData name="Justine Buss" userId="8d5b0085cc57ea0f" providerId="LiveId" clId="{42977CFE-BE18-4BDB-B730-A216D80DCD42}" dt="2024-05-31T14:37:03.984" v="24579" actId="1076"/>
          <ac:picMkLst>
            <pc:docMk/>
            <pc:sldMk cId="762924575" sldId="447"/>
            <ac:picMk id="11" creationId="{358A493E-204E-2736-1D6A-AF7AC0AEF003}"/>
          </ac:picMkLst>
        </pc:picChg>
        <pc:picChg chg="del">
          <ac:chgData name="Justine Buss" userId="8d5b0085cc57ea0f" providerId="LiveId" clId="{42977CFE-BE18-4BDB-B730-A216D80DCD42}" dt="2024-05-31T14:26:42.860" v="24370" actId="478"/>
          <ac:picMkLst>
            <pc:docMk/>
            <pc:sldMk cId="762924575" sldId="447"/>
            <ac:picMk id="113" creationId="{96C67768-80E2-8D13-F029-9DC957128C3A}"/>
          </ac:picMkLst>
        </pc:picChg>
        <pc:picChg chg="del">
          <ac:chgData name="Justine Buss" userId="8d5b0085cc57ea0f" providerId="LiveId" clId="{42977CFE-BE18-4BDB-B730-A216D80DCD42}" dt="2024-05-31T14:27:01.817" v="24374" actId="478"/>
          <ac:picMkLst>
            <pc:docMk/>
            <pc:sldMk cId="762924575" sldId="447"/>
            <ac:picMk id="122" creationId="{12CAD349-2427-9999-D457-A452C05BA199}"/>
          </ac:picMkLst>
        </pc:picChg>
        <pc:picChg chg="del">
          <ac:chgData name="Justine Buss" userId="8d5b0085cc57ea0f" providerId="LiveId" clId="{42977CFE-BE18-4BDB-B730-A216D80DCD42}" dt="2024-05-31T14:27:01.817" v="24374" actId="478"/>
          <ac:picMkLst>
            <pc:docMk/>
            <pc:sldMk cId="762924575" sldId="447"/>
            <ac:picMk id="123" creationId="{58D9427D-5D81-6D0C-6B80-DDE1F1207079}"/>
          </ac:picMkLst>
        </pc:picChg>
        <pc:picChg chg="del">
          <ac:chgData name="Justine Buss" userId="8d5b0085cc57ea0f" providerId="LiveId" clId="{42977CFE-BE18-4BDB-B730-A216D80DCD42}" dt="2024-05-31T14:26:57.610" v="24373" actId="478"/>
          <ac:picMkLst>
            <pc:docMk/>
            <pc:sldMk cId="762924575" sldId="447"/>
            <ac:picMk id="125" creationId="{7DBAC885-70B4-9684-21F6-90C810AC9F02}"/>
          </ac:picMkLst>
        </pc:picChg>
        <pc:picChg chg="del">
          <ac:chgData name="Justine Buss" userId="8d5b0085cc57ea0f" providerId="LiveId" clId="{42977CFE-BE18-4BDB-B730-A216D80DCD42}" dt="2024-05-31T14:26:57.610" v="24373" actId="478"/>
          <ac:picMkLst>
            <pc:docMk/>
            <pc:sldMk cId="762924575" sldId="447"/>
            <ac:picMk id="127" creationId="{46D8911C-B08A-553E-E545-1A172A5BE6CB}"/>
          </ac:picMkLst>
        </pc:picChg>
        <pc:picChg chg="del">
          <ac:chgData name="Justine Buss" userId="8d5b0085cc57ea0f" providerId="LiveId" clId="{42977CFE-BE18-4BDB-B730-A216D80DCD42}" dt="2024-05-31T14:26:57.610" v="24373" actId="478"/>
          <ac:picMkLst>
            <pc:docMk/>
            <pc:sldMk cId="762924575" sldId="447"/>
            <ac:picMk id="129" creationId="{C0B32875-A112-F876-4381-671B0755C032}"/>
          </ac:picMkLst>
        </pc:picChg>
        <pc:picChg chg="del">
          <ac:chgData name="Justine Buss" userId="8d5b0085cc57ea0f" providerId="LiveId" clId="{42977CFE-BE18-4BDB-B730-A216D80DCD42}" dt="2024-05-31T14:26:42.860" v="24370" actId="478"/>
          <ac:picMkLst>
            <pc:docMk/>
            <pc:sldMk cId="762924575" sldId="447"/>
            <ac:picMk id="154" creationId="{D8D6D062-5D77-91CC-67FF-CBCB7CD9540A}"/>
          </ac:picMkLst>
        </pc:picChg>
        <pc:picChg chg="del">
          <ac:chgData name="Justine Buss" userId="8d5b0085cc57ea0f" providerId="LiveId" clId="{42977CFE-BE18-4BDB-B730-A216D80DCD42}" dt="2024-05-31T14:26:42.860" v="24370" actId="478"/>
          <ac:picMkLst>
            <pc:docMk/>
            <pc:sldMk cId="762924575" sldId="447"/>
            <ac:picMk id="155" creationId="{6EFFC766-2F83-EA84-BAAA-B863E4525320}"/>
          </ac:picMkLst>
        </pc:picChg>
        <pc:picChg chg="del">
          <ac:chgData name="Justine Buss" userId="8d5b0085cc57ea0f" providerId="LiveId" clId="{42977CFE-BE18-4BDB-B730-A216D80DCD42}" dt="2024-05-31T14:26:42.860" v="24370" actId="478"/>
          <ac:picMkLst>
            <pc:docMk/>
            <pc:sldMk cId="762924575" sldId="447"/>
            <ac:picMk id="156" creationId="{4866109E-95C9-A21F-2E8E-E0574D2ED863}"/>
          </ac:picMkLst>
        </pc:picChg>
        <pc:picChg chg="del">
          <ac:chgData name="Justine Buss" userId="8d5b0085cc57ea0f" providerId="LiveId" clId="{42977CFE-BE18-4BDB-B730-A216D80DCD42}" dt="2024-05-31T14:26:42.860" v="24370" actId="478"/>
          <ac:picMkLst>
            <pc:docMk/>
            <pc:sldMk cId="762924575" sldId="447"/>
            <ac:picMk id="157" creationId="{C17F616A-1B8B-2D06-B644-50EBEF94A212}"/>
          </ac:picMkLst>
        </pc:picChg>
        <pc:picChg chg="del">
          <ac:chgData name="Justine Buss" userId="8d5b0085cc57ea0f" providerId="LiveId" clId="{42977CFE-BE18-4BDB-B730-A216D80DCD42}" dt="2024-05-31T14:26:42.860" v="24370" actId="478"/>
          <ac:picMkLst>
            <pc:docMk/>
            <pc:sldMk cId="762924575" sldId="447"/>
            <ac:picMk id="158" creationId="{B4462E81-FFBC-7AF8-A4E9-954D37DE61F2}"/>
          </ac:picMkLst>
        </pc:picChg>
        <pc:picChg chg="del">
          <ac:chgData name="Justine Buss" userId="8d5b0085cc57ea0f" providerId="LiveId" clId="{42977CFE-BE18-4BDB-B730-A216D80DCD42}" dt="2024-05-31T14:26:42.860" v="24370" actId="478"/>
          <ac:picMkLst>
            <pc:docMk/>
            <pc:sldMk cId="762924575" sldId="447"/>
            <ac:picMk id="159" creationId="{4084897F-EB47-7EFF-2C7B-908902898329}"/>
          </ac:picMkLst>
        </pc:picChg>
        <pc:picChg chg="del">
          <ac:chgData name="Justine Buss" userId="8d5b0085cc57ea0f" providerId="LiveId" clId="{42977CFE-BE18-4BDB-B730-A216D80DCD42}" dt="2024-05-31T14:26:42.860" v="24370" actId="478"/>
          <ac:picMkLst>
            <pc:docMk/>
            <pc:sldMk cId="762924575" sldId="447"/>
            <ac:picMk id="160" creationId="{D0BF9971-9534-ECCA-FB28-2C203ADAECF6}"/>
          </ac:picMkLst>
        </pc:picChg>
        <pc:picChg chg="del">
          <ac:chgData name="Justine Buss" userId="8d5b0085cc57ea0f" providerId="LiveId" clId="{42977CFE-BE18-4BDB-B730-A216D80DCD42}" dt="2024-05-31T14:26:42.860" v="24370" actId="478"/>
          <ac:picMkLst>
            <pc:docMk/>
            <pc:sldMk cId="762924575" sldId="447"/>
            <ac:picMk id="161" creationId="{F371C01D-0695-0DB2-3FC9-0DB8FCD75BDC}"/>
          </ac:picMkLst>
        </pc:picChg>
        <pc:picChg chg="del">
          <ac:chgData name="Justine Buss" userId="8d5b0085cc57ea0f" providerId="LiveId" clId="{42977CFE-BE18-4BDB-B730-A216D80DCD42}" dt="2024-05-31T14:26:42.860" v="24370" actId="478"/>
          <ac:picMkLst>
            <pc:docMk/>
            <pc:sldMk cId="762924575" sldId="447"/>
            <ac:picMk id="165" creationId="{18B7575B-F103-20F9-D677-3B66F6827EC3}"/>
          </ac:picMkLst>
        </pc:picChg>
        <pc:picChg chg="mod">
          <ac:chgData name="Justine Buss" userId="8d5b0085cc57ea0f" providerId="LiveId" clId="{42977CFE-BE18-4BDB-B730-A216D80DCD42}" dt="2024-05-31T14:37:03.984" v="24579" actId="1076"/>
          <ac:picMkLst>
            <pc:docMk/>
            <pc:sldMk cId="762924575" sldId="447"/>
            <ac:picMk id="191" creationId="{5E3F0401-E6CB-78BC-05E5-58B1A09033E9}"/>
          </ac:picMkLst>
        </pc:picChg>
        <pc:picChg chg="del">
          <ac:chgData name="Justine Buss" userId="8d5b0085cc57ea0f" providerId="LiveId" clId="{42977CFE-BE18-4BDB-B730-A216D80DCD42}" dt="2024-05-31T14:31:25.467" v="24399" actId="478"/>
          <ac:picMkLst>
            <pc:docMk/>
            <pc:sldMk cId="762924575" sldId="447"/>
            <ac:picMk id="194" creationId="{6610D6BF-0C24-E7D3-C1F2-F5AA1E0DB250}"/>
          </ac:picMkLst>
        </pc:picChg>
        <pc:picChg chg="mod">
          <ac:chgData name="Justine Buss" userId="8d5b0085cc57ea0f" providerId="LiveId" clId="{42977CFE-BE18-4BDB-B730-A216D80DCD42}" dt="2024-05-31T14:37:03.984" v="24579" actId="1076"/>
          <ac:picMkLst>
            <pc:docMk/>
            <pc:sldMk cId="762924575" sldId="447"/>
            <ac:picMk id="197" creationId="{C871A2E3-4753-34DC-4344-314932A3137E}"/>
          </ac:picMkLst>
        </pc:picChg>
      </pc:sldChg>
      <pc:sldChg chg="addSp delSp modSp add mod delAnim modAnim modNotesTx">
        <pc:chgData name="Justine Buss" userId="8d5b0085cc57ea0f" providerId="LiveId" clId="{42977CFE-BE18-4BDB-B730-A216D80DCD42}" dt="2024-06-04T19:59:29.597" v="25980" actId="14100"/>
        <pc:sldMkLst>
          <pc:docMk/>
          <pc:sldMk cId="3045910055" sldId="449"/>
        </pc:sldMkLst>
        <pc:spChg chg="mod">
          <ac:chgData name="Justine Buss" userId="8d5b0085cc57ea0f" providerId="LiveId" clId="{42977CFE-BE18-4BDB-B730-A216D80DCD42}" dt="2024-06-04T19:59:29.597" v="25980" actId="14100"/>
          <ac:spMkLst>
            <pc:docMk/>
            <pc:sldMk cId="3045910055" sldId="449"/>
            <ac:spMk id="2" creationId="{00000000-0000-0000-0000-000000000000}"/>
          </ac:spMkLst>
        </pc:spChg>
        <pc:spChg chg="mod">
          <ac:chgData name="Justine Buss" userId="8d5b0085cc57ea0f" providerId="LiveId" clId="{42977CFE-BE18-4BDB-B730-A216D80DCD42}" dt="2024-05-31T14:25:41.189" v="24368" actId="1076"/>
          <ac:spMkLst>
            <pc:docMk/>
            <pc:sldMk cId="3045910055" sldId="449"/>
            <ac:spMk id="3" creationId="{00000000-0000-0000-0000-000000000000}"/>
          </ac:spMkLst>
        </pc:spChg>
        <pc:spChg chg="mod">
          <ac:chgData name="Justine Buss" userId="8d5b0085cc57ea0f" providerId="LiveId" clId="{42977CFE-BE18-4BDB-B730-A216D80DCD42}" dt="2024-06-02T10:17:31.877" v="25179"/>
          <ac:spMkLst>
            <pc:docMk/>
            <pc:sldMk cId="3045910055" sldId="449"/>
            <ac:spMk id="9" creationId="{90345943-9906-78C0-08AD-5A6ABDCE6A8A}"/>
          </ac:spMkLst>
        </pc:spChg>
        <pc:spChg chg="del">
          <ac:chgData name="Justine Buss" userId="8d5b0085cc57ea0f" providerId="LiveId" clId="{42977CFE-BE18-4BDB-B730-A216D80DCD42}" dt="2024-05-31T14:20:15.972" v="24327" actId="478"/>
          <ac:spMkLst>
            <pc:docMk/>
            <pc:sldMk cId="3045910055" sldId="449"/>
            <ac:spMk id="9" creationId="{DA37FAF4-D013-AC11-BDF7-A22EF85314C2}"/>
          </ac:spMkLst>
        </pc:spChg>
        <pc:spChg chg="mod">
          <ac:chgData name="Justine Buss" userId="8d5b0085cc57ea0f" providerId="LiveId" clId="{42977CFE-BE18-4BDB-B730-A216D80DCD42}" dt="2024-05-31T14:28:42.295" v="24381"/>
          <ac:spMkLst>
            <pc:docMk/>
            <pc:sldMk cId="3045910055" sldId="449"/>
            <ac:spMk id="12" creationId="{0F996B61-FF36-D73B-DBB0-FE674BED8A73}"/>
          </ac:spMkLst>
        </pc:spChg>
        <pc:spChg chg="mod">
          <ac:chgData name="Justine Buss" userId="8d5b0085cc57ea0f" providerId="LiveId" clId="{42977CFE-BE18-4BDB-B730-A216D80DCD42}" dt="2024-05-31T14:29:00.395" v="24384"/>
          <ac:spMkLst>
            <pc:docMk/>
            <pc:sldMk cId="3045910055" sldId="449"/>
            <ac:spMk id="17" creationId="{56A0640C-0FCA-C56D-3F45-B024ABE50551}"/>
          </ac:spMkLst>
        </pc:spChg>
        <pc:spChg chg="mod">
          <ac:chgData name="Justine Buss" userId="8d5b0085cc57ea0f" providerId="LiveId" clId="{42977CFE-BE18-4BDB-B730-A216D80DCD42}" dt="2024-05-31T14:29:11.599" v="24387"/>
          <ac:spMkLst>
            <pc:docMk/>
            <pc:sldMk cId="3045910055" sldId="449"/>
            <ac:spMk id="22" creationId="{B519ACF2-B44E-8BB0-D4DF-1EC79DF55C58}"/>
          </ac:spMkLst>
        </pc:spChg>
        <pc:spChg chg="add mod">
          <ac:chgData name="Justine Buss" userId="8d5b0085cc57ea0f" providerId="LiveId" clId="{42977CFE-BE18-4BDB-B730-A216D80DCD42}" dt="2024-05-31T14:37:17.709" v="24582"/>
          <ac:spMkLst>
            <pc:docMk/>
            <pc:sldMk cId="3045910055" sldId="449"/>
            <ac:spMk id="26" creationId="{BE8F61F0-CC4D-B6B7-425C-5781A8F0A9EA}"/>
          </ac:spMkLst>
        </pc:spChg>
        <pc:spChg chg="add mod">
          <ac:chgData name="Justine Buss" userId="8d5b0085cc57ea0f" providerId="LiveId" clId="{42977CFE-BE18-4BDB-B730-A216D80DCD42}" dt="2024-05-31T14:39:19.663" v="24589" actId="1076"/>
          <ac:spMkLst>
            <pc:docMk/>
            <pc:sldMk cId="3045910055" sldId="449"/>
            <ac:spMk id="29" creationId="{729A3E25-266A-6838-2BB9-BAEB44A68429}"/>
          </ac:spMkLst>
        </pc:spChg>
        <pc:spChg chg="add mod">
          <ac:chgData name="Justine Buss" userId="8d5b0085cc57ea0f" providerId="LiveId" clId="{42977CFE-BE18-4BDB-B730-A216D80DCD42}" dt="2024-05-31T14:37:17.709" v="24582"/>
          <ac:spMkLst>
            <pc:docMk/>
            <pc:sldMk cId="3045910055" sldId="449"/>
            <ac:spMk id="30" creationId="{23D64CA5-E3F0-A3FB-E7F2-DA023E349244}"/>
          </ac:spMkLst>
        </pc:spChg>
        <pc:spChg chg="mod">
          <ac:chgData name="Justine Buss" userId="8d5b0085cc57ea0f" providerId="LiveId" clId="{42977CFE-BE18-4BDB-B730-A216D80DCD42}" dt="2024-06-02T10:17:31.877" v="25179"/>
          <ac:spMkLst>
            <pc:docMk/>
            <pc:sldMk cId="3045910055" sldId="449"/>
            <ac:spMk id="34" creationId="{F6524D20-07D6-CFA6-D517-C86A75A64975}"/>
          </ac:spMkLst>
        </pc:spChg>
        <pc:spChg chg="mod">
          <ac:chgData name="Justine Buss" userId="8d5b0085cc57ea0f" providerId="LiveId" clId="{42977CFE-BE18-4BDB-B730-A216D80DCD42}" dt="2024-06-02T10:17:31.877" v="25179"/>
          <ac:spMkLst>
            <pc:docMk/>
            <pc:sldMk cId="3045910055" sldId="449"/>
            <ac:spMk id="39" creationId="{A46663F4-1633-0763-1E07-22676240E030}"/>
          </ac:spMkLst>
        </pc:spChg>
        <pc:spChg chg="add mod">
          <ac:chgData name="Justine Buss" userId="8d5b0085cc57ea0f" providerId="LiveId" clId="{42977CFE-BE18-4BDB-B730-A216D80DCD42}" dt="2024-06-02T10:17:46.975" v="25180" actId="1076"/>
          <ac:spMkLst>
            <pc:docMk/>
            <pc:sldMk cId="3045910055" sldId="449"/>
            <ac:spMk id="42" creationId="{44F53E2D-CE09-697F-E44D-8FDF6F097740}"/>
          </ac:spMkLst>
        </pc:spChg>
        <pc:spChg chg="add mod">
          <ac:chgData name="Justine Buss" userId="8d5b0085cc57ea0f" providerId="LiveId" clId="{42977CFE-BE18-4BDB-B730-A216D80DCD42}" dt="2024-06-02T10:17:46.975" v="25180" actId="1076"/>
          <ac:spMkLst>
            <pc:docMk/>
            <pc:sldMk cId="3045910055" sldId="449"/>
            <ac:spMk id="43" creationId="{047BCE58-ECD6-D7C0-FDF9-4A59E55F89AD}"/>
          </ac:spMkLst>
        </pc:spChg>
        <pc:spChg chg="mod">
          <ac:chgData name="Justine Buss" userId="8d5b0085cc57ea0f" providerId="LiveId" clId="{42977CFE-BE18-4BDB-B730-A216D80DCD42}" dt="2024-05-31T14:25:58.602" v="24369" actId="1076"/>
          <ac:spMkLst>
            <pc:docMk/>
            <pc:sldMk cId="3045910055" sldId="449"/>
            <ac:spMk id="108" creationId="{55961546-902A-F711-CCE2-7B4615A218B6}"/>
          </ac:spMkLst>
        </pc:spChg>
        <pc:spChg chg="mod">
          <ac:chgData name="Justine Buss" userId="8d5b0085cc57ea0f" providerId="LiveId" clId="{42977CFE-BE18-4BDB-B730-A216D80DCD42}" dt="2024-05-31T14:25:58.602" v="24369" actId="1076"/>
          <ac:spMkLst>
            <pc:docMk/>
            <pc:sldMk cId="3045910055" sldId="449"/>
            <ac:spMk id="109" creationId="{47145BE5-A475-6C3F-EB47-CB0178AB162E}"/>
          </ac:spMkLst>
        </pc:spChg>
        <pc:spChg chg="mod">
          <ac:chgData name="Justine Buss" userId="8d5b0085cc57ea0f" providerId="LiveId" clId="{42977CFE-BE18-4BDB-B730-A216D80DCD42}" dt="2024-05-31T14:28:04.921" v="24379" actId="1076"/>
          <ac:spMkLst>
            <pc:docMk/>
            <pc:sldMk cId="3045910055" sldId="449"/>
            <ac:spMk id="110" creationId="{70814F5E-13FF-E2C2-7D4A-744CD55FE04A}"/>
          </ac:spMkLst>
        </pc:spChg>
        <pc:spChg chg="mod">
          <ac:chgData name="Justine Buss" userId="8d5b0085cc57ea0f" providerId="LiveId" clId="{42977CFE-BE18-4BDB-B730-A216D80DCD42}" dt="2024-05-31T14:27:51.638" v="24378" actId="1076"/>
          <ac:spMkLst>
            <pc:docMk/>
            <pc:sldMk cId="3045910055" sldId="449"/>
            <ac:spMk id="111" creationId="{A80D4C78-0CCB-36E4-1846-E6F0663BB013}"/>
          </ac:spMkLst>
        </pc:spChg>
        <pc:spChg chg="del">
          <ac:chgData name="Justine Buss" userId="8d5b0085cc57ea0f" providerId="LiveId" clId="{42977CFE-BE18-4BDB-B730-A216D80DCD42}" dt="2024-05-31T14:20:06.973" v="24323" actId="478"/>
          <ac:spMkLst>
            <pc:docMk/>
            <pc:sldMk cId="3045910055" sldId="449"/>
            <ac:spMk id="190" creationId="{659DAF82-C9EE-3751-5831-527D33D7A583}"/>
          </ac:spMkLst>
        </pc:spChg>
        <pc:spChg chg="del">
          <ac:chgData name="Justine Buss" userId="8d5b0085cc57ea0f" providerId="LiveId" clId="{42977CFE-BE18-4BDB-B730-A216D80DCD42}" dt="2024-05-31T14:20:13.087" v="24325" actId="478"/>
          <ac:spMkLst>
            <pc:docMk/>
            <pc:sldMk cId="3045910055" sldId="449"/>
            <ac:spMk id="192" creationId="{4E9C2112-E621-E9B1-8BC5-EE7B900E41C7}"/>
          </ac:spMkLst>
        </pc:spChg>
        <pc:spChg chg="del">
          <ac:chgData name="Justine Buss" userId="8d5b0085cc57ea0f" providerId="LiveId" clId="{42977CFE-BE18-4BDB-B730-A216D80DCD42}" dt="2024-05-31T14:20:17.840" v="24328" actId="478"/>
          <ac:spMkLst>
            <pc:docMk/>
            <pc:sldMk cId="3045910055" sldId="449"/>
            <ac:spMk id="193" creationId="{FB88D78E-6C3A-FF7B-3341-DAFE30ADE25F}"/>
          </ac:spMkLst>
        </pc:spChg>
        <pc:spChg chg="del">
          <ac:chgData name="Justine Buss" userId="8d5b0085cc57ea0f" providerId="LiveId" clId="{42977CFE-BE18-4BDB-B730-A216D80DCD42}" dt="2024-05-31T14:20:26.098" v="24334" actId="478"/>
          <ac:spMkLst>
            <pc:docMk/>
            <pc:sldMk cId="3045910055" sldId="449"/>
            <ac:spMk id="195" creationId="{25FA7AF9-5A31-3261-A6D8-960EAB15B363}"/>
          </ac:spMkLst>
        </pc:spChg>
        <pc:spChg chg="del">
          <ac:chgData name="Justine Buss" userId="8d5b0085cc57ea0f" providerId="LiveId" clId="{42977CFE-BE18-4BDB-B730-A216D80DCD42}" dt="2024-05-31T14:20:19.099" v="24329" actId="478"/>
          <ac:spMkLst>
            <pc:docMk/>
            <pc:sldMk cId="3045910055" sldId="449"/>
            <ac:spMk id="196" creationId="{A3C757FD-98B0-2B9A-CC1F-A7B378B5ECDE}"/>
          </ac:spMkLst>
        </pc:spChg>
        <pc:spChg chg="del">
          <ac:chgData name="Justine Buss" userId="8d5b0085cc57ea0f" providerId="LiveId" clId="{42977CFE-BE18-4BDB-B730-A216D80DCD42}" dt="2024-05-31T14:20:24.343" v="24333" actId="478"/>
          <ac:spMkLst>
            <pc:docMk/>
            <pc:sldMk cId="3045910055" sldId="449"/>
            <ac:spMk id="198" creationId="{8E7B52F9-A6B8-FA5C-4E26-B087947A3E34}"/>
          </ac:spMkLst>
        </pc:spChg>
        <pc:spChg chg="del">
          <ac:chgData name="Justine Buss" userId="8d5b0085cc57ea0f" providerId="LiveId" clId="{42977CFE-BE18-4BDB-B730-A216D80DCD42}" dt="2024-05-31T14:20:20.412" v="24330" actId="478"/>
          <ac:spMkLst>
            <pc:docMk/>
            <pc:sldMk cId="3045910055" sldId="449"/>
            <ac:spMk id="199" creationId="{8985CFD3-A8EC-744C-01B1-B780F2CC0C48}"/>
          </ac:spMkLst>
        </pc:spChg>
        <pc:grpChg chg="add mod">
          <ac:chgData name="Justine Buss" userId="8d5b0085cc57ea0f" providerId="LiveId" clId="{42977CFE-BE18-4BDB-B730-A216D80DCD42}" dt="2024-06-02T10:17:46.975" v="25180" actId="1076"/>
          <ac:grpSpMkLst>
            <pc:docMk/>
            <pc:sldMk cId="3045910055" sldId="449"/>
            <ac:grpSpMk id="6" creationId="{81945684-3C3C-498B-C1F5-53391BE86D1B}"/>
          </ac:grpSpMkLst>
        </pc:grpChg>
        <pc:grpChg chg="add del mod">
          <ac:chgData name="Justine Buss" userId="8d5b0085cc57ea0f" providerId="LiveId" clId="{42977CFE-BE18-4BDB-B730-A216D80DCD42}" dt="2024-06-02T10:17:20.044" v="25176" actId="478"/>
          <ac:grpSpMkLst>
            <pc:docMk/>
            <pc:sldMk cId="3045910055" sldId="449"/>
            <ac:grpSpMk id="11" creationId="{11645CBA-B3DB-182B-216A-AECE68693DBD}"/>
          </ac:grpSpMkLst>
        </pc:grpChg>
        <pc:grpChg chg="add del mod">
          <ac:chgData name="Justine Buss" userId="8d5b0085cc57ea0f" providerId="LiveId" clId="{42977CFE-BE18-4BDB-B730-A216D80DCD42}" dt="2024-06-02T10:17:23.625" v="25178" actId="478"/>
          <ac:grpSpMkLst>
            <pc:docMk/>
            <pc:sldMk cId="3045910055" sldId="449"/>
            <ac:grpSpMk id="16" creationId="{83A6B8ED-4888-B770-CBC5-05A94D0D1D0A}"/>
          </ac:grpSpMkLst>
        </pc:grpChg>
        <pc:grpChg chg="add del mod">
          <ac:chgData name="Justine Buss" userId="8d5b0085cc57ea0f" providerId="LiveId" clId="{42977CFE-BE18-4BDB-B730-A216D80DCD42}" dt="2024-06-02T10:17:22.028" v="25177" actId="478"/>
          <ac:grpSpMkLst>
            <pc:docMk/>
            <pc:sldMk cId="3045910055" sldId="449"/>
            <ac:grpSpMk id="19" creationId="{49977F81-65CA-3ED6-FDA2-3E1960660D57}"/>
          </ac:grpSpMkLst>
        </pc:grpChg>
        <pc:grpChg chg="mod">
          <ac:chgData name="Justine Buss" userId="8d5b0085cc57ea0f" providerId="LiveId" clId="{42977CFE-BE18-4BDB-B730-A216D80DCD42}" dt="2024-05-31T14:29:11.599" v="24387"/>
          <ac:grpSpMkLst>
            <pc:docMk/>
            <pc:sldMk cId="3045910055" sldId="449"/>
            <ac:grpSpMk id="20" creationId="{14BFB3E3-CA7C-5D29-EFF4-3863DBBEFCED}"/>
          </ac:grpSpMkLst>
        </pc:grpChg>
        <pc:grpChg chg="add mod">
          <ac:chgData name="Justine Buss" userId="8d5b0085cc57ea0f" providerId="LiveId" clId="{42977CFE-BE18-4BDB-B730-A216D80DCD42}" dt="2024-06-02T10:17:46.975" v="25180" actId="1076"/>
          <ac:grpSpMkLst>
            <pc:docMk/>
            <pc:sldMk cId="3045910055" sldId="449"/>
            <ac:grpSpMk id="33" creationId="{B91A3784-FCC4-B69C-6FAD-585D4CE36B67}"/>
          </ac:grpSpMkLst>
        </pc:grpChg>
        <pc:grpChg chg="add mod">
          <ac:chgData name="Justine Buss" userId="8d5b0085cc57ea0f" providerId="LiveId" clId="{42977CFE-BE18-4BDB-B730-A216D80DCD42}" dt="2024-06-02T10:17:46.975" v="25180" actId="1076"/>
          <ac:grpSpMkLst>
            <pc:docMk/>
            <pc:sldMk cId="3045910055" sldId="449"/>
            <ac:grpSpMk id="36" creationId="{8D8A79FB-9D3D-D2F8-DD76-741E74CE9FE9}"/>
          </ac:grpSpMkLst>
        </pc:grpChg>
        <pc:grpChg chg="mod">
          <ac:chgData name="Justine Buss" userId="8d5b0085cc57ea0f" providerId="LiveId" clId="{42977CFE-BE18-4BDB-B730-A216D80DCD42}" dt="2024-06-02T10:17:31.877" v="25179"/>
          <ac:grpSpMkLst>
            <pc:docMk/>
            <pc:sldMk cId="3045910055" sldId="449"/>
            <ac:grpSpMk id="37" creationId="{411D3D6D-FC88-694A-4B6C-16E923A9F16E}"/>
          </ac:grpSpMkLst>
        </pc:grpChg>
        <pc:grpChg chg="mod">
          <ac:chgData name="Justine Buss" userId="8d5b0085cc57ea0f" providerId="LiveId" clId="{42977CFE-BE18-4BDB-B730-A216D80DCD42}" dt="2024-05-31T14:25:58.602" v="24369" actId="1076"/>
          <ac:grpSpMkLst>
            <pc:docMk/>
            <pc:sldMk cId="3045910055" sldId="449"/>
            <ac:grpSpMk id="162" creationId="{A3EEBB46-5B70-1079-D2FF-F19BA5E73E57}"/>
          </ac:grpSpMkLst>
        </pc:grpChg>
        <pc:grpChg chg="del">
          <ac:chgData name="Justine Buss" userId="8d5b0085cc57ea0f" providerId="LiveId" clId="{42977CFE-BE18-4BDB-B730-A216D80DCD42}" dt="2024-05-31T14:20:03.980" v="24321" actId="478"/>
          <ac:grpSpMkLst>
            <pc:docMk/>
            <pc:sldMk cId="3045910055" sldId="449"/>
            <ac:grpSpMk id="177" creationId="{49977F81-65CA-3ED6-FDA2-3E1960660D57}"/>
          </ac:grpSpMkLst>
        </pc:grpChg>
        <pc:grpChg chg="del">
          <ac:chgData name="Justine Buss" userId="8d5b0085cc57ea0f" providerId="LiveId" clId="{42977CFE-BE18-4BDB-B730-A216D80DCD42}" dt="2024-05-31T14:20:22.723" v="24332" actId="478"/>
          <ac:grpSpMkLst>
            <pc:docMk/>
            <pc:sldMk cId="3045910055" sldId="449"/>
            <ac:grpSpMk id="183" creationId="{11645CBA-B3DB-182B-216A-AECE68693DBD}"/>
          </ac:grpSpMkLst>
        </pc:grpChg>
        <pc:grpChg chg="del">
          <ac:chgData name="Justine Buss" userId="8d5b0085cc57ea0f" providerId="LiveId" clId="{42977CFE-BE18-4BDB-B730-A216D80DCD42}" dt="2024-05-31T14:20:08.773" v="24324" actId="478"/>
          <ac:grpSpMkLst>
            <pc:docMk/>
            <pc:sldMk cId="3045910055" sldId="449"/>
            <ac:grpSpMk id="189" creationId="{83A6B8ED-4888-B770-CBC5-05A94D0D1D0A}"/>
          </ac:grpSpMkLst>
        </pc:grpChg>
        <pc:graphicFrameChg chg="add del mod ord modGraphic">
          <ac:chgData name="Justine Buss" userId="8d5b0085cc57ea0f" providerId="LiveId" clId="{42977CFE-BE18-4BDB-B730-A216D80DCD42}" dt="2024-05-31T14:23:29.146" v="24349" actId="478"/>
          <ac:graphicFrameMkLst>
            <pc:docMk/>
            <pc:sldMk cId="3045910055" sldId="449"/>
            <ac:graphicFrameMk id="6" creationId="{6813C2F0-51A6-F98A-6C87-2BA37C717C96}"/>
          </ac:graphicFrameMkLst>
        </pc:graphicFrameChg>
        <pc:picChg chg="mod">
          <ac:chgData name="Justine Buss" userId="8d5b0085cc57ea0f" providerId="LiveId" clId="{42977CFE-BE18-4BDB-B730-A216D80DCD42}" dt="2024-05-31T14:25:58.602" v="24369" actId="1076"/>
          <ac:picMkLst>
            <pc:docMk/>
            <pc:sldMk cId="3045910055" sldId="449"/>
            <ac:picMk id="5" creationId="{FD53BFBF-01FB-BEF1-3794-D1D3421A44BE}"/>
          </ac:picMkLst>
        </pc:picChg>
        <pc:picChg chg="mod">
          <ac:chgData name="Justine Buss" userId="8d5b0085cc57ea0f" providerId="LiveId" clId="{42977CFE-BE18-4BDB-B730-A216D80DCD42}" dt="2024-05-31T14:25:58.602" v="24369" actId="1076"/>
          <ac:picMkLst>
            <pc:docMk/>
            <pc:sldMk cId="3045910055" sldId="449"/>
            <ac:picMk id="7" creationId="{E5FC9B78-DBF9-EEC5-E872-636267476F4B}"/>
          </ac:picMkLst>
        </pc:picChg>
        <pc:picChg chg="mod">
          <ac:chgData name="Justine Buss" userId="8d5b0085cc57ea0f" providerId="LiveId" clId="{42977CFE-BE18-4BDB-B730-A216D80DCD42}" dt="2024-05-31T14:25:58.602" v="24369" actId="1076"/>
          <ac:picMkLst>
            <pc:docMk/>
            <pc:sldMk cId="3045910055" sldId="449"/>
            <ac:picMk id="8" creationId="{68A0343C-4CAB-304B-BFDF-4DBB851DE8D1}"/>
          </ac:picMkLst>
        </pc:picChg>
        <pc:picChg chg="mod">
          <ac:chgData name="Justine Buss" userId="8d5b0085cc57ea0f" providerId="LiveId" clId="{42977CFE-BE18-4BDB-B730-A216D80DCD42}" dt="2024-05-31T14:28:42.295" v="24381"/>
          <ac:picMkLst>
            <pc:docMk/>
            <pc:sldMk cId="3045910055" sldId="449"/>
            <ac:picMk id="13" creationId="{BF47411A-7ACF-7DEF-2538-2B29E9B84048}"/>
          </ac:picMkLst>
        </pc:picChg>
        <pc:picChg chg="mod">
          <ac:chgData name="Justine Buss" userId="8d5b0085cc57ea0f" providerId="LiveId" clId="{42977CFE-BE18-4BDB-B730-A216D80DCD42}" dt="2024-05-31T14:28:42.295" v="24381"/>
          <ac:picMkLst>
            <pc:docMk/>
            <pc:sldMk cId="3045910055" sldId="449"/>
            <ac:picMk id="14" creationId="{ADE3AFF8-0FE6-A637-4014-04B07227DCDD}"/>
          </ac:picMkLst>
        </pc:picChg>
        <pc:picChg chg="mod">
          <ac:chgData name="Justine Buss" userId="8d5b0085cc57ea0f" providerId="LiveId" clId="{42977CFE-BE18-4BDB-B730-A216D80DCD42}" dt="2024-05-31T14:29:00.395" v="24384"/>
          <ac:picMkLst>
            <pc:docMk/>
            <pc:sldMk cId="3045910055" sldId="449"/>
            <ac:picMk id="18" creationId="{1359558D-280C-14E0-1392-8DDCF6A44265}"/>
          </ac:picMkLst>
        </pc:picChg>
        <pc:picChg chg="mod">
          <ac:chgData name="Justine Buss" userId="8d5b0085cc57ea0f" providerId="LiveId" clId="{42977CFE-BE18-4BDB-B730-A216D80DCD42}" dt="2024-05-31T14:29:11.599" v="24387"/>
          <ac:picMkLst>
            <pc:docMk/>
            <pc:sldMk cId="3045910055" sldId="449"/>
            <ac:picMk id="21" creationId="{D245D2A9-2719-BF51-85B5-D2DD8CFA7ECA}"/>
          </ac:picMkLst>
        </pc:picChg>
        <pc:picChg chg="mod">
          <ac:chgData name="Justine Buss" userId="8d5b0085cc57ea0f" providerId="LiveId" clId="{42977CFE-BE18-4BDB-B730-A216D80DCD42}" dt="2024-05-31T14:29:11.599" v="24387"/>
          <ac:picMkLst>
            <pc:docMk/>
            <pc:sldMk cId="3045910055" sldId="449"/>
            <ac:picMk id="24" creationId="{44ADFC46-0535-974C-952C-04FB518A9D9D}"/>
          </ac:picMkLst>
        </pc:picChg>
        <pc:picChg chg="add mod">
          <ac:chgData name="Justine Buss" userId="8d5b0085cc57ea0f" providerId="LiveId" clId="{42977CFE-BE18-4BDB-B730-A216D80DCD42}" dt="2024-05-31T14:37:17.709" v="24582"/>
          <ac:picMkLst>
            <pc:docMk/>
            <pc:sldMk cId="3045910055" sldId="449"/>
            <ac:picMk id="25" creationId="{5F3323E2-C5AA-AEC6-FA70-731CE24692F9}"/>
          </ac:picMkLst>
        </pc:picChg>
        <pc:picChg chg="add mod">
          <ac:chgData name="Justine Buss" userId="8d5b0085cc57ea0f" providerId="LiveId" clId="{42977CFE-BE18-4BDB-B730-A216D80DCD42}" dt="2024-05-31T14:39:19.663" v="24589" actId="1076"/>
          <ac:picMkLst>
            <pc:docMk/>
            <pc:sldMk cId="3045910055" sldId="449"/>
            <ac:picMk id="27" creationId="{42137BEA-AD17-1130-95D3-842C55727336}"/>
          </ac:picMkLst>
        </pc:picChg>
        <pc:picChg chg="add mod">
          <ac:chgData name="Justine Buss" userId="8d5b0085cc57ea0f" providerId="LiveId" clId="{42977CFE-BE18-4BDB-B730-A216D80DCD42}" dt="2024-05-31T14:37:17.709" v="24582"/>
          <ac:picMkLst>
            <pc:docMk/>
            <pc:sldMk cId="3045910055" sldId="449"/>
            <ac:picMk id="28" creationId="{BF105600-0A2E-6527-79D7-DD833E207D6E}"/>
          </ac:picMkLst>
        </pc:picChg>
        <pc:picChg chg="mod">
          <ac:chgData name="Justine Buss" userId="8d5b0085cc57ea0f" providerId="LiveId" clId="{42977CFE-BE18-4BDB-B730-A216D80DCD42}" dt="2024-06-02T10:17:31.877" v="25179"/>
          <ac:picMkLst>
            <pc:docMk/>
            <pc:sldMk cId="3045910055" sldId="449"/>
            <ac:picMk id="31" creationId="{F55B2D35-ECDB-F430-1A67-CB810FEB71CF}"/>
          </ac:picMkLst>
        </pc:picChg>
        <pc:picChg chg="mod">
          <ac:chgData name="Justine Buss" userId="8d5b0085cc57ea0f" providerId="LiveId" clId="{42977CFE-BE18-4BDB-B730-A216D80DCD42}" dt="2024-06-02T10:17:31.877" v="25179"/>
          <ac:picMkLst>
            <pc:docMk/>
            <pc:sldMk cId="3045910055" sldId="449"/>
            <ac:picMk id="32" creationId="{58721F59-23A4-2508-3429-3E91BC2B1C56}"/>
          </ac:picMkLst>
        </pc:picChg>
        <pc:picChg chg="mod">
          <ac:chgData name="Justine Buss" userId="8d5b0085cc57ea0f" providerId="LiveId" clId="{42977CFE-BE18-4BDB-B730-A216D80DCD42}" dt="2024-06-02T10:17:31.877" v="25179"/>
          <ac:picMkLst>
            <pc:docMk/>
            <pc:sldMk cId="3045910055" sldId="449"/>
            <ac:picMk id="35" creationId="{7F4CD81F-8D14-A270-C3CE-A44C690D0FEA}"/>
          </ac:picMkLst>
        </pc:picChg>
        <pc:picChg chg="mod">
          <ac:chgData name="Justine Buss" userId="8d5b0085cc57ea0f" providerId="LiveId" clId="{42977CFE-BE18-4BDB-B730-A216D80DCD42}" dt="2024-06-02T10:17:31.877" v="25179"/>
          <ac:picMkLst>
            <pc:docMk/>
            <pc:sldMk cId="3045910055" sldId="449"/>
            <ac:picMk id="38" creationId="{E057F14A-976B-DE06-0676-0566DEFE75A6}"/>
          </ac:picMkLst>
        </pc:picChg>
        <pc:picChg chg="mod">
          <ac:chgData name="Justine Buss" userId="8d5b0085cc57ea0f" providerId="LiveId" clId="{42977CFE-BE18-4BDB-B730-A216D80DCD42}" dt="2024-06-02T10:17:31.877" v="25179"/>
          <ac:picMkLst>
            <pc:docMk/>
            <pc:sldMk cId="3045910055" sldId="449"/>
            <ac:picMk id="41" creationId="{DB56EBFC-7F82-7B5D-BAC5-E579C4261F29}"/>
          </ac:picMkLst>
        </pc:picChg>
        <pc:picChg chg="mod">
          <ac:chgData name="Justine Buss" userId="8d5b0085cc57ea0f" providerId="LiveId" clId="{42977CFE-BE18-4BDB-B730-A216D80DCD42}" dt="2024-05-31T14:25:58.602" v="24369" actId="1076"/>
          <ac:picMkLst>
            <pc:docMk/>
            <pc:sldMk cId="3045910055" sldId="449"/>
            <ac:picMk id="113" creationId="{96C67768-80E2-8D13-F029-9DC957128C3A}"/>
          </ac:picMkLst>
        </pc:picChg>
        <pc:picChg chg="mod">
          <ac:chgData name="Justine Buss" userId="8d5b0085cc57ea0f" providerId="LiveId" clId="{42977CFE-BE18-4BDB-B730-A216D80DCD42}" dt="2024-05-31T14:28:04.921" v="24379" actId="1076"/>
          <ac:picMkLst>
            <pc:docMk/>
            <pc:sldMk cId="3045910055" sldId="449"/>
            <ac:picMk id="122" creationId="{12CAD349-2427-9999-D457-A452C05BA199}"/>
          </ac:picMkLst>
        </pc:picChg>
        <pc:picChg chg="mod">
          <ac:chgData name="Justine Buss" userId="8d5b0085cc57ea0f" providerId="LiveId" clId="{42977CFE-BE18-4BDB-B730-A216D80DCD42}" dt="2024-05-31T14:28:04.921" v="24379" actId="1076"/>
          <ac:picMkLst>
            <pc:docMk/>
            <pc:sldMk cId="3045910055" sldId="449"/>
            <ac:picMk id="123" creationId="{58D9427D-5D81-6D0C-6B80-DDE1F1207079}"/>
          </ac:picMkLst>
        </pc:picChg>
        <pc:picChg chg="mod">
          <ac:chgData name="Justine Buss" userId="8d5b0085cc57ea0f" providerId="LiveId" clId="{42977CFE-BE18-4BDB-B730-A216D80DCD42}" dt="2024-05-31T14:27:51.638" v="24378" actId="1076"/>
          <ac:picMkLst>
            <pc:docMk/>
            <pc:sldMk cId="3045910055" sldId="449"/>
            <ac:picMk id="125" creationId="{7DBAC885-70B4-9684-21F6-90C810AC9F02}"/>
          </ac:picMkLst>
        </pc:picChg>
        <pc:picChg chg="mod">
          <ac:chgData name="Justine Buss" userId="8d5b0085cc57ea0f" providerId="LiveId" clId="{42977CFE-BE18-4BDB-B730-A216D80DCD42}" dt="2024-05-31T14:27:51.638" v="24378" actId="1076"/>
          <ac:picMkLst>
            <pc:docMk/>
            <pc:sldMk cId="3045910055" sldId="449"/>
            <ac:picMk id="127" creationId="{46D8911C-B08A-553E-E545-1A172A5BE6CB}"/>
          </ac:picMkLst>
        </pc:picChg>
        <pc:picChg chg="mod">
          <ac:chgData name="Justine Buss" userId="8d5b0085cc57ea0f" providerId="LiveId" clId="{42977CFE-BE18-4BDB-B730-A216D80DCD42}" dt="2024-05-31T14:27:51.638" v="24378" actId="1076"/>
          <ac:picMkLst>
            <pc:docMk/>
            <pc:sldMk cId="3045910055" sldId="449"/>
            <ac:picMk id="129" creationId="{C0B32875-A112-F876-4381-671B0755C032}"/>
          </ac:picMkLst>
        </pc:picChg>
        <pc:picChg chg="mod">
          <ac:chgData name="Justine Buss" userId="8d5b0085cc57ea0f" providerId="LiveId" clId="{42977CFE-BE18-4BDB-B730-A216D80DCD42}" dt="2024-05-31T14:25:58.602" v="24369" actId="1076"/>
          <ac:picMkLst>
            <pc:docMk/>
            <pc:sldMk cId="3045910055" sldId="449"/>
            <ac:picMk id="154" creationId="{D8D6D062-5D77-91CC-67FF-CBCB7CD9540A}"/>
          </ac:picMkLst>
        </pc:picChg>
        <pc:picChg chg="mod">
          <ac:chgData name="Justine Buss" userId="8d5b0085cc57ea0f" providerId="LiveId" clId="{42977CFE-BE18-4BDB-B730-A216D80DCD42}" dt="2024-05-31T14:25:58.602" v="24369" actId="1076"/>
          <ac:picMkLst>
            <pc:docMk/>
            <pc:sldMk cId="3045910055" sldId="449"/>
            <ac:picMk id="155" creationId="{6EFFC766-2F83-EA84-BAAA-B863E4525320}"/>
          </ac:picMkLst>
        </pc:picChg>
        <pc:picChg chg="mod">
          <ac:chgData name="Justine Buss" userId="8d5b0085cc57ea0f" providerId="LiveId" clId="{42977CFE-BE18-4BDB-B730-A216D80DCD42}" dt="2024-05-31T14:25:58.602" v="24369" actId="1076"/>
          <ac:picMkLst>
            <pc:docMk/>
            <pc:sldMk cId="3045910055" sldId="449"/>
            <ac:picMk id="156" creationId="{4866109E-95C9-A21F-2E8E-E0574D2ED863}"/>
          </ac:picMkLst>
        </pc:picChg>
        <pc:picChg chg="mod">
          <ac:chgData name="Justine Buss" userId="8d5b0085cc57ea0f" providerId="LiveId" clId="{42977CFE-BE18-4BDB-B730-A216D80DCD42}" dt="2024-05-31T14:25:58.602" v="24369" actId="1076"/>
          <ac:picMkLst>
            <pc:docMk/>
            <pc:sldMk cId="3045910055" sldId="449"/>
            <ac:picMk id="157" creationId="{C17F616A-1B8B-2D06-B644-50EBEF94A212}"/>
          </ac:picMkLst>
        </pc:picChg>
        <pc:picChg chg="mod">
          <ac:chgData name="Justine Buss" userId="8d5b0085cc57ea0f" providerId="LiveId" clId="{42977CFE-BE18-4BDB-B730-A216D80DCD42}" dt="2024-05-31T14:25:58.602" v="24369" actId="1076"/>
          <ac:picMkLst>
            <pc:docMk/>
            <pc:sldMk cId="3045910055" sldId="449"/>
            <ac:picMk id="158" creationId="{B4462E81-FFBC-7AF8-A4E9-954D37DE61F2}"/>
          </ac:picMkLst>
        </pc:picChg>
        <pc:picChg chg="mod">
          <ac:chgData name="Justine Buss" userId="8d5b0085cc57ea0f" providerId="LiveId" clId="{42977CFE-BE18-4BDB-B730-A216D80DCD42}" dt="2024-05-31T14:25:58.602" v="24369" actId="1076"/>
          <ac:picMkLst>
            <pc:docMk/>
            <pc:sldMk cId="3045910055" sldId="449"/>
            <ac:picMk id="159" creationId="{4084897F-EB47-7EFF-2C7B-908902898329}"/>
          </ac:picMkLst>
        </pc:picChg>
        <pc:picChg chg="mod">
          <ac:chgData name="Justine Buss" userId="8d5b0085cc57ea0f" providerId="LiveId" clId="{42977CFE-BE18-4BDB-B730-A216D80DCD42}" dt="2024-05-31T14:25:58.602" v="24369" actId="1076"/>
          <ac:picMkLst>
            <pc:docMk/>
            <pc:sldMk cId="3045910055" sldId="449"/>
            <ac:picMk id="160" creationId="{D0BF9971-9534-ECCA-FB28-2C203ADAECF6}"/>
          </ac:picMkLst>
        </pc:picChg>
        <pc:picChg chg="mod">
          <ac:chgData name="Justine Buss" userId="8d5b0085cc57ea0f" providerId="LiveId" clId="{42977CFE-BE18-4BDB-B730-A216D80DCD42}" dt="2024-05-31T14:25:58.602" v="24369" actId="1076"/>
          <ac:picMkLst>
            <pc:docMk/>
            <pc:sldMk cId="3045910055" sldId="449"/>
            <ac:picMk id="161" creationId="{F371C01D-0695-0DB2-3FC9-0DB8FCD75BDC}"/>
          </ac:picMkLst>
        </pc:picChg>
        <pc:picChg chg="mod">
          <ac:chgData name="Justine Buss" userId="8d5b0085cc57ea0f" providerId="LiveId" clId="{42977CFE-BE18-4BDB-B730-A216D80DCD42}" dt="2024-05-31T14:25:58.602" v="24369" actId="1076"/>
          <ac:picMkLst>
            <pc:docMk/>
            <pc:sldMk cId="3045910055" sldId="449"/>
            <ac:picMk id="165" creationId="{18B7575B-F103-20F9-D677-3B66F6827EC3}"/>
          </ac:picMkLst>
        </pc:picChg>
        <pc:picChg chg="del">
          <ac:chgData name="Justine Buss" userId="8d5b0085cc57ea0f" providerId="LiveId" clId="{42977CFE-BE18-4BDB-B730-A216D80DCD42}" dt="2024-05-31T14:20:05.555" v="24322" actId="478"/>
          <ac:picMkLst>
            <pc:docMk/>
            <pc:sldMk cId="3045910055" sldId="449"/>
            <ac:picMk id="191" creationId="{5E3F0401-E6CB-78BC-05E5-58B1A09033E9}"/>
          </ac:picMkLst>
        </pc:picChg>
        <pc:picChg chg="del">
          <ac:chgData name="Justine Buss" userId="8d5b0085cc57ea0f" providerId="LiveId" clId="{42977CFE-BE18-4BDB-B730-A216D80DCD42}" dt="2024-05-31T14:20:13.949" v="24326" actId="478"/>
          <ac:picMkLst>
            <pc:docMk/>
            <pc:sldMk cId="3045910055" sldId="449"/>
            <ac:picMk id="194" creationId="{6610D6BF-0C24-E7D3-C1F2-F5AA1E0DB250}"/>
          </ac:picMkLst>
        </pc:picChg>
        <pc:picChg chg="del">
          <ac:chgData name="Justine Buss" userId="8d5b0085cc57ea0f" providerId="LiveId" clId="{42977CFE-BE18-4BDB-B730-A216D80DCD42}" dt="2024-05-31T14:20:21.193" v="24331" actId="478"/>
          <ac:picMkLst>
            <pc:docMk/>
            <pc:sldMk cId="3045910055" sldId="449"/>
            <ac:picMk id="197" creationId="{C871A2E3-4753-34DC-4344-314932A3137E}"/>
          </ac:picMkLst>
        </pc:picChg>
        <pc:cxnChg chg="mod">
          <ac:chgData name="Justine Buss" userId="8d5b0085cc57ea0f" providerId="LiveId" clId="{42977CFE-BE18-4BDB-B730-A216D80DCD42}" dt="2024-05-31T14:29:11.599" v="24387"/>
          <ac:cxnSpMkLst>
            <pc:docMk/>
            <pc:sldMk cId="3045910055" sldId="449"/>
            <ac:cxnSpMk id="23" creationId="{73A0DF77-1D69-E557-D868-2E9469C49F56}"/>
          </ac:cxnSpMkLst>
        </pc:cxnChg>
        <pc:cxnChg chg="mod">
          <ac:chgData name="Justine Buss" userId="8d5b0085cc57ea0f" providerId="LiveId" clId="{42977CFE-BE18-4BDB-B730-A216D80DCD42}" dt="2024-06-02T10:17:31.877" v="25179"/>
          <ac:cxnSpMkLst>
            <pc:docMk/>
            <pc:sldMk cId="3045910055" sldId="449"/>
            <ac:cxnSpMk id="40" creationId="{E8F3CB22-E0E6-299B-338D-14EB942DAABC}"/>
          </ac:cxnSpMkLst>
        </pc:cxnChg>
      </pc:sldChg>
      <pc:sldChg chg="addSp modSp mod modTransition">
        <pc:chgData name="Justine Buss" userId="8d5b0085cc57ea0f" providerId="LiveId" clId="{42977CFE-BE18-4BDB-B730-A216D80DCD42}" dt="2024-06-02T09:38:59.685" v="24841" actId="403"/>
        <pc:sldMkLst>
          <pc:docMk/>
          <pc:sldMk cId="2312412276" sldId="452"/>
        </pc:sldMkLst>
        <pc:spChg chg="add mod">
          <ac:chgData name="Justine Buss" userId="8d5b0085cc57ea0f" providerId="LiveId" clId="{42977CFE-BE18-4BDB-B730-A216D80DCD42}" dt="2024-06-02T09:30:22.548" v="24806"/>
          <ac:spMkLst>
            <pc:docMk/>
            <pc:sldMk cId="2312412276" sldId="452"/>
            <ac:spMk id="2" creationId="{8BF7E60E-AE5F-605D-4339-FD1B9321220B}"/>
          </ac:spMkLst>
        </pc:spChg>
        <pc:spChg chg="mod">
          <ac:chgData name="Justine Buss" userId="8d5b0085cc57ea0f" providerId="LiveId" clId="{42977CFE-BE18-4BDB-B730-A216D80DCD42}" dt="2024-06-02T09:38:59.685" v="24841" actId="403"/>
          <ac:spMkLst>
            <pc:docMk/>
            <pc:sldMk cId="2312412276" sldId="452"/>
            <ac:spMk id="3" creationId="{5F963E77-247E-CF8B-A74E-9029FF0E743F}"/>
          </ac:spMkLst>
        </pc:spChg>
        <pc:picChg chg="add mod">
          <ac:chgData name="Justine Buss" userId="8d5b0085cc57ea0f" providerId="LiveId" clId="{42977CFE-BE18-4BDB-B730-A216D80DCD42}" dt="2024-06-02T09:33:54.636" v="24829"/>
          <ac:picMkLst>
            <pc:docMk/>
            <pc:sldMk cId="2312412276" sldId="452"/>
            <ac:picMk id="5" creationId="{E8ADF676-B21F-C882-A077-4E433436E8BF}"/>
          </ac:picMkLst>
        </pc:picChg>
      </pc:sldChg>
      <pc:sldChg chg="addSp delSp modSp add del mod delAnim">
        <pc:chgData name="Justine Buss" userId="8d5b0085cc57ea0f" providerId="LiveId" clId="{42977CFE-BE18-4BDB-B730-A216D80DCD42}" dt="2024-05-31T14:48:51.082" v="24643" actId="2696"/>
        <pc:sldMkLst>
          <pc:docMk/>
          <pc:sldMk cId="3202238689" sldId="453"/>
        </pc:sldMkLst>
        <pc:spChg chg="mod">
          <ac:chgData name="Justine Buss" userId="8d5b0085cc57ea0f" providerId="LiveId" clId="{42977CFE-BE18-4BDB-B730-A216D80DCD42}" dt="2024-05-31T14:42:41.494" v="24609" actId="1076"/>
          <ac:spMkLst>
            <pc:docMk/>
            <pc:sldMk cId="3202238689" sldId="453"/>
            <ac:spMk id="103" creationId="{09E5229D-A4C6-E010-9633-0797B79DB487}"/>
          </ac:spMkLst>
        </pc:spChg>
        <pc:spChg chg="mod">
          <ac:chgData name="Justine Buss" userId="8d5b0085cc57ea0f" providerId="LiveId" clId="{42977CFE-BE18-4BDB-B730-A216D80DCD42}" dt="2024-05-31T14:44:10.503" v="24620" actId="1076"/>
          <ac:spMkLst>
            <pc:docMk/>
            <pc:sldMk cId="3202238689" sldId="453"/>
            <ac:spMk id="119" creationId="{5DBF6CAB-58E1-5234-425C-8BCCC0D7946E}"/>
          </ac:spMkLst>
        </pc:spChg>
        <pc:spChg chg="del">
          <ac:chgData name="Justine Buss" userId="8d5b0085cc57ea0f" providerId="LiveId" clId="{42977CFE-BE18-4BDB-B730-A216D80DCD42}" dt="2024-05-31T14:41:38.468" v="24596" actId="478"/>
          <ac:spMkLst>
            <pc:docMk/>
            <pc:sldMk cId="3202238689" sldId="453"/>
            <ac:spMk id="122" creationId="{3A1E0013-D6E9-6F91-EAAE-714277B0764F}"/>
          </ac:spMkLst>
        </pc:spChg>
        <pc:spChg chg="del">
          <ac:chgData name="Justine Buss" userId="8d5b0085cc57ea0f" providerId="LiveId" clId="{42977CFE-BE18-4BDB-B730-A216D80DCD42}" dt="2024-05-31T14:41:27.584" v="24594" actId="478"/>
          <ac:spMkLst>
            <pc:docMk/>
            <pc:sldMk cId="3202238689" sldId="453"/>
            <ac:spMk id="123" creationId="{9C3AF768-027A-C146-9A4A-244691D9D9E0}"/>
          </ac:spMkLst>
        </pc:spChg>
        <pc:spChg chg="del">
          <ac:chgData name="Justine Buss" userId="8d5b0085cc57ea0f" providerId="LiveId" clId="{42977CFE-BE18-4BDB-B730-A216D80DCD42}" dt="2024-05-31T14:41:32.048" v="24595" actId="478"/>
          <ac:spMkLst>
            <pc:docMk/>
            <pc:sldMk cId="3202238689" sldId="453"/>
            <ac:spMk id="124" creationId="{55262D58-450B-872C-40E6-921C59520D79}"/>
          </ac:spMkLst>
        </pc:spChg>
        <pc:spChg chg="mod">
          <ac:chgData name="Justine Buss" userId="8d5b0085cc57ea0f" providerId="LiveId" clId="{42977CFE-BE18-4BDB-B730-A216D80DCD42}" dt="2024-05-31T14:42:56.209" v="24611" actId="1076"/>
          <ac:spMkLst>
            <pc:docMk/>
            <pc:sldMk cId="3202238689" sldId="453"/>
            <ac:spMk id="125" creationId="{17E01BAA-6F28-FE45-C99A-DAEB95A8C336}"/>
          </ac:spMkLst>
        </pc:spChg>
        <pc:spChg chg="mod">
          <ac:chgData name="Justine Buss" userId="8d5b0085cc57ea0f" providerId="LiveId" clId="{42977CFE-BE18-4BDB-B730-A216D80DCD42}" dt="2024-05-31T14:44:25.401" v="24622" actId="1076"/>
          <ac:spMkLst>
            <pc:docMk/>
            <pc:sldMk cId="3202238689" sldId="453"/>
            <ac:spMk id="145" creationId="{655EB987-1852-16D7-3D1F-D17BA42A565D}"/>
          </ac:spMkLst>
        </pc:spChg>
        <pc:spChg chg="mod">
          <ac:chgData name="Justine Buss" userId="8d5b0085cc57ea0f" providerId="LiveId" clId="{42977CFE-BE18-4BDB-B730-A216D80DCD42}" dt="2024-05-31T14:44:25.401" v="24622" actId="1076"/>
          <ac:spMkLst>
            <pc:docMk/>
            <pc:sldMk cId="3202238689" sldId="453"/>
            <ac:spMk id="146" creationId="{D9CC52AF-2EE7-0B5C-072F-89632F04FA9C}"/>
          </ac:spMkLst>
        </pc:spChg>
        <pc:grpChg chg="del">
          <ac:chgData name="Justine Buss" userId="8d5b0085cc57ea0f" providerId="LiveId" clId="{42977CFE-BE18-4BDB-B730-A216D80DCD42}" dt="2024-05-31T14:41:20.617" v="24593" actId="478"/>
          <ac:grpSpMkLst>
            <pc:docMk/>
            <pc:sldMk cId="3202238689" sldId="453"/>
            <ac:grpSpMk id="19" creationId="{037334DC-9A39-6425-DF3E-F75331354358}"/>
          </ac:grpSpMkLst>
        </pc:grpChg>
        <pc:grpChg chg="del">
          <ac:chgData name="Justine Buss" userId="8d5b0085cc57ea0f" providerId="LiveId" clId="{42977CFE-BE18-4BDB-B730-A216D80DCD42}" dt="2024-05-31T14:41:20.617" v="24593" actId="478"/>
          <ac:grpSpMkLst>
            <pc:docMk/>
            <pc:sldMk cId="3202238689" sldId="453"/>
            <ac:grpSpMk id="50" creationId="{5479C877-67B1-965C-BDA5-D38D0E32230F}"/>
          </ac:grpSpMkLst>
        </pc:grpChg>
        <pc:grpChg chg="del">
          <ac:chgData name="Justine Buss" userId="8d5b0085cc57ea0f" providerId="LiveId" clId="{42977CFE-BE18-4BDB-B730-A216D80DCD42}" dt="2024-05-31T14:41:20.617" v="24593" actId="478"/>
          <ac:grpSpMkLst>
            <pc:docMk/>
            <pc:sldMk cId="3202238689" sldId="453"/>
            <ac:grpSpMk id="59" creationId="{EC05D0CC-DF6B-D84A-C395-DF8AF8D92A12}"/>
          </ac:grpSpMkLst>
        </pc:grpChg>
        <pc:grpChg chg="del">
          <ac:chgData name="Justine Buss" userId="8d5b0085cc57ea0f" providerId="LiveId" clId="{42977CFE-BE18-4BDB-B730-A216D80DCD42}" dt="2024-05-31T14:41:20.617" v="24593" actId="478"/>
          <ac:grpSpMkLst>
            <pc:docMk/>
            <pc:sldMk cId="3202238689" sldId="453"/>
            <ac:grpSpMk id="89" creationId="{5C5E844C-89CE-B193-2B9B-7FCC775E4E38}"/>
          </ac:grpSpMkLst>
        </pc:grpChg>
        <pc:grpChg chg="del">
          <ac:chgData name="Justine Buss" userId="8d5b0085cc57ea0f" providerId="LiveId" clId="{42977CFE-BE18-4BDB-B730-A216D80DCD42}" dt="2024-05-31T14:41:20.617" v="24593" actId="478"/>
          <ac:grpSpMkLst>
            <pc:docMk/>
            <pc:sldMk cId="3202238689" sldId="453"/>
            <ac:grpSpMk id="98" creationId="{F797EC34-DEB1-D7C6-72DE-9CD0FBF777C6}"/>
          </ac:grpSpMkLst>
        </pc:grpChg>
        <pc:grpChg chg="mod">
          <ac:chgData name="Justine Buss" userId="8d5b0085cc57ea0f" providerId="LiveId" clId="{42977CFE-BE18-4BDB-B730-A216D80DCD42}" dt="2024-05-31T14:43:59.598" v="24617" actId="1076"/>
          <ac:grpSpMkLst>
            <pc:docMk/>
            <pc:sldMk cId="3202238689" sldId="453"/>
            <ac:grpSpMk id="118" creationId="{F60A35A2-9509-8548-7ED0-AC652A47D980}"/>
          </ac:grpSpMkLst>
        </pc:grpChg>
        <pc:grpChg chg="mod">
          <ac:chgData name="Justine Buss" userId="8d5b0085cc57ea0f" providerId="LiveId" clId="{42977CFE-BE18-4BDB-B730-A216D80DCD42}" dt="2024-05-31T14:43:08.928" v="24612" actId="1076"/>
          <ac:grpSpMkLst>
            <pc:docMk/>
            <pc:sldMk cId="3202238689" sldId="453"/>
            <ac:grpSpMk id="136" creationId="{AA95D9AF-CCA0-8974-DAE5-3ADEB8DC6025}"/>
          </ac:grpSpMkLst>
        </pc:grpChg>
        <pc:graphicFrameChg chg="add del mod ord modGraphic">
          <ac:chgData name="Justine Buss" userId="8d5b0085cc57ea0f" providerId="LiveId" clId="{42977CFE-BE18-4BDB-B730-A216D80DCD42}" dt="2024-05-31T14:44:13.662" v="24621" actId="478"/>
          <ac:graphicFrameMkLst>
            <pc:docMk/>
            <pc:sldMk cId="3202238689" sldId="453"/>
            <ac:graphicFrameMk id="12" creationId="{8C6FCF5E-67F7-40A3-F811-0611FA84E382}"/>
          </ac:graphicFrameMkLst>
        </pc:graphicFrameChg>
        <pc:picChg chg="del">
          <ac:chgData name="Justine Buss" userId="8d5b0085cc57ea0f" providerId="LiveId" clId="{42977CFE-BE18-4BDB-B730-A216D80DCD42}" dt="2024-05-31T14:41:11.817" v="24592" actId="478"/>
          <ac:picMkLst>
            <pc:docMk/>
            <pc:sldMk cId="3202238689" sldId="453"/>
            <ac:picMk id="121" creationId="{A4F71FD3-A47B-55C3-F9FF-4C53AE2DC49E}"/>
          </ac:picMkLst>
        </pc:picChg>
        <pc:picChg chg="mod">
          <ac:chgData name="Justine Buss" userId="8d5b0085cc57ea0f" providerId="LiveId" clId="{42977CFE-BE18-4BDB-B730-A216D80DCD42}" dt="2024-05-31T14:43:08.928" v="24612" actId="1076"/>
          <ac:picMkLst>
            <pc:docMk/>
            <pc:sldMk cId="3202238689" sldId="453"/>
            <ac:picMk id="132" creationId="{93F8758B-033C-2775-28E4-587323AFDE64}"/>
          </ac:picMkLst>
        </pc:picChg>
        <pc:picChg chg="mod">
          <ac:chgData name="Justine Buss" userId="8d5b0085cc57ea0f" providerId="LiveId" clId="{42977CFE-BE18-4BDB-B730-A216D80DCD42}" dt="2024-05-31T14:44:25.401" v="24622" actId="1076"/>
          <ac:picMkLst>
            <pc:docMk/>
            <pc:sldMk cId="3202238689" sldId="453"/>
            <ac:picMk id="138" creationId="{326EA11A-F945-F266-4AD7-BEAB2AF90324}"/>
          </ac:picMkLst>
        </pc:picChg>
        <pc:picChg chg="mod">
          <ac:chgData name="Justine Buss" userId="8d5b0085cc57ea0f" providerId="LiveId" clId="{42977CFE-BE18-4BDB-B730-A216D80DCD42}" dt="2024-05-31T14:42:15.277" v="24606" actId="1076"/>
          <ac:picMkLst>
            <pc:docMk/>
            <pc:sldMk cId="3202238689" sldId="453"/>
            <ac:picMk id="139" creationId="{5EDDC142-3B00-7283-EFA1-E20082768C07}"/>
          </ac:picMkLst>
        </pc:picChg>
        <pc:picChg chg="mod">
          <ac:chgData name="Justine Buss" userId="8d5b0085cc57ea0f" providerId="LiveId" clId="{42977CFE-BE18-4BDB-B730-A216D80DCD42}" dt="2024-05-31T14:44:25.401" v="24622" actId="1076"/>
          <ac:picMkLst>
            <pc:docMk/>
            <pc:sldMk cId="3202238689" sldId="453"/>
            <ac:picMk id="141" creationId="{09027DF4-C637-AA47-8CB0-8B60870358DC}"/>
          </ac:picMkLst>
        </pc:picChg>
        <pc:picChg chg="mod">
          <ac:chgData name="Justine Buss" userId="8d5b0085cc57ea0f" providerId="LiveId" clId="{42977CFE-BE18-4BDB-B730-A216D80DCD42}" dt="2024-05-31T14:44:25.401" v="24622" actId="1076"/>
          <ac:picMkLst>
            <pc:docMk/>
            <pc:sldMk cId="3202238689" sldId="453"/>
            <ac:picMk id="143" creationId="{BB39D35A-4BCF-654D-9C25-85BB5EC0C8C6}"/>
          </ac:picMkLst>
        </pc:picChg>
        <pc:picChg chg="mod">
          <ac:chgData name="Justine Buss" userId="8d5b0085cc57ea0f" providerId="LiveId" clId="{42977CFE-BE18-4BDB-B730-A216D80DCD42}" dt="2024-05-31T14:44:25.401" v="24622" actId="1076"/>
          <ac:picMkLst>
            <pc:docMk/>
            <pc:sldMk cId="3202238689" sldId="453"/>
            <ac:picMk id="144" creationId="{5BC2CFE2-1A61-FBF0-A6E6-15DF65C5F5B5}"/>
          </ac:picMkLst>
        </pc:picChg>
        <pc:cxnChg chg="mod">
          <ac:chgData name="Justine Buss" userId="8d5b0085cc57ea0f" providerId="LiveId" clId="{42977CFE-BE18-4BDB-B730-A216D80DCD42}" dt="2024-05-31T14:41:20.617" v="24593" actId="478"/>
          <ac:cxnSpMkLst>
            <pc:docMk/>
            <pc:sldMk cId="3202238689" sldId="453"/>
            <ac:cxnSpMk id="37" creationId="{30465EBB-4197-076E-7B68-539969020BF2}"/>
          </ac:cxnSpMkLst>
        </pc:cxnChg>
        <pc:cxnChg chg="mod">
          <ac:chgData name="Justine Buss" userId="8d5b0085cc57ea0f" providerId="LiveId" clId="{42977CFE-BE18-4BDB-B730-A216D80DCD42}" dt="2024-05-31T14:41:20.617" v="24593" actId="478"/>
          <ac:cxnSpMkLst>
            <pc:docMk/>
            <pc:sldMk cId="3202238689" sldId="453"/>
            <ac:cxnSpMk id="39" creationId="{74854A12-F74C-1A62-B26F-12098C7788A5}"/>
          </ac:cxnSpMkLst>
        </pc:cxnChg>
      </pc:sldChg>
      <pc:sldChg chg="addSp modSp mod">
        <pc:chgData name="Justine Buss" userId="8d5b0085cc57ea0f" providerId="LiveId" clId="{42977CFE-BE18-4BDB-B730-A216D80DCD42}" dt="2024-06-02T09:39:03.112" v="24842" actId="403"/>
        <pc:sldMkLst>
          <pc:docMk/>
          <pc:sldMk cId="3818645638" sldId="453"/>
        </pc:sldMkLst>
        <pc:spChg chg="add mod">
          <ac:chgData name="Justine Buss" userId="8d5b0085cc57ea0f" providerId="LiveId" clId="{42977CFE-BE18-4BDB-B730-A216D80DCD42}" dt="2024-06-02T09:30:23.825" v="24807"/>
          <ac:spMkLst>
            <pc:docMk/>
            <pc:sldMk cId="3818645638" sldId="453"/>
            <ac:spMk id="2" creationId="{CC958779-3DFE-C022-0AFC-346845675509}"/>
          </ac:spMkLst>
        </pc:spChg>
        <pc:spChg chg="mod">
          <ac:chgData name="Justine Buss" userId="8d5b0085cc57ea0f" providerId="LiveId" clId="{42977CFE-BE18-4BDB-B730-A216D80DCD42}" dt="2024-06-02T09:39:03.112" v="24842" actId="403"/>
          <ac:spMkLst>
            <pc:docMk/>
            <pc:sldMk cId="3818645638" sldId="453"/>
            <ac:spMk id="3" creationId="{5F963E77-247E-CF8B-A74E-9029FF0E743F}"/>
          </ac:spMkLst>
        </pc:spChg>
        <pc:picChg chg="add mod">
          <ac:chgData name="Justine Buss" userId="8d5b0085cc57ea0f" providerId="LiveId" clId="{42977CFE-BE18-4BDB-B730-A216D80DCD42}" dt="2024-06-02T09:33:56.710" v="24830"/>
          <ac:picMkLst>
            <pc:docMk/>
            <pc:sldMk cId="3818645638" sldId="453"/>
            <ac:picMk id="5" creationId="{74198F2E-EA20-76BC-F5A9-5D8554F93174}"/>
          </ac:picMkLst>
        </pc:picChg>
      </pc:sldChg>
      <pc:sldChg chg="addSp delSp modSp add ord">
        <pc:chgData name="Justine Buss" userId="8d5b0085cc57ea0f" providerId="LiveId" clId="{42977CFE-BE18-4BDB-B730-A216D80DCD42}" dt="2024-05-31T15:11:43.516" v="24733" actId="478"/>
        <pc:sldMkLst>
          <pc:docMk/>
          <pc:sldMk cId="3421411358" sldId="455"/>
        </pc:sldMkLst>
        <pc:spChg chg="add del mod">
          <ac:chgData name="Justine Buss" userId="8d5b0085cc57ea0f" providerId="LiveId" clId="{42977CFE-BE18-4BDB-B730-A216D80DCD42}" dt="2024-05-31T15:11:43.516" v="24733" actId="478"/>
          <ac:spMkLst>
            <pc:docMk/>
            <pc:sldMk cId="3421411358" sldId="455"/>
            <ac:spMk id="2" creationId="{62099C6F-FEE3-E690-40C3-98BB0A4CC582}"/>
          </ac:spMkLst>
        </pc:spChg>
        <pc:spChg chg="del">
          <ac:chgData name="Justine Buss" userId="8d5b0085cc57ea0f" providerId="LiveId" clId="{42977CFE-BE18-4BDB-B730-A216D80DCD42}" dt="2024-05-31T15:11:40.752" v="24732" actId="478"/>
          <ac:spMkLst>
            <pc:docMk/>
            <pc:sldMk cId="3421411358" sldId="455"/>
            <ac:spMk id="13" creationId="{30C72DC0-EC44-8B34-BFEE-68AF3B573135}"/>
          </ac:spMkLst>
        </pc:spChg>
      </pc:sldChg>
      <pc:sldChg chg="addSp modSp">
        <pc:chgData name="Justine Buss" userId="8d5b0085cc57ea0f" providerId="LiveId" clId="{42977CFE-BE18-4BDB-B730-A216D80DCD42}" dt="2024-06-02T10:02:57.995" v="25067"/>
        <pc:sldMkLst>
          <pc:docMk/>
          <pc:sldMk cId="1287828998" sldId="457"/>
        </pc:sldMkLst>
        <pc:spChg chg="add mod">
          <ac:chgData name="Justine Buss" userId="8d5b0085cc57ea0f" providerId="LiveId" clId="{42977CFE-BE18-4BDB-B730-A216D80DCD42}" dt="2024-06-02T10:02:57.995" v="25067"/>
          <ac:spMkLst>
            <pc:docMk/>
            <pc:sldMk cId="1287828998" sldId="457"/>
            <ac:spMk id="5" creationId="{8F0BA2F1-518A-329A-C6BE-CA51851F7F78}"/>
          </ac:spMkLst>
        </pc:spChg>
      </pc:sldChg>
      <pc:sldChg chg="addSp delSp modSp mod">
        <pc:chgData name="Justine Buss" userId="8d5b0085cc57ea0f" providerId="LiveId" clId="{42977CFE-BE18-4BDB-B730-A216D80DCD42}" dt="2024-06-02T09:39:07.536" v="24843" actId="403"/>
        <pc:sldMkLst>
          <pc:docMk/>
          <pc:sldMk cId="1355719211" sldId="458"/>
        </pc:sldMkLst>
        <pc:spChg chg="add mod">
          <ac:chgData name="Justine Buss" userId="8d5b0085cc57ea0f" providerId="LiveId" clId="{42977CFE-BE18-4BDB-B730-A216D80DCD42}" dt="2024-06-02T09:30:25.673" v="24808"/>
          <ac:spMkLst>
            <pc:docMk/>
            <pc:sldMk cId="1355719211" sldId="458"/>
            <ac:spMk id="2" creationId="{41F5771C-54B5-A7A7-8EC8-AA56978F0E27}"/>
          </ac:spMkLst>
        </pc:spChg>
        <pc:spChg chg="mod">
          <ac:chgData name="Justine Buss" userId="8d5b0085cc57ea0f" providerId="LiveId" clId="{42977CFE-BE18-4BDB-B730-A216D80DCD42}" dt="2024-06-02T09:39:07.536" v="24843" actId="403"/>
          <ac:spMkLst>
            <pc:docMk/>
            <pc:sldMk cId="1355719211" sldId="458"/>
            <ac:spMk id="3" creationId="{5F963E77-247E-CF8B-A74E-9029FF0E743F}"/>
          </ac:spMkLst>
        </pc:spChg>
        <pc:spChg chg="add del mod">
          <ac:chgData name="Justine Buss" userId="8d5b0085cc57ea0f" providerId="LiveId" clId="{42977CFE-BE18-4BDB-B730-A216D80DCD42}" dt="2024-06-02T09:35:32.714" v="24836" actId="478"/>
          <ac:spMkLst>
            <pc:docMk/>
            <pc:sldMk cId="1355719211" sldId="458"/>
            <ac:spMk id="7" creationId="{CC913600-0E1F-32A6-FB9B-129C1F858B39}"/>
          </ac:spMkLst>
        </pc:spChg>
        <pc:picChg chg="add mod">
          <ac:chgData name="Justine Buss" userId="8d5b0085cc57ea0f" providerId="LiveId" clId="{42977CFE-BE18-4BDB-B730-A216D80DCD42}" dt="2024-06-02T09:35:36.577" v="24837" actId="1076"/>
          <ac:picMkLst>
            <pc:docMk/>
            <pc:sldMk cId="1355719211" sldId="458"/>
            <ac:picMk id="6" creationId="{6B329044-0415-E4C3-F4AB-9CCFEFDB4861}"/>
          </ac:picMkLst>
        </pc:picChg>
      </pc:sldChg>
      <pc:sldChg chg="addSp delSp modSp mod">
        <pc:chgData name="Justine Buss" userId="8d5b0085cc57ea0f" providerId="LiveId" clId="{42977CFE-BE18-4BDB-B730-A216D80DCD42}" dt="2024-06-02T09:41:31.597" v="24850"/>
        <pc:sldMkLst>
          <pc:docMk/>
          <pc:sldMk cId="1588241428" sldId="459"/>
        </pc:sldMkLst>
        <pc:spChg chg="add mod">
          <ac:chgData name="Justine Buss" userId="8d5b0085cc57ea0f" providerId="LiveId" clId="{42977CFE-BE18-4BDB-B730-A216D80DCD42}" dt="2024-06-02T09:30:27.358" v="24809"/>
          <ac:spMkLst>
            <pc:docMk/>
            <pc:sldMk cId="1588241428" sldId="459"/>
            <ac:spMk id="2" creationId="{1DA21EAC-62EA-5E27-2B19-B0C1A44BE68E}"/>
          </ac:spMkLst>
        </pc:spChg>
        <pc:spChg chg="mod">
          <ac:chgData name="Justine Buss" userId="8d5b0085cc57ea0f" providerId="LiveId" clId="{42977CFE-BE18-4BDB-B730-A216D80DCD42}" dt="2024-06-02T09:39:19.773" v="24844" actId="403"/>
          <ac:spMkLst>
            <pc:docMk/>
            <pc:sldMk cId="1588241428" sldId="459"/>
            <ac:spMk id="3" creationId="{5F963E77-247E-CF8B-A74E-9029FF0E743F}"/>
          </ac:spMkLst>
        </pc:spChg>
        <pc:picChg chg="add del mod">
          <ac:chgData name="Justine Buss" userId="8d5b0085cc57ea0f" providerId="LiveId" clId="{42977CFE-BE18-4BDB-B730-A216D80DCD42}" dt="2024-06-02T09:41:31.254" v="24849" actId="478"/>
          <ac:picMkLst>
            <pc:docMk/>
            <pc:sldMk cId="1588241428" sldId="459"/>
            <ac:picMk id="5" creationId="{6702CAAC-FF1E-E416-70BD-58C8F4BD4AF4}"/>
          </ac:picMkLst>
        </pc:picChg>
        <pc:picChg chg="add mod">
          <ac:chgData name="Justine Buss" userId="8d5b0085cc57ea0f" providerId="LiveId" clId="{42977CFE-BE18-4BDB-B730-A216D80DCD42}" dt="2024-06-02T09:41:31.597" v="24850"/>
          <ac:picMkLst>
            <pc:docMk/>
            <pc:sldMk cId="1588241428" sldId="459"/>
            <ac:picMk id="7" creationId="{1F793638-A5F5-E47B-9932-80517817DC75}"/>
          </ac:picMkLst>
        </pc:picChg>
        <pc:picChg chg="mod">
          <ac:chgData name="Justine Buss" userId="8d5b0085cc57ea0f" providerId="LiveId" clId="{42977CFE-BE18-4BDB-B730-A216D80DCD42}" dt="2024-06-02T09:40:22.377" v="24847" actId="1076"/>
          <ac:picMkLst>
            <pc:docMk/>
            <pc:sldMk cId="1588241428" sldId="459"/>
            <ac:picMk id="178" creationId="{3F05AFDD-B4E3-5797-0712-01B2557206F9}"/>
          </ac:picMkLst>
        </pc:picChg>
      </pc:sldChg>
      <pc:sldChg chg="addSp modSp mod">
        <pc:chgData name="Justine Buss" userId="8d5b0085cc57ea0f" providerId="LiveId" clId="{42977CFE-BE18-4BDB-B730-A216D80DCD42}" dt="2024-06-02T09:41:32.968" v="24851"/>
        <pc:sldMkLst>
          <pc:docMk/>
          <pc:sldMk cId="3917524138" sldId="460"/>
        </pc:sldMkLst>
        <pc:spChg chg="add mod">
          <ac:chgData name="Justine Buss" userId="8d5b0085cc57ea0f" providerId="LiveId" clId="{42977CFE-BE18-4BDB-B730-A216D80DCD42}" dt="2024-06-02T09:30:29.500" v="24810"/>
          <ac:spMkLst>
            <pc:docMk/>
            <pc:sldMk cId="3917524138" sldId="460"/>
            <ac:spMk id="2" creationId="{CEB20891-3643-2791-01AA-B8A14F4E490B}"/>
          </ac:spMkLst>
        </pc:spChg>
        <pc:spChg chg="mod">
          <ac:chgData name="Justine Buss" userId="8d5b0085cc57ea0f" providerId="LiveId" clId="{42977CFE-BE18-4BDB-B730-A216D80DCD42}" dt="2024-06-02T09:39:24.157" v="24845" actId="403"/>
          <ac:spMkLst>
            <pc:docMk/>
            <pc:sldMk cId="3917524138" sldId="460"/>
            <ac:spMk id="3" creationId="{5F963E77-247E-CF8B-A74E-9029FF0E743F}"/>
          </ac:spMkLst>
        </pc:spChg>
        <pc:picChg chg="add mod">
          <ac:chgData name="Justine Buss" userId="8d5b0085cc57ea0f" providerId="LiveId" clId="{42977CFE-BE18-4BDB-B730-A216D80DCD42}" dt="2024-06-02T09:41:32.968" v="24851"/>
          <ac:picMkLst>
            <pc:docMk/>
            <pc:sldMk cId="3917524138" sldId="460"/>
            <ac:picMk id="5" creationId="{0BFC0401-FC08-185D-267A-955D68779F15}"/>
          </ac:picMkLst>
        </pc:picChg>
      </pc:sldChg>
      <pc:sldChg chg="addSp modSp mod">
        <pc:chgData name="Justine Buss" userId="8d5b0085cc57ea0f" providerId="LiveId" clId="{42977CFE-BE18-4BDB-B730-A216D80DCD42}" dt="2024-06-02T09:39:32.539" v="24846" actId="403"/>
        <pc:sldMkLst>
          <pc:docMk/>
          <pc:sldMk cId="3453835516" sldId="462"/>
        </pc:sldMkLst>
        <pc:spChg chg="mod">
          <ac:chgData name="Justine Buss" userId="8d5b0085cc57ea0f" providerId="LiveId" clId="{42977CFE-BE18-4BDB-B730-A216D80DCD42}" dt="2024-06-02T09:39:32.539" v="24846" actId="403"/>
          <ac:spMkLst>
            <pc:docMk/>
            <pc:sldMk cId="3453835516" sldId="462"/>
            <ac:spMk id="3" creationId="{5F963E77-247E-CF8B-A74E-9029FF0E743F}"/>
          </ac:spMkLst>
        </pc:spChg>
        <pc:spChg chg="add mod">
          <ac:chgData name="Justine Buss" userId="8d5b0085cc57ea0f" providerId="LiveId" clId="{42977CFE-BE18-4BDB-B730-A216D80DCD42}" dt="2024-06-02T09:30:31.347" v="24811"/>
          <ac:spMkLst>
            <pc:docMk/>
            <pc:sldMk cId="3453835516" sldId="462"/>
            <ac:spMk id="5" creationId="{8B2F53AB-A08C-4239-8822-FF439708135D}"/>
          </ac:spMkLst>
        </pc:spChg>
      </pc:sldChg>
      <pc:sldChg chg="addSp delSp modSp add del mod addAnim delAnim">
        <pc:chgData name="Justine Buss" userId="8d5b0085cc57ea0f" providerId="LiveId" clId="{42977CFE-BE18-4BDB-B730-A216D80DCD42}" dt="2024-06-02T09:52:45.957" v="24997" actId="2696"/>
        <pc:sldMkLst>
          <pc:docMk/>
          <pc:sldMk cId="82284172" sldId="463"/>
        </pc:sldMkLst>
        <pc:spChg chg="del">
          <ac:chgData name="Justine Buss" userId="8d5b0085cc57ea0f" providerId="LiveId" clId="{42977CFE-BE18-4BDB-B730-A216D80DCD42}" dt="2024-06-02T09:44:23.922" v="24872" actId="478"/>
          <ac:spMkLst>
            <pc:docMk/>
            <pc:sldMk cId="82284172" sldId="463"/>
            <ac:spMk id="9" creationId="{D034D081-03F7-B1D0-E275-4104655E4431}"/>
          </ac:spMkLst>
        </pc:spChg>
        <pc:spChg chg="del">
          <ac:chgData name="Justine Buss" userId="8d5b0085cc57ea0f" providerId="LiveId" clId="{42977CFE-BE18-4BDB-B730-A216D80DCD42}" dt="2024-06-02T09:44:17.310" v="24868" actId="478"/>
          <ac:spMkLst>
            <pc:docMk/>
            <pc:sldMk cId="82284172" sldId="463"/>
            <ac:spMk id="10" creationId="{ED33D668-D308-E353-BACD-06D5E1E053B9}"/>
          </ac:spMkLst>
        </pc:spChg>
        <pc:spChg chg="del">
          <ac:chgData name="Justine Buss" userId="8d5b0085cc57ea0f" providerId="LiveId" clId="{42977CFE-BE18-4BDB-B730-A216D80DCD42}" dt="2024-06-02T09:44:15.867" v="24867" actId="478"/>
          <ac:spMkLst>
            <pc:docMk/>
            <pc:sldMk cId="82284172" sldId="463"/>
            <ac:spMk id="11" creationId="{BAECE9BE-A1B9-1480-1629-008977CC7AC2}"/>
          </ac:spMkLst>
        </pc:spChg>
        <pc:spChg chg="del">
          <ac:chgData name="Justine Buss" userId="8d5b0085cc57ea0f" providerId="LiveId" clId="{42977CFE-BE18-4BDB-B730-A216D80DCD42}" dt="2024-06-02T09:46:56.410" v="24945" actId="478"/>
          <ac:spMkLst>
            <pc:docMk/>
            <pc:sldMk cId="82284172" sldId="463"/>
            <ac:spMk id="21" creationId="{C25F1326-928E-724D-781C-5386E497D9C1}"/>
          </ac:spMkLst>
        </pc:spChg>
        <pc:spChg chg="del">
          <ac:chgData name="Justine Buss" userId="8d5b0085cc57ea0f" providerId="LiveId" clId="{42977CFE-BE18-4BDB-B730-A216D80DCD42}" dt="2024-06-02T09:46:15.165" v="24882" actId="478"/>
          <ac:spMkLst>
            <pc:docMk/>
            <pc:sldMk cId="82284172" sldId="463"/>
            <ac:spMk id="22" creationId="{3C902A38-C063-8EB8-3BF2-2E9E75354343}"/>
          </ac:spMkLst>
        </pc:spChg>
        <pc:spChg chg="del">
          <ac:chgData name="Justine Buss" userId="8d5b0085cc57ea0f" providerId="LiveId" clId="{42977CFE-BE18-4BDB-B730-A216D80DCD42}" dt="2024-06-02T09:46:12.647" v="24881" actId="478"/>
          <ac:spMkLst>
            <pc:docMk/>
            <pc:sldMk cId="82284172" sldId="463"/>
            <ac:spMk id="23" creationId="{9FE09456-E141-B754-DCA9-9C94340EA5B8}"/>
          </ac:spMkLst>
        </pc:spChg>
        <pc:spChg chg="del">
          <ac:chgData name="Justine Buss" userId="8d5b0085cc57ea0f" providerId="LiveId" clId="{42977CFE-BE18-4BDB-B730-A216D80DCD42}" dt="2024-06-02T09:46:57.357" v="24946" actId="478"/>
          <ac:spMkLst>
            <pc:docMk/>
            <pc:sldMk cId="82284172" sldId="463"/>
            <ac:spMk id="24" creationId="{C077244F-50AE-06D5-AA8A-356879767CC2}"/>
          </ac:spMkLst>
        </pc:spChg>
        <pc:spChg chg="add del">
          <ac:chgData name="Justine Buss" userId="8d5b0085cc57ea0f" providerId="LiveId" clId="{42977CFE-BE18-4BDB-B730-A216D80DCD42}" dt="2024-06-02T09:46:11.697" v="24880" actId="478"/>
          <ac:spMkLst>
            <pc:docMk/>
            <pc:sldMk cId="82284172" sldId="463"/>
            <ac:spMk id="25" creationId="{207E6929-2238-C0DF-5762-233E0A375C59}"/>
          </ac:spMkLst>
        </pc:spChg>
        <pc:spChg chg="add del">
          <ac:chgData name="Justine Buss" userId="8d5b0085cc57ea0f" providerId="LiveId" clId="{42977CFE-BE18-4BDB-B730-A216D80DCD42}" dt="2024-06-02T09:46:54.897" v="24944" actId="478"/>
          <ac:spMkLst>
            <pc:docMk/>
            <pc:sldMk cId="82284172" sldId="463"/>
            <ac:spMk id="26" creationId="{7FADEA60-71A2-29EF-E05A-F658E891BAAD}"/>
          </ac:spMkLst>
        </pc:spChg>
        <pc:graphicFrameChg chg="add mod modGraphic">
          <ac:chgData name="Justine Buss" userId="8d5b0085cc57ea0f" providerId="LiveId" clId="{42977CFE-BE18-4BDB-B730-A216D80DCD42}" dt="2024-06-02T09:52:24.333" v="24993" actId="1076"/>
          <ac:graphicFrameMkLst>
            <pc:docMk/>
            <pc:sldMk cId="82284172" sldId="463"/>
            <ac:graphicFrameMk id="4" creationId="{A0164E9E-B19D-5779-F25F-D3E99F7F912E}"/>
          </ac:graphicFrameMkLst>
        </pc:graphicFrameChg>
        <pc:picChg chg="del">
          <ac:chgData name="Justine Buss" userId="8d5b0085cc57ea0f" providerId="LiveId" clId="{42977CFE-BE18-4BDB-B730-A216D80DCD42}" dt="2024-06-02T09:44:11.921" v="24865" actId="478"/>
          <ac:picMkLst>
            <pc:docMk/>
            <pc:sldMk cId="82284172" sldId="463"/>
            <ac:picMk id="13" creationId="{8A3AA553-A8D9-E47B-142F-575B437456A3}"/>
          </ac:picMkLst>
        </pc:picChg>
        <pc:picChg chg="del">
          <ac:chgData name="Justine Buss" userId="8d5b0085cc57ea0f" providerId="LiveId" clId="{42977CFE-BE18-4BDB-B730-A216D80DCD42}" dt="2024-06-02T09:44:07.861" v="24862" actId="478"/>
          <ac:picMkLst>
            <pc:docMk/>
            <pc:sldMk cId="82284172" sldId="463"/>
            <ac:picMk id="16" creationId="{17138435-9E06-38BD-5DD9-E688F4A0FDA9}"/>
          </ac:picMkLst>
        </pc:picChg>
        <pc:picChg chg="del">
          <ac:chgData name="Justine Buss" userId="8d5b0085cc57ea0f" providerId="LiveId" clId="{42977CFE-BE18-4BDB-B730-A216D80DCD42}" dt="2024-06-02T09:44:21.476" v="24871" actId="478"/>
          <ac:picMkLst>
            <pc:docMk/>
            <pc:sldMk cId="82284172" sldId="463"/>
            <ac:picMk id="18" creationId="{4E51A5B3-3382-D2BB-4CDB-194D166576E5}"/>
          </ac:picMkLst>
        </pc:picChg>
        <pc:picChg chg="del">
          <ac:chgData name="Justine Buss" userId="8d5b0085cc57ea0f" providerId="LiveId" clId="{42977CFE-BE18-4BDB-B730-A216D80DCD42}" dt="2024-06-02T09:44:12.786" v="24866" actId="478"/>
          <ac:picMkLst>
            <pc:docMk/>
            <pc:sldMk cId="82284172" sldId="463"/>
            <ac:picMk id="19" creationId="{293B106B-1210-68B6-23F7-24DD0B6A0F04}"/>
          </ac:picMkLst>
        </pc:picChg>
      </pc:sldChg>
      <pc:sldChg chg="del">
        <pc:chgData name="Justine Buss" userId="8d5b0085cc57ea0f" providerId="LiveId" clId="{42977CFE-BE18-4BDB-B730-A216D80DCD42}" dt="2024-06-02T09:30:15.870" v="24805" actId="2696"/>
        <pc:sldMkLst>
          <pc:docMk/>
          <pc:sldMk cId="200437883" sldId="463"/>
        </pc:sldMkLst>
      </pc:sldChg>
      <pc:sldChg chg="addSp delSp modSp add del mod delAnim">
        <pc:chgData name="Justine Buss" userId="8d5b0085cc57ea0f" providerId="LiveId" clId="{42977CFE-BE18-4BDB-B730-A216D80DCD42}" dt="2024-06-02T10:20:19.028" v="25201" actId="2696"/>
        <pc:sldMkLst>
          <pc:docMk/>
          <pc:sldMk cId="3533905734" sldId="463"/>
        </pc:sldMkLst>
        <pc:spChg chg="add mod">
          <ac:chgData name="Justine Buss" userId="8d5b0085cc57ea0f" providerId="LiveId" clId="{42977CFE-BE18-4BDB-B730-A216D80DCD42}" dt="2024-06-02T10:13:45.808" v="25150" actId="1076"/>
          <ac:spMkLst>
            <pc:docMk/>
            <pc:sldMk cId="3533905734" sldId="463"/>
            <ac:spMk id="6" creationId="{1343390C-2E0E-9300-BFF6-B657E46B7734}"/>
          </ac:spMkLst>
        </pc:spChg>
        <pc:spChg chg="add mod">
          <ac:chgData name="Justine Buss" userId="8d5b0085cc57ea0f" providerId="LiveId" clId="{42977CFE-BE18-4BDB-B730-A216D80DCD42}" dt="2024-06-02T10:17:01.102" v="25175" actId="1076"/>
          <ac:spMkLst>
            <pc:docMk/>
            <pc:sldMk cId="3533905734" sldId="463"/>
            <ac:spMk id="9" creationId="{73EF9459-35B6-ADD6-0061-D784DB6AB8C4}"/>
          </ac:spMkLst>
        </pc:spChg>
        <pc:spChg chg="mod">
          <ac:chgData name="Justine Buss" userId="8d5b0085cc57ea0f" providerId="LiveId" clId="{42977CFE-BE18-4BDB-B730-A216D80DCD42}" dt="2024-06-02T10:07:38.999" v="25092" actId="1076"/>
          <ac:spMkLst>
            <pc:docMk/>
            <pc:sldMk cId="3533905734" sldId="463"/>
            <ac:spMk id="22" creationId="{B519ACF2-B44E-8BB0-D4DF-1EC79DF55C58}"/>
          </ac:spMkLst>
        </pc:spChg>
        <pc:spChg chg="del">
          <ac:chgData name="Justine Buss" userId="8d5b0085cc57ea0f" providerId="LiveId" clId="{42977CFE-BE18-4BDB-B730-A216D80DCD42}" dt="2024-06-02T10:07:13.736" v="25080" actId="478"/>
          <ac:spMkLst>
            <pc:docMk/>
            <pc:sldMk cId="3533905734" sldId="463"/>
            <ac:spMk id="26" creationId="{BE8F61F0-CC4D-B6B7-425C-5781A8F0A9EA}"/>
          </ac:spMkLst>
        </pc:spChg>
        <pc:spChg chg="del">
          <ac:chgData name="Justine Buss" userId="8d5b0085cc57ea0f" providerId="LiveId" clId="{42977CFE-BE18-4BDB-B730-A216D80DCD42}" dt="2024-06-02T10:07:21.621" v="25086" actId="478"/>
          <ac:spMkLst>
            <pc:docMk/>
            <pc:sldMk cId="3533905734" sldId="463"/>
            <ac:spMk id="29" creationId="{729A3E25-266A-6838-2BB9-BAEB44A68429}"/>
          </ac:spMkLst>
        </pc:spChg>
        <pc:spChg chg="del mod">
          <ac:chgData name="Justine Buss" userId="8d5b0085cc57ea0f" providerId="LiveId" clId="{42977CFE-BE18-4BDB-B730-A216D80DCD42}" dt="2024-06-02T10:07:04.929" v="25074" actId="478"/>
          <ac:spMkLst>
            <pc:docMk/>
            <pc:sldMk cId="3533905734" sldId="463"/>
            <ac:spMk id="30" creationId="{23D64CA5-E3F0-A3FB-E7F2-DA023E349244}"/>
          </ac:spMkLst>
        </pc:spChg>
        <pc:spChg chg="del">
          <ac:chgData name="Justine Buss" userId="8d5b0085cc57ea0f" providerId="LiveId" clId="{42977CFE-BE18-4BDB-B730-A216D80DCD42}" dt="2024-06-02T10:07:01.760" v="25070" actId="478"/>
          <ac:spMkLst>
            <pc:docMk/>
            <pc:sldMk cId="3533905734" sldId="463"/>
            <ac:spMk id="108" creationId="{55961546-902A-F711-CCE2-7B4615A218B6}"/>
          </ac:spMkLst>
        </pc:spChg>
        <pc:spChg chg="del">
          <ac:chgData name="Justine Buss" userId="8d5b0085cc57ea0f" providerId="LiveId" clId="{42977CFE-BE18-4BDB-B730-A216D80DCD42}" dt="2024-06-02T10:07:08.259" v="25077" actId="478"/>
          <ac:spMkLst>
            <pc:docMk/>
            <pc:sldMk cId="3533905734" sldId="463"/>
            <ac:spMk id="109" creationId="{47145BE5-A475-6C3F-EB47-CB0178AB162E}"/>
          </ac:spMkLst>
        </pc:spChg>
        <pc:spChg chg="del">
          <ac:chgData name="Justine Buss" userId="8d5b0085cc57ea0f" providerId="LiveId" clId="{42977CFE-BE18-4BDB-B730-A216D80DCD42}" dt="2024-06-02T10:07:18.699" v="25085" actId="478"/>
          <ac:spMkLst>
            <pc:docMk/>
            <pc:sldMk cId="3533905734" sldId="463"/>
            <ac:spMk id="110" creationId="{70814F5E-13FF-E2C2-7D4A-744CD55FE04A}"/>
          </ac:spMkLst>
        </pc:spChg>
        <pc:spChg chg="del">
          <ac:chgData name="Justine Buss" userId="8d5b0085cc57ea0f" providerId="LiveId" clId="{42977CFE-BE18-4BDB-B730-A216D80DCD42}" dt="2024-06-02T10:07:23.338" v="25087" actId="478"/>
          <ac:spMkLst>
            <pc:docMk/>
            <pc:sldMk cId="3533905734" sldId="463"/>
            <ac:spMk id="111" creationId="{A80D4C78-0CCB-36E4-1846-E6F0663BB013}"/>
          </ac:spMkLst>
        </pc:spChg>
        <pc:grpChg chg="mod">
          <ac:chgData name="Justine Buss" userId="8d5b0085cc57ea0f" providerId="LiveId" clId="{42977CFE-BE18-4BDB-B730-A216D80DCD42}" dt="2024-06-02T10:07:31.523" v="25089" actId="1076"/>
          <ac:grpSpMkLst>
            <pc:docMk/>
            <pc:sldMk cId="3533905734" sldId="463"/>
            <ac:grpSpMk id="11" creationId="{11645CBA-B3DB-182B-216A-AECE68693DBD}"/>
          </ac:grpSpMkLst>
        </pc:grpChg>
        <pc:grpChg chg="mod">
          <ac:chgData name="Justine Buss" userId="8d5b0085cc57ea0f" providerId="LiveId" clId="{42977CFE-BE18-4BDB-B730-A216D80DCD42}" dt="2024-06-02T10:14:13.259" v="25154" actId="1076"/>
          <ac:grpSpMkLst>
            <pc:docMk/>
            <pc:sldMk cId="3533905734" sldId="463"/>
            <ac:grpSpMk id="16" creationId="{83A6B8ED-4888-B770-CBC5-05A94D0D1D0A}"/>
          </ac:grpSpMkLst>
        </pc:grpChg>
        <pc:grpChg chg="mod">
          <ac:chgData name="Justine Buss" userId="8d5b0085cc57ea0f" providerId="LiveId" clId="{42977CFE-BE18-4BDB-B730-A216D80DCD42}" dt="2024-06-02T10:14:01.926" v="25152" actId="1076"/>
          <ac:grpSpMkLst>
            <pc:docMk/>
            <pc:sldMk cId="3533905734" sldId="463"/>
            <ac:grpSpMk id="19" creationId="{49977F81-65CA-3ED6-FDA2-3E1960660D57}"/>
          </ac:grpSpMkLst>
        </pc:grpChg>
        <pc:grpChg chg="del">
          <ac:chgData name="Justine Buss" userId="8d5b0085cc57ea0f" providerId="LiveId" clId="{42977CFE-BE18-4BDB-B730-A216D80DCD42}" dt="2024-06-02T10:07:15.015" v="25082" actId="478"/>
          <ac:grpSpMkLst>
            <pc:docMk/>
            <pc:sldMk cId="3533905734" sldId="463"/>
            <ac:grpSpMk id="162" creationId="{A3EEBB46-5B70-1079-D2FF-F19BA5E73E57}"/>
          </ac:grpSpMkLst>
        </pc:grpChg>
        <pc:picChg chg="del">
          <ac:chgData name="Justine Buss" userId="8d5b0085cc57ea0f" providerId="LiveId" clId="{42977CFE-BE18-4BDB-B730-A216D80DCD42}" dt="2024-06-02T10:07:10.650" v="25078" actId="478"/>
          <ac:picMkLst>
            <pc:docMk/>
            <pc:sldMk cId="3533905734" sldId="463"/>
            <ac:picMk id="5" creationId="{FD53BFBF-01FB-BEF1-3794-D1D3421A44BE}"/>
          </ac:picMkLst>
        </pc:picChg>
        <pc:picChg chg="del">
          <ac:chgData name="Justine Buss" userId="8d5b0085cc57ea0f" providerId="LiveId" clId="{42977CFE-BE18-4BDB-B730-A216D80DCD42}" dt="2024-06-02T10:07:10.650" v="25078" actId="478"/>
          <ac:picMkLst>
            <pc:docMk/>
            <pc:sldMk cId="3533905734" sldId="463"/>
            <ac:picMk id="7" creationId="{E5FC9B78-DBF9-EEC5-E872-636267476F4B}"/>
          </ac:picMkLst>
        </pc:picChg>
        <pc:picChg chg="del">
          <ac:chgData name="Justine Buss" userId="8d5b0085cc57ea0f" providerId="LiveId" clId="{42977CFE-BE18-4BDB-B730-A216D80DCD42}" dt="2024-06-02T10:07:10.650" v="25078" actId="478"/>
          <ac:picMkLst>
            <pc:docMk/>
            <pc:sldMk cId="3533905734" sldId="463"/>
            <ac:picMk id="8" creationId="{68A0343C-4CAB-304B-BFDF-4DBB851DE8D1}"/>
          </ac:picMkLst>
        </pc:picChg>
        <pc:picChg chg="del">
          <ac:chgData name="Justine Buss" userId="8d5b0085cc57ea0f" providerId="LiveId" clId="{42977CFE-BE18-4BDB-B730-A216D80DCD42}" dt="2024-06-02T10:07:03.017" v="25072" actId="478"/>
          <ac:picMkLst>
            <pc:docMk/>
            <pc:sldMk cId="3533905734" sldId="463"/>
            <ac:picMk id="25" creationId="{5F3323E2-C5AA-AEC6-FA70-731CE24692F9}"/>
          </ac:picMkLst>
        </pc:picChg>
        <pc:picChg chg="del">
          <ac:chgData name="Justine Buss" userId="8d5b0085cc57ea0f" providerId="LiveId" clId="{42977CFE-BE18-4BDB-B730-A216D80DCD42}" dt="2024-06-02T10:07:16.314" v="25084" actId="478"/>
          <ac:picMkLst>
            <pc:docMk/>
            <pc:sldMk cId="3533905734" sldId="463"/>
            <ac:picMk id="27" creationId="{42137BEA-AD17-1130-95D3-842C55727336}"/>
          </ac:picMkLst>
        </pc:picChg>
        <pc:picChg chg="del">
          <ac:chgData name="Justine Buss" userId="8d5b0085cc57ea0f" providerId="LiveId" clId="{42977CFE-BE18-4BDB-B730-A216D80DCD42}" dt="2024-06-02T10:07:10.650" v="25078" actId="478"/>
          <ac:picMkLst>
            <pc:docMk/>
            <pc:sldMk cId="3533905734" sldId="463"/>
            <ac:picMk id="28" creationId="{BF105600-0A2E-6527-79D7-DD833E207D6E}"/>
          </ac:picMkLst>
        </pc:picChg>
        <pc:picChg chg="del">
          <ac:chgData name="Justine Buss" userId="8d5b0085cc57ea0f" providerId="LiveId" clId="{42977CFE-BE18-4BDB-B730-A216D80DCD42}" dt="2024-06-02T10:07:02.521" v="25071" actId="478"/>
          <ac:picMkLst>
            <pc:docMk/>
            <pc:sldMk cId="3533905734" sldId="463"/>
            <ac:picMk id="113" creationId="{96C67768-80E2-8D13-F029-9DC957128C3A}"/>
          </ac:picMkLst>
        </pc:picChg>
        <pc:picChg chg="del">
          <ac:chgData name="Justine Buss" userId="8d5b0085cc57ea0f" providerId="LiveId" clId="{42977CFE-BE18-4BDB-B730-A216D80DCD42}" dt="2024-06-02T10:07:18.699" v="25085" actId="478"/>
          <ac:picMkLst>
            <pc:docMk/>
            <pc:sldMk cId="3533905734" sldId="463"/>
            <ac:picMk id="122" creationId="{12CAD349-2427-9999-D457-A452C05BA199}"/>
          </ac:picMkLst>
        </pc:picChg>
        <pc:picChg chg="del">
          <ac:chgData name="Justine Buss" userId="8d5b0085cc57ea0f" providerId="LiveId" clId="{42977CFE-BE18-4BDB-B730-A216D80DCD42}" dt="2024-06-02T10:07:21.621" v="25086" actId="478"/>
          <ac:picMkLst>
            <pc:docMk/>
            <pc:sldMk cId="3533905734" sldId="463"/>
            <ac:picMk id="123" creationId="{58D9427D-5D81-6D0C-6B80-DDE1F1207079}"/>
          </ac:picMkLst>
        </pc:picChg>
        <pc:picChg chg="del">
          <ac:chgData name="Justine Buss" userId="8d5b0085cc57ea0f" providerId="LiveId" clId="{42977CFE-BE18-4BDB-B730-A216D80DCD42}" dt="2024-06-02T10:07:23.338" v="25087" actId="478"/>
          <ac:picMkLst>
            <pc:docMk/>
            <pc:sldMk cId="3533905734" sldId="463"/>
            <ac:picMk id="125" creationId="{7DBAC885-70B4-9684-21F6-90C810AC9F02}"/>
          </ac:picMkLst>
        </pc:picChg>
        <pc:picChg chg="del">
          <ac:chgData name="Justine Buss" userId="8d5b0085cc57ea0f" providerId="LiveId" clId="{42977CFE-BE18-4BDB-B730-A216D80DCD42}" dt="2024-06-02T10:07:23.338" v="25087" actId="478"/>
          <ac:picMkLst>
            <pc:docMk/>
            <pc:sldMk cId="3533905734" sldId="463"/>
            <ac:picMk id="127" creationId="{46D8911C-B08A-553E-E545-1A172A5BE6CB}"/>
          </ac:picMkLst>
        </pc:picChg>
        <pc:picChg chg="del">
          <ac:chgData name="Justine Buss" userId="8d5b0085cc57ea0f" providerId="LiveId" clId="{42977CFE-BE18-4BDB-B730-A216D80DCD42}" dt="2024-06-02T10:07:23.338" v="25087" actId="478"/>
          <ac:picMkLst>
            <pc:docMk/>
            <pc:sldMk cId="3533905734" sldId="463"/>
            <ac:picMk id="129" creationId="{C0B32875-A112-F876-4381-671B0755C032}"/>
          </ac:picMkLst>
        </pc:picChg>
        <pc:picChg chg="del">
          <ac:chgData name="Justine Buss" userId="8d5b0085cc57ea0f" providerId="LiveId" clId="{42977CFE-BE18-4BDB-B730-A216D80DCD42}" dt="2024-06-02T10:07:05.987" v="25075" actId="478"/>
          <ac:picMkLst>
            <pc:docMk/>
            <pc:sldMk cId="3533905734" sldId="463"/>
            <ac:picMk id="154" creationId="{D8D6D062-5D77-91CC-67FF-CBCB7CD9540A}"/>
          </ac:picMkLst>
        </pc:picChg>
        <pc:picChg chg="del">
          <ac:chgData name="Justine Buss" userId="8d5b0085cc57ea0f" providerId="LiveId" clId="{42977CFE-BE18-4BDB-B730-A216D80DCD42}" dt="2024-06-02T10:07:10.650" v="25078" actId="478"/>
          <ac:picMkLst>
            <pc:docMk/>
            <pc:sldMk cId="3533905734" sldId="463"/>
            <ac:picMk id="155" creationId="{6EFFC766-2F83-EA84-BAAA-B863E4525320}"/>
          </ac:picMkLst>
        </pc:picChg>
        <pc:picChg chg="del">
          <ac:chgData name="Justine Buss" userId="8d5b0085cc57ea0f" providerId="LiveId" clId="{42977CFE-BE18-4BDB-B730-A216D80DCD42}" dt="2024-06-02T10:07:06.527" v="25076" actId="478"/>
          <ac:picMkLst>
            <pc:docMk/>
            <pc:sldMk cId="3533905734" sldId="463"/>
            <ac:picMk id="156" creationId="{4866109E-95C9-A21F-2E8E-E0574D2ED863}"/>
          </ac:picMkLst>
        </pc:picChg>
        <pc:picChg chg="del">
          <ac:chgData name="Justine Buss" userId="8d5b0085cc57ea0f" providerId="LiveId" clId="{42977CFE-BE18-4BDB-B730-A216D80DCD42}" dt="2024-06-02T10:07:10.650" v="25078" actId="478"/>
          <ac:picMkLst>
            <pc:docMk/>
            <pc:sldMk cId="3533905734" sldId="463"/>
            <ac:picMk id="157" creationId="{C17F616A-1B8B-2D06-B644-50EBEF94A212}"/>
          </ac:picMkLst>
        </pc:picChg>
        <pc:picChg chg="del">
          <ac:chgData name="Justine Buss" userId="8d5b0085cc57ea0f" providerId="LiveId" clId="{42977CFE-BE18-4BDB-B730-A216D80DCD42}" dt="2024-06-02T10:07:12.311" v="25079" actId="478"/>
          <ac:picMkLst>
            <pc:docMk/>
            <pc:sldMk cId="3533905734" sldId="463"/>
            <ac:picMk id="158" creationId="{B4462E81-FFBC-7AF8-A4E9-954D37DE61F2}"/>
          </ac:picMkLst>
        </pc:picChg>
        <pc:picChg chg="del">
          <ac:chgData name="Justine Buss" userId="8d5b0085cc57ea0f" providerId="LiveId" clId="{42977CFE-BE18-4BDB-B730-A216D80DCD42}" dt="2024-06-02T10:07:12.311" v="25079" actId="478"/>
          <ac:picMkLst>
            <pc:docMk/>
            <pc:sldMk cId="3533905734" sldId="463"/>
            <ac:picMk id="159" creationId="{4084897F-EB47-7EFF-2C7B-908902898329}"/>
          </ac:picMkLst>
        </pc:picChg>
        <pc:picChg chg="del">
          <ac:chgData name="Justine Buss" userId="8d5b0085cc57ea0f" providerId="LiveId" clId="{42977CFE-BE18-4BDB-B730-A216D80DCD42}" dt="2024-06-02T10:07:15.707" v="25083" actId="478"/>
          <ac:picMkLst>
            <pc:docMk/>
            <pc:sldMk cId="3533905734" sldId="463"/>
            <ac:picMk id="160" creationId="{D0BF9971-9534-ECCA-FB28-2C203ADAECF6}"/>
          </ac:picMkLst>
        </pc:picChg>
        <pc:picChg chg="del">
          <ac:chgData name="Justine Buss" userId="8d5b0085cc57ea0f" providerId="LiveId" clId="{42977CFE-BE18-4BDB-B730-A216D80DCD42}" dt="2024-06-02T10:07:14.402" v="25081" actId="478"/>
          <ac:picMkLst>
            <pc:docMk/>
            <pc:sldMk cId="3533905734" sldId="463"/>
            <ac:picMk id="161" creationId="{F371C01D-0695-0DB2-3FC9-0DB8FCD75BDC}"/>
          </ac:picMkLst>
        </pc:picChg>
        <pc:picChg chg="del">
          <ac:chgData name="Justine Buss" userId="8d5b0085cc57ea0f" providerId="LiveId" clId="{42977CFE-BE18-4BDB-B730-A216D80DCD42}" dt="2024-06-02T10:07:12.311" v="25079" actId="478"/>
          <ac:picMkLst>
            <pc:docMk/>
            <pc:sldMk cId="3533905734" sldId="463"/>
            <ac:picMk id="165" creationId="{18B7575B-F103-20F9-D677-3B66F6827EC3}"/>
          </ac:picMkLst>
        </pc:picChg>
      </pc:sldChg>
      <pc:sldChg chg="mod modShow">
        <pc:chgData name="Justine Buss" userId="8d5b0085cc57ea0f" providerId="LiveId" clId="{42977CFE-BE18-4BDB-B730-A216D80DCD42}" dt="2024-06-02T22:24:12.499" v="25223" actId="729"/>
        <pc:sldMkLst>
          <pc:docMk/>
          <pc:sldMk cId="1404443781" sldId="464"/>
        </pc:sldMkLst>
      </pc:sldChg>
      <pc:sldChg chg="modSp add del">
        <pc:chgData name="Justine Buss" userId="8d5b0085cc57ea0f" providerId="LiveId" clId="{42977CFE-BE18-4BDB-B730-A216D80DCD42}" dt="2024-06-02T09:51:23.770" v="24980" actId="2696"/>
        <pc:sldMkLst>
          <pc:docMk/>
          <pc:sldMk cId="3818237295" sldId="464"/>
        </pc:sldMkLst>
        <pc:graphicFrameChg chg="mod">
          <ac:chgData name="Justine Buss" userId="8d5b0085cc57ea0f" providerId="LiveId" clId="{42977CFE-BE18-4BDB-B730-A216D80DCD42}" dt="2024-06-02T09:51:06.700" v="24979" actId="13782"/>
          <ac:graphicFrameMkLst>
            <pc:docMk/>
            <pc:sldMk cId="3818237295" sldId="464"/>
            <ac:graphicFrameMk id="4" creationId="{A0164E9E-B19D-5779-F25F-D3E99F7F912E}"/>
          </ac:graphicFrameMkLst>
        </pc:graphicFrameChg>
      </pc:sldChg>
      <pc:sldChg chg="addSp delSp modSp mod">
        <pc:chgData name="Justine Buss" userId="8d5b0085cc57ea0f" providerId="LiveId" clId="{42977CFE-BE18-4BDB-B730-A216D80DCD42}" dt="2024-06-02T22:23:34.280" v="25222" actId="20577"/>
        <pc:sldMkLst>
          <pc:docMk/>
          <pc:sldMk cId="3791207368" sldId="465"/>
        </pc:sldMkLst>
        <pc:spChg chg="del">
          <ac:chgData name="Justine Buss" userId="8d5b0085cc57ea0f" providerId="LiveId" clId="{42977CFE-BE18-4BDB-B730-A216D80DCD42}" dt="2024-06-02T22:23:13.036" v="25203" actId="478"/>
          <ac:spMkLst>
            <pc:docMk/>
            <pc:sldMk cId="3791207368" sldId="465"/>
            <ac:spMk id="3" creationId="{D6F9F005-21C5-0F4F-B2D5-0D255BDEBA3B}"/>
          </ac:spMkLst>
        </pc:spChg>
        <pc:spChg chg="add del mod">
          <ac:chgData name="Justine Buss" userId="8d5b0085cc57ea0f" providerId="LiveId" clId="{42977CFE-BE18-4BDB-B730-A216D80DCD42}" dt="2024-06-02T22:23:15.465" v="25205" actId="478"/>
          <ac:spMkLst>
            <pc:docMk/>
            <pc:sldMk cId="3791207368" sldId="465"/>
            <ac:spMk id="4" creationId="{92DF15FE-8762-3551-DDE5-3DBBFC271673}"/>
          </ac:spMkLst>
        </pc:spChg>
        <pc:spChg chg="add del mod">
          <ac:chgData name="Justine Buss" userId="8d5b0085cc57ea0f" providerId="LiveId" clId="{42977CFE-BE18-4BDB-B730-A216D80DCD42}" dt="2024-06-02T22:23:21.427" v="25206" actId="478"/>
          <ac:spMkLst>
            <pc:docMk/>
            <pc:sldMk cId="3791207368" sldId="465"/>
            <ac:spMk id="6" creationId="{54F738DD-ED7F-1C8C-712A-4A12A33E70DC}"/>
          </ac:spMkLst>
        </pc:spChg>
        <pc:spChg chg="add mod">
          <ac:chgData name="Justine Buss" userId="8d5b0085cc57ea0f" providerId="LiveId" clId="{42977CFE-BE18-4BDB-B730-A216D80DCD42}" dt="2024-06-02T22:23:34.280" v="25222" actId="20577"/>
          <ac:spMkLst>
            <pc:docMk/>
            <pc:sldMk cId="3791207368" sldId="465"/>
            <ac:spMk id="7" creationId="{23D2AC6F-A54A-097E-8A76-B2BDDD0C079A}"/>
          </ac:spMkLst>
        </pc:spChg>
      </pc:sldChg>
      <pc:sldChg chg="addSp delSp modSp add del mod delAnim modAnim">
        <pc:chgData name="Justine Buss" userId="8d5b0085cc57ea0f" providerId="LiveId" clId="{42977CFE-BE18-4BDB-B730-A216D80DCD42}" dt="2024-06-03T16:48:44.339" v="25978" actId="2696"/>
        <pc:sldMkLst>
          <pc:docMk/>
          <pc:sldMk cId="3245439189" sldId="472"/>
        </pc:sldMkLst>
        <pc:spChg chg="del">
          <ac:chgData name="Justine Buss" userId="8d5b0085cc57ea0f" providerId="LiveId" clId="{42977CFE-BE18-4BDB-B730-A216D80DCD42}" dt="2024-06-03T15:47:31.692" v="25269" actId="478"/>
          <ac:spMkLst>
            <pc:docMk/>
            <pc:sldMk cId="3245439189" sldId="472"/>
            <ac:spMk id="7" creationId="{07781017-E6D3-52F5-1511-95D5ACAD90D5}"/>
          </ac:spMkLst>
        </pc:spChg>
        <pc:spChg chg="add mod">
          <ac:chgData name="Justine Buss" userId="8d5b0085cc57ea0f" providerId="LiveId" clId="{42977CFE-BE18-4BDB-B730-A216D80DCD42}" dt="2024-06-03T16:31:36.068" v="25726"/>
          <ac:spMkLst>
            <pc:docMk/>
            <pc:sldMk cId="3245439189" sldId="472"/>
            <ac:spMk id="7" creationId="{704C6EAA-BBBE-0E4A-1C53-F982E07E4404}"/>
          </ac:spMkLst>
        </pc:spChg>
        <pc:spChg chg="del">
          <ac:chgData name="Justine Buss" userId="8d5b0085cc57ea0f" providerId="LiveId" clId="{42977CFE-BE18-4BDB-B730-A216D80DCD42}" dt="2024-06-03T15:47:31.692" v="25269" actId="478"/>
          <ac:spMkLst>
            <pc:docMk/>
            <pc:sldMk cId="3245439189" sldId="472"/>
            <ac:spMk id="8" creationId="{FBC1D9E3-885E-46DF-EEC3-8E3D0B597FCB}"/>
          </ac:spMkLst>
        </pc:spChg>
        <pc:spChg chg="del">
          <ac:chgData name="Justine Buss" userId="8d5b0085cc57ea0f" providerId="LiveId" clId="{42977CFE-BE18-4BDB-B730-A216D80DCD42}" dt="2024-06-03T15:42:01.266" v="25227" actId="478"/>
          <ac:spMkLst>
            <pc:docMk/>
            <pc:sldMk cId="3245439189" sldId="472"/>
            <ac:spMk id="47" creationId="{23EDDC99-BB84-1039-4424-6503AC903C4E}"/>
          </ac:spMkLst>
        </pc:spChg>
        <pc:graphicFrameChg chg="add del mod">
          <ac:chgData name="Justine Buss" userId="8d5b0085cc57ea0f" providerId="LiveId" clId="{42977CFE-BE18-4BDB-B730-A216D80DCD42}" dt="2024-06-03T16:36:29.004" v="25782" actId="21"/>
          <ac:graphicFrameMkLst>
            <pc:docMk/>
            <pc:sldMk cId="3245439189" sldId="472"/>
            <ac:graphicFrameMk id="6" creationId="{8C16046B-EF15-0410-06F4-1E7DDFFEC80C}"/>
          </ac:graphicFrameMkLst>
        </pc:graphicFrameChg>
        <pc:picChg chg="del">
          <ac:chgData name="Justine Buss" userId="8d5b0085cc57ea0f" providerId="LiveId" clId="{42977CFE-BE18-4BDB-B730-A216D80DCD42}" dt="2024-06-03T15:47:38.307" v="25270" actId="478"/>
          <ac:picMkLst>
            <pc:docMk/>
            <pc:sldMk cId="3245439189" sldId="472"/>
            <ac:picMk id="12" creationId="{9F6168A5-536F-0F71-D605-5A916967F901}"/>
          </ac:picMkLst>
        </pc:picChg>
        <pc:picChg chg="del">
          <ac:chgData name="Justine Buss" userId="8d5b0085cc57ea0f" providerId="LiveId" clId="{42977CFE-BE18-4BDB-B730-A216D80DCD42}" dt="2024-06-03T15:47:40.826" v="25271" actId="478"/>
          <ac:picMkLst>
            <pc:docMk/>
            <pc:sldMk cId="3245439189" sldId="472"/>
            <ac:picMk id="17" creationId="{3EEE1B6A-84F9-BCC3-1AC4-393E42FFAB34}"/>
          </ac:picMkLst>
        </pc:picChg>
        <pc:picChg chg="del">
          <ac:chgData name="Justine Buss" userId="8d5b0085cc57ea0f" providerId="LiveId" clId="{42977CFE-BE18-4BDB-B730-A216D80DCD42}" dt="2024-06-03T15:47:38.307" v="25270" actId="478"/>
          <ac:picMkLst>
            <pc:docMk/>
            <pc:sldMk cId="3245439189" sldId="472"/>
            <ac:picMk id="18" creationId="{AE26D092-184D-04E6-6E94-2B8D890EE0B3}"/>
          </ac:picMkLst>
        </pc:picChg>
        <pc:picChg chg="del">
          <ac:chgData name="Justine Buss" userId="8d5b0085cc57ea0f" providerId="LiveId" clId="{42977CFE-BE18-4BDB-B730-A216D80DCD42}" dt="2024-06-03T15:47:38.307" v="25270" actId="478"/>
          <ac:picMkLst>
            <pc:docMk/>
            <pc:sldMk cId="3245439189" sldId="472"/>
            <ac:picMk id="20" creationId="{399DCEC5-8C06-6371-028A-E3B7A0A47E09}"/>
          </ac:picMkLst>
        </pc:picChg>
        <pc:picChg chg="del">
          <ac:chgData name="Justine Buss" userId="8d5b0085cc57ea0f" providerId="LiveId" clId="{42977CFE-BE18-4BDB-B730-A216D80DCD42}" dt="2024-06-03T15:47:38.307" v="25270" actId="478"/>
          <ac:picMkLst>
            <pc:docMk/>
            <pc:sldMk cId="3245439189" sldId="472"/>
            <ac:picMk id="22" creationId="{3232C7C5-2E89-75B3-F7A0-BFF2F5818F14}"/>
          </ac:picMkLst>
        </pc:picChg>
        <pc:picChg chg="del">
          <ac:chgData name="Justine Buss" userId="8d5b0085cc57ea0f" providerId="LiveId" clId="{42977CFE-BE18-4BDB-B730-A216D80DCD42}" dt="2024-06-03T15:47:38.307" v="25270" actId="478"/>
          <ac:picMkLst>
            <pc:docMk/>
            <pc:sldMk cId="3245439189" sldId="472"/>
            <ac:picMk id="24" creationId="{7FC2CC58-6880-7D6D-6636-6237D8BA2595}"/>
          </ac:picMkLst>
        </pc:picChg>
        <pc:picChg chg="del">
          <ac:chgData name="Justine Buss" userId="8d5b0085cc57ea0f" providerId="LiveId" clId="{42977CFE-BE18-4BDB-B730-A216D80DCD42}" dt="2024-06-03T15:47:31.692" v="25269" actId="478"/>
          <ac:picMkLst>
            <pc:docMk/>
            <pc:sldMk cId="3245439189" sldId="472"/>
            <ac:picMk id="29" creationId="{B564B25B-FABB-8B9E-BA52-A5AAC28ACB1D}"/>
          </ac:picMkLst>
        </pc:picChg>
        <pc:picChg chg="del">
          <ac:chgData name="Justine Buss" userId="8d5b0085cc57ea0f" providerId="LiveId" clId="{42977CFE-BE18-4BDB-B730-A216D80DCD42}" dt="2024-06-03T15:47:31.692" v="25269" actId="478"/>
          <ac:picMkLst>
            <pc:docMk/>
            <pc:sldMk cId="3245439189" sldId="472"/>
            <ac:picMk id="31" creationId="{12182CBA-D204-507D-E5B4-2703C5B0C61B}"/>
          </ac:picMkLst>
        </pc:picChg>
        <pc:picChg chg="del">
          <ac:chgData name="Justine Buss" userId="8d5b0085cc57ea0f" providerId="LiveId" clId="{42977CFE-BE18-4BDB-B730-A216D80DCD42}" dt="2024-06-03T15:47:31.692" v="25269" actId="478"/>
          <ac:picMkLst>
            <pc:docMk/>
            <pc:sldMk cId="3245439189" sldId="472"/>
            <ac:picMk id="33" creationId="{F050AD30-29F9-FA49-B9C9-F5B71A4D4134}"/>
          </ac:picMkLst>
        </pc:picChg>
        <pc:picChg chg="del">
          <ac:chgData name="Justine Buss" userId="8d5b0085cc57ea0f" providerId="LiveId" clId="{42977CFE-BE18-4BDB-B730-A216D80DCD42}" dt="2024-06-03T15:47:31.692" v="25269" actId="478"/>
          <ac:picMkLst>
            <pc:docMk/>
            <pc:sldMk cId="3245439189" sldId="472"/>
            <ac:picMk id="35" creationId="{FEBC1319-DA1D-5E84-B9DD-E62A8048CD4A}"/>
          </ac:picMkLst>
        </pc:picChg>
        <pc:picChg chg="del">
          <ac:chgData name="Justine Buss" userId="8d5b0085cc57ea0f" providerId="LiveId" clId="{42977CFE-BE18-4BDB-B730-A216D80DCD42}" dt="2024-06-03T15:47:31.692" v="25269" actId="478"/>
          <ac:picMkLst>
            <pc:docMk/>
            <pc:sldMk cId="3245439189" sldId="472"/>
            <ac:picMk id="37" creationId="{7C2A3A73-9C7D-C258-3A3A-3B704EC0967F}"/>
          </ac:picMkLst>
        </pc:picChg>
        <pc:picChg chg="del">
          <ac:chgData name="Justine Buss" userId="8d5b0085cc57ea0f" providerId="LiveId" clId="{42977CFE-BE18-4BDB-B730-A216D80DCD42}" dt="2024-06-03T15:41:59.777" v="25226" actId="478"/>
          <ac:picMkLst>
            <pc:docMk/>
            <pc:sldMk cId="3245439189" sldId="472"/>
            <ac:picMk id="41" creationId="{D4A5E5DF-BF6D-9885-D459-E7C2E17544E5}"/>
          </ac:picMkLst>
        </pc:picChg>
      </pc:sldChg>
      <pc:sldChg chg="addSp delSp modSp add mod addAnim delAnim modAnim modShow">
        <pc:chgData name="Justine Buss" userId="8d5b0085cc57ea0f" providerId="LiveId" clId="{42977CFE-BE18-4BDB-B730-A216D80DCD42}" dt="2024-06-04T20:08:00.013" v="25981" actId="729"/>
        <pc:sldMkLst>
          <pc:docMk/>
          <pc:sldMk cId="1327237654" sldId="473"/>
        </pc:sldMkLst>
        <pc:spChg chg="mod">
          <ac:chgData name="Justine Buss" userId="8d5b0085cc57ea0f" providerId="LiveId" clId="{42977CFE-BE18-4BDB-B730-A216D80DCD42}" dt="2024-06-03T16:43:14.807" v="25903" actId="108"/>
          <ac:spMkLst>
            <pc:docMk/>
            <pc:sldMk cId="1327237654" sldId="473"/>
            <ac:spMk id="2" creationId="{00000000-0000-0000-0000-000000000000}"/>
          </ac:spMkLst>
        </pc:spChg>
        <pc:spChg chg="add mod">
          <ac:chgData name="Justine Buss" userId="8d5b0085cc57ea0f" providerId="LiveId" clId="{42977CFE-BE18-4BDB-B730-A216D80DCD42}" dt="2024-06-03T16:40:38.413" v="25882" actId="164"/>
          <ac:spMkLst>
            <pc:docMk/>
            <pc:sldMk cId="1327237654" sldId="473"/>
            <ac:spMk id="6" creationId="{EE88802A-2D2A-34F7-4DCA-239623AC8921}"/>
          </ac:spMkLst>
        </pc:spChg>
        <pc:spChg chg="add del mod">
          <ac:chgData name="Justine Buss" userId="8d5b0085cc57ea0f" providerId="LiveId" clId="{42977CFE-BE18-4BDB-B730-A216D80DCD42}" dt="2024-06-03T16:49:05.246" v="25979" actId="478"/>
          <ac:spMkLst>
            <pc:docMk/>
            <pc:sldMk cId="1327237654" sldId="473"/>
            <ac:spMk id="28" creationId="{E8EF7B94-E37E-62E7-3E30-6BB971EF28CD}"/>
          </ac:spMkLst>
        </pc:spChg>
        <pc:spChg chg="mod">
          <ac:chgData name="Justine Buss" userId="8d5b0085cc57ea0f" providerId="LiveId" clId="{42977CFE-BE18-4BDB-B730-A216D80DCD42}" dt="2024-06-03T16:42:12.655" v="25893"/>
          <ac:spMkLst>
            <pc:docMk/>
            <pc:sldMk cId="1327237654" sldId="473"/>
            <ac:spMk id="36" creationId="{EE88802A-2D2A-34F7-4DCA-239623AC8921}"/>
          </ac:spMkLst>
        </pc:spChg>
        <pc:spChg chg="mod">
          <ac:chgData name="Justine Buss" userId="8d5b0085cc57ea0f" providerId="LiveId" clId="{42977CFE-BE18-4BDB-B730-A216D80DCD42}" dt="2024-06-03T16:42:18.099" v="25895"/>
          <ac:spMkLst>
            <pc:docMk/>
            <pc:sldMk cId="1327237654" sldId="473"/>
            <ac:spMk id="41" creationId="{EE88802A-2D2A-34F7-4DCA-239623AC8921}"/>
          </ac:spMkLst>
        </pc:spChg>
        <pc:spChg chg="mod topLvl">
          <ac:chgData name="Justine Buss" userId="8d5b0085cc57ea0f" providerId="LiveId" clId="{42977CFE-BE18-4BDB-B730-A216D80DCD42}" dt="2024-06-03T16:45:13.510" v="25935" actId="20577"/>
          <ac:spMkLst>
            <pc:docMk/>
            <pc:sldMk cId="1327237654" sldId="473"/>
            <ac:spMk id="49" creationId="{6BE75BA0-76AD-F709-DFD5-58A31E77792B}"/>
          </ac:spMkLst>
        </pc:spChg>
        <pc:spChg chg="mod">
          <ac:chgData name="Justine Buss" userId="8d5b0085cc57ea0f" providerId="LiveId" clId="{42977CFE-BE18-4BDB-B730-A216D80DCD42}" dt="2024-06-03T16:46:08.479" v="25960" actId="20577"/>
          <ac:spMkLst>
            <pc:docMk/>
            <pc:sldMk cId="1327237654" sldId="473"/>
            <ac:spMk id="54" creationId="{9D9A171B-C350-C1A7-1633-14F591817661}"/>
          </ac:spMkLst>
        </pc:spChg>
        <pc:grpChg chg="add del mod">
          <ac:chgData name="Justine Buss" userId="8d5b0085cc57ea0f" providerId="LiveId" clId="{42977CFE-BE18-4BDB-B730-A216D80DCD42}" dt="2024-06-03T16:42:11.479" v="25892" actId="21"/>
          <ac:grpSpMkLst>
            <pc:docMk/>
            <pc:sldMk cId="1327237654" sldId="473"/>
            <ac:grpSpMk id="16" creationId="{B78B8AB7-401C-418F-1345-3C219628950D}"/>
          </ac:grpSpMkLst>
        </pc:grpChg>
        <pc:grpChg chg="add del mod">
          <ac:chgData name="Justine Buss" userId="8d5b0085cc57ea0f" providerId="LiveId" clId="{42977CFE-BE18-4BDB-B730-A216D80DCD42}" dt="2024-06-03T16:42:16.664" v="25894" actId="21"/>
          <ac:grpSpMkLst>
            <pc:docMk/>
            <pc:sldMk cId="1327237654" sldId="473"/>
            <ac:grpSpMk id="32" creationId="{B78B8AB7-401C-418F-1345-3C219628950D}"/>
          </ac:grpSpMkLst>
        </pc:grpChg>
        <pc:grpChg chg="add mod">
          <ac:chgData name="Justine Buss" userId="8d5b0085cc57ea0f" providerId="LiveId" clId="{42977CFE-BE18-4BDB-B730-A216D80DCD42}" dt="2024-06-03T16:47:20.376" v="25968" actId="1076"/>
          <ac:grpSpMkLst>
            <pc:docMk/>
            <pc:sldMk cId="1327237654" sldId="473"/>
            <ac:grpSpMk id="39" creationId="{B78B8AB7-401C-418F-1345-3C219628950D}"/>
          </ac:grpSpMkLst>
        </pc:grpChg>
        <pc:grpChg chg="add del mod">
          <ac:chgData name="Justine Buss" userId="8d5b0085cc57ea0f" providerId="LiveId" clId="{42977CFE-BE18-4BDB-B730-A216D80DCD42}" dt="2024-06-03T16:44:02.155" v="25913" actId="478"/>
          <ac:grpSpMkLst>
            <pc:docMk/>
            <pc:sldMk cId="1327237654" sldId="473"/>
            <ac:grpSpMk id="47" creationId="{DC6FD284-9EC0-D6C6-71EB-89FA82EA7991}"/>
          </ac:grpSpMkLst>
        </pc:grpChg>
        <pc:grpChg chg="add mod">
          <ac:chgData name="Justine Buss" userId="8d5b0085cc57ea0f" providerId="LiveId" clId="{42977CFE-BE18-4BDB-B730-A216D80DCD42}" dt="2024-06-03T16:48:12.643" v="25972" actId="1076"/>
          <ac:grpSpMkLst>
            <pc:docMk/>
            <pc:sldMk cId="1327237654" sldId="473"/>
            <ac:grpSpMk id="51" creationId="{976E7762-04C4-061D-5535-0A4B85F7EDE3}"/>
          </ac:grpSpMkLst>
        </pc:grpChg>
        <pc:grpChg chg="add del mod">
          <ac:chgData name="Justine Buss" userId="8d5b0085cc57ea0f" providerId="LiveId" clId="{42977CFE-BE18-4BDB-B730-A216D80DCD42}" dt="2024-06-03T16:45:53.422" v="25943" actId="478"/>
          <ac:grpSpMkLst>
            <pc:docMk/>
            <pc:sldMk cId="1327237654" sldId="473"/>
            <ac:grpSpMk id="52" creationId="{48E2B78A-1718-C2E0-18BC-2D7461E43B4E}"/>
          </ac:grpSpMkLst>
        </pc:grpChg>
        <pc:grpChg chg="add mod">
          <ac:chgData name="Justine Buss" userId="8d5b0085cc57ea0f" providerId="LiveId" clId="{42977CFE-BE18-4BDB-B730-A216D80DCD42}" dt="2024-06-03T16:47:59.850" v="25971" actId="1076"/>
          <ac:grpSpMkLst>
            <pc:docMk/>
            <pc:sldMk cId="1327237654" sldId="473"/>
            <ac:grpSpMk id="55" creationId="{997003D7-9328-3A30-38D1-126F369AB625}"/>
          </ac:grpSpMkLst>
        </pc:grpChg>
        <pc:graphicFrameChg chg="add del mod modGraphic">
          <ac:chgData name="Justine Buss" userId="8d5b0085cc57ea0f" providerId="LiveId" clId="{42977CFE-BE18-4BDB-B730-A216D80DCD42}" dt="2024-06-03T16:42:34.429" v="25898" actId="478"/>
          <ac:graphicFrameMkLst>
            <pc:docMk/>
            <pc:sldMk cId="1327237654" sldId="473"/>
            <ac:graphicFrameMk id="30" creationId="{1B41AC7A-6BF0-73FF-CF97-525AAEC41B13}"/>
          </ac:graphicFrameMkLst>
        </pc:graphicFrameChg>
        <pc:graphicFrameChg chg="add del mod modGraphic">
          <ac:chgData name="Justine Buss" userId="8d5b0085cc57ea0f" providerId="LiveId" clId="{42977CFE-BE18-4BDB-B730-A216D80DCD42}" dt="2024-06-03T16:48:17.207" v="25973" actId="478"/>
          <ac:graphicFrameMkLst>
            <pc:docMk/>
            <pc:sldMk cId="1327237654" sldId="473"/>
            <ac:graphicFrameMk id="56" creationId="{CE9649C7-F36A-7B45-6BBB-755AE012A55B}"/>
          </ac:graphicFrameMkLst>
        </pc:graphicFrameChg>
        <pc:picChg chg="add mod">
          <ac:chgData name="Justine Buss" userId="8d5b0085cc57ea0f" providerId="LiveId" clId="{42977CFE-BE18-4BDB-B730-A216D80DCD42}" dt="2024-06-03T16:40:38.413" v="25882" actId="164"/>
          <ac:picMkLst>
            <pc:docMk/>
            <pc:sldMk cId="1327237654" sldId="473"/>
            <ac:picMk id="11" creationId="{6D7DE5E8-36ED-D3A8-586D-0D176CE1DB0C}"/>
          </ac:picMkLst>
        </pc:picChg>
        <pc:picChg chg="add del mod">
          <ac:chgData name="Justine Buss" userId="8d5b0085cc57ea0f" providerId="LiveId" clId="{42977CFE-BE18-4BDB-B730-A216D80DCD42}" dt="2024-06-03T16:40:38.413" v="25882" actId="164"/>
          <ac:picMkLst>
            <pc:docMk/>
            <pc:sldMk cId="1327237654" sldId="473"/>
            <ac:picMk id="26" creationId="{A1A911BF-84F8-0731-0185-DE2621A512DD}"/>
          </ac:picMkLst>
        </pc:picChg>
        <pc:picChg chg="add mod">
          <ac:chgData name="Justine Buss" userId="8d5b0085cc57ea0f" providerId="LiveId" clId="{42977CFE-BE18-4BDB-B730-A216D80DCD42}" dt="2024-06-03T16:44:00.386" v="25912" actId="164"/>
          <ac:picMkLst>
            <pc:docMk/>
            <pc:sldMk cId="1327237654" sldId="473"/>
            <ac:picMk id="27" creationId="{E6FD1419-87D6-23D6-EEDA-D82B232B02FE}"/>
          </ac:picMkLst>
        </pc:picChg>
        <pc:picChg chg="mod">
          <ac:chgData name="Justine Buss" userId="8d5b0085cc57ea0f" providerId="LiveId" clId="{42977CFE-BE18-4BDB-B730-A216D80DCD42}" dt="2024-06-03T16:42:12.655" v="25893"/>
          <ac:picMkLst>
            <pc:docMk/>
            <pc:sldMk cId="1327237654" sldId="473"/>
            <ac:picMk id="34" creationId="{A1A911BF-84F8-0731-0185-DE2621A512DD}"/>
          </ac:picMkLst>
        </pc:picChg>
        <pc:picChg chg="mod">
          <ac:chgData name="Justine Buss" userId="8d5b0085cc57ea0f" providerId="LiveId" clId="{42977CFE-BE18-4BDB-B730-A216D80DCD42}" dt="2024-06-03T16:42:12.655" v="25893"/>
          <ac:picMkLst>
            <pc:docMk/>
            <pc:sldMk cId="1327237654" sldId="473"/>
            <ac:picMk id="38" creationId="{6D7DE5E8-36ED-D3A8-586D-0D176CE1DB0C}"/>
          </ac:picMkLst>
        </pc:picChg>
        <pc:picChg chg="mod">
          <ac:chgData name="Justine Buss" userId="8d5b0085cc57ea0f" providerId="LiveId" clId="{42977CFE-BE18-4BDB-B730-A216D80DCD42}" dt="2024-06-03T16:42:18.099" v="25895"/>
          <ac:picMkLst>
            <pc:docMk/>
            <pc:sldMk cId="1327237654" sldId="473"/>
            <ac:picMk id="40" creationId="{A1A911BF-84F8-0731-0185-DE2621A512DD}"/>
          </ac:picMkLst>
        </pc:picChg>
        <pc:picChg chg="mod">
          <ac:chgData name="Justine Buss" userId="8d5b0085cc57ea0f" providerId="LiveId" clId="{42977CFE-BE18-4BDB-B730-A216D80DCD42}" dt="2024-06-03T16:42:18.099" v="25895"/>
          <ac:picMkLst>
            <pc:docMk/>
            <pc:sldMk cId="1327237654" sldId="473"/>
            <ac:picMk id="42" creationId="{6D7DE5E8-36ED-D3A8-586D-0D176CE1DB0C}"/>
          </ac:picMkLst>
        </pc:picChg>
        <pc:picChg chg="add mod">
          <ac:chgData name="Justine Buss" userId="8d5b0085cc57ea0f" providerId="LiveId" clId="{42977CFE-BE18-4BDB-B730-A216D80DCD42}" dt="2024-06-03T16:45:49.949" v="25942" actId="164"/>
          <ac:picMkLst>
            <pc:docMk/>
            <pc:sldMk cId="1327237654" sldId="473"/>
            <ac:picMk id="44" creationId="{1F7F115C-BA3C-093D-48EC-4F2B99BF4F04}"/>
          </ac:picMkLst>
        </pc:picChg>
        <pc:picChg chg="add mod">
          <ac:chgData name="Justine Buss" userId="8d5b0085cc57ea0f" providerId="LiveId" clId="{42977CFE-BE18-4BDB-B730-A216D80DCD42}" dt="2024-06-03T16:45:49.949" v="25942" actId="164"/>
          <ac:picMkLst>
            <pc:docMk/>
            <pc:sldMk cId="1327237654" sldId="473"/>
            <ac:picMk id="46" creationId="{35F2BF45-26E6-21FD-7A23-FF3C84ED679D}"/>
          </ac:picMkLst>
        </pc:picChg>
        <pc:picChg chg="add del mod topLvl">
          <ac:chgData name="Justine Buss" userId="8d5b0085cc57ea0f" providerId="LiveId" clId="{42977CFE-BE18-4BDB-B730-A216D80DCD42}" dt="2024-06-03T16:44:02.155" v="25913" actId="478"/>
          <ac:picMkLst>
            <pc:docMk/>
            <pc:sldMk cId="1327237654" sldId="473"/>
            <ac:picMk id="48" creationId="{DCBE9A2F-05B7-16FF-2E02-4825F37128B8}"/>
          </ac:picMkLst>
        </pc:picChg>
        <pc:picChg chg="del mod">
          <ac:chgData name="Justine Buss" userId="8d5b0085cc57ea0f" providerId="LiveId" clId="{42977CFE-BE18-4BDB-B730-A216D80DCD42}" dt="2024-06-03T16:43:31.562" v="25908" actId="478"/>
          <ac:picMkLst>
            <pc:docMk/>
            <pc:sldMk cId="1327237654" sldId="473"/>
            <ac:picMk id="50" creationId="{93AC016C-1422-2F25-431D-F827969FCE7D}"/>
          </ac:picMkLst>
        </pc:picChg>
        <pc:picChg chg="del mod">
          <ac:chgData name="Justine Buss" userId="8d5b0085cc57ea0f" providerId="LiveId" clId="{42977CFE-BE18-4BDB-B730-A216D80DCD42}" dt="2024-06-03T16:45:53.422" v="25943" actId="478"/>
          <ac:picMkLst>
            <pc:docMk/>
            <pc:sldMk cId="1327237654" sldId="473"/>
            <ac:picMk id="53" creationId="{836E1E4F-E466-4266-072C-E5BCBA3E4B93}"/>
          </ac:picMkLst>
        </pc:picChg>
      </pc:sldChg>
      <pc:sldChg chg="addSp delSp modSp add del mod">
        <pc:chgData name="Justine Buss" userId="8d5b0085cc57ea0f" providerId="LiveId" clId="{42977CFE-BE18-4BDB-B730-A216D80DCD42}" dt="2024-06-03T16:30:11.634" v="25679" actId="2696"/>
        <pc:sldMkLst>
          <pc:docMk/>
          <pc:sldMk cId="2471999449" sldId="473"/>
        </pc:sldMkLst>
        <pc:graphicFrameChg chg="add del mod modGraphic">
          <ac:chgData name="Justine Buss" userId="8d5b0085cc57ea0f" providerId="LiveId" clId="{42977CFE-BE18-4BDB-B730-A216D80DCD42}" dt="2024-06-03T16:30:09.618" v="25678" actId="21"/>
          <ac:graphicFrameMkLst>
            <pc:docMk/>
            <pc:sldMk cId="2471999449" sldId="473"/>
            <ac:graphicFrameMk id="6" creationId="{8C16046B-EF15-0410-06F4-1E7DDFFEC80C}"/>
          </ac:graphicFrameMkLst>
        </pc:graphicFrameChg>
      </pc:sldChg>
      <pc:sldMasterChg chg="addSp delSp modSp mod modTransition delSldLayout modSldLayout">
        <pc:chgData name="Justine Buss" userId="8d5b0085cc57ea0f" providerId="LiveId" clId="{42977CFE-BE18-4BDB-B730-A216D80DCD42}" dt="2024-05-30T23:18:35.920" v="24207"/>
        <pc:sldMasterMkLst>
          <pc:docMk/>
          <pc:sldMasterMk cId="0" sldId="2147483648"/>
        </pc:sldMasterMkLst>
        <pc:spChg chg="add del mod">
          <ac:chgData name="Justine Buss" userId="8d5b0085cc57ea0f" providerId="LiveId" clId="{42977CFE-BE18-4BDB-B730-A216D80DCD42}" dt="2024-05-22T15:30:01.149" v="111"/>
          <ac:spMkLst>
            <pc:docMk/>
            <pc:sldMasterMk cId="0" sldId="2147483648"/>
            <ac:spMk id="1032" creationId="{00000000-0000-0000-0000-000000000000}"/>
          </ac:spMkLst>
        </pc:spChg>
        <pc:sldLayoutChg chg="modTransition">
          <pc:chgData name="Justine Buss" userId="8d5b0085cc57ea0f" providerId="LiveId" clId="{42977CFE-BE18-4BDB-B730-A216D80DCD42}" dt="2024-05-30T23:18:35.920" v="24207"/>
          <pc:sldLayoutMkLst>
            <pc:docMk/>
            <pc:sldMasterMk cId="0" sldId="2147483648"/>
            <pc:sldLayoutMk cId="1939881767" sldId="2147484405"/>
          </pc:sldLayoutMkLst>
        </pc:sldLayoutChg>
        <pc:sldLayoutChg chg="modTransition">
          <pc:chgData name="Justine Buss" userId="8d5b0085cc57ea0f" providerId="LiveId" clId="{42977CFE-BE18-4BDB-B730-A216D80DCD42}" dt="2024-05-30T23:18:35.920" v="24207"/>
          <pc:sldLayoutMkLst>
            <pc:docMk/>
            <pc:sldMasterMk cId="0" sldId="2147483648"/>
            <pc:sldLayoutMk cId="496129215" sldId="2147484406"/>
          </pc:sldLayoutMkLst>
        </pc:sldLayoutChg>
        <pc:sldLayoutChg chg="modTransition">
          <pc:chgData name="Justine Buss" userId="8d5b0085cc57ea0f" providerId="LiveId" clId="{42977CFE-BE18-4BDB-B730-A216D80DCD42}" dt="2024-05-30T23:18:35.920" v="24207"/>
          <pc:sldLayoutMkLst>
            <pc:docMk/>
            <pc:sldMasterMk cId="0" sldId="2147483648"/>
            <pc:sldLayoutMk cId="1912198851" sldId="2147484407"/>
          </pc:sldLayoutMkLst>
        </pc:sldLayoutChg>
        <pc:sldLayoutChg chg="modTransition">
          <pc:chgData name="Justine Buss" userId="8d5b0085cc57ea0f" providerId="LiveId" clId="{42977CFE-BE18-4BDB-B730-A216D80DCD42}" dt="2024-05-30T23:18:35.920" v="24207"/>
          <pc:sldLayoutMkLst>
            <pc:docMk/>
            <pc:sldMasterMk cId="0" sldId="2147483648"/>
            <pc:sldLayoutMk cId="1100519384" sldId="2147484413"/>
          </pc:sldLayoutMkLst>
        </pc:sldLayoutChg>
        <pc:sldLayoutChg chg="modTransition">
          <pc:chgData name="Justine Buss" userId="8d5b0085cc57ea0f" providerId="LiveId" clId="{42977CFE-BE18-4BDB-B730-A216D80DCD42}" dt="2024-05-30T23:18:35.920" v="24207"/>
          <pc:sldLayoutMkLst>
            <pc:docMk/>
            <pc:sldMasterMk cId="0" sldId="2147483648"/>
            <pc:sldLayoutMk cId="152635277" sldId="2147484414"/>
          </pc:sldLayoutMkLst>
        </pc:sldLayoutChg>
        <pc:sldLayoutChg chg="modTransition">
          <pc:chgData name="Justine Buss" userId="8d5b0085cc57ea0f" providerId="LiveId" clId="{42977CFE-BE18-4BDB-B730-A216D80DCD42}" dt="2024-05-30T23:18:35.920" v="24207"/>
          <pc:sldLayoutMkLst>
            <pc:docMk/>
            <pc:sldMasterMk cId="0" sldId="2147483648"/>
            <pc:sldLayoutMk cId="1245626021" sldId="2147484415"/>
          </pc:sldLayoutMkLst>
        </pc:sldLayoutChg>
        <pc:sldLayoutChg chg="modTransition">
          <pc:chgData name="Justine Buss" userId="8d5b0085cc57ea0f" providerId="LiveId" clId="{42977CFE-BE18-4BDB-B730-A216D80DCD42}" dt="2024-05-30T23:18:35.920" v="24207"/>
          <pc:sldLayoutMkLst>
            <pc:docMk/>
            <pc:sldMasterMk cId="0" sldId="2147483648"/>
            <pc:sldLayoutMk cId="1565943991" sldId="2147484416"/>
          </pc:sldLayoutMkLst>
        </pc:sldLayoutChg>
        <pc:sldLayoutChg chg="modTransition">
          <pc:chgData name="Justine Buss" userId="8d5b0085cc57ea0f" providerId="LiveId" clId="{42977CFE-BE18-4BDB-B730-A216D80DCD42}" dt="2024-05-30T23:18:35.920" v="24207"/>
          <pc:sldLayoutMkLst>
            <pc:docMk/>
            <pc:sldMasterMk cId="0" sldId="2147483648"/>
            <pc:sldLayoutMk cId="1408562752" sldId="2147484417"/>
          </pc:sldLayoutMkLst>
        </pc:sldLayoutChg>
        <pc:sldLayoutChg chg="modTransition">
          <pc:chgData name="Justine Buss" userId="8d5b0085cc57ea0f" providerId="LiveId" clId="{42977CFE-BE18-4BDB-B730-A216D80DCD42}" dt="2024-05-30T23:18:35.920" v="24207"/>
          <pc:sldLayoutMkLst>
            <pc:docMk/>
            <pc:sldMasterMk cId="0" sldId="2147483648"/>
            <pc:sldLayoutMk cId="0" sldId="2147484420"/>
          </pc:sldLayoutMkLst>
        </pc:sldLayoutChg>
        <pc:sldLayoutChg chg="modTransition">
          <pc:chgData name="Justine Buss" userId="8d5b0085cc57ea0f" providerId="LiveId" clId="{42977CFE-BE18-4BDB-B730-A216D80DCD42}" dt="2024-05-30T23:18:35.920" v="24207"/>
          <pc:sldLayoutMkLst>
            <pc:docMk/>
            <pc:sldMasterMk cId="0" sldId="2147483648"/>
            <pc:sldLayoutMk cId="0" sldId="2147484421"/>
          </pc:sldLayoutMkLst>
        </pc:sldLayoutChg>
        <pc:sldLayoutChg chg="modTransition">
          <pc:chgData name="Justine Buss" userId="8d5b0085cc57ea0f" providerId="LiveId" clId="{42977CFE-BE18-4BDB-B730-A216D80DCD42}" dt="2024-05-30T23:18:35.920" v="24207"/>
          <pc:sldLayoutMkLst>
            <pc:docMk/>
            <pc:sldMasterMk cId="0" sldId="2147483648"/>
            <pc:sldLayoutMk cId="0" sldId="2147484422"/>
          </pc:sldLayoutMkLst>
        </pc:sldLayoutChg>
        <pc:sldLayoutChg chg="modTransition">
          <pc:chgData name="Justine Buss" userId="8d5b0085cc57ea0f" providerId="LiveId" clId="{42977CFE-BE18-4BDB-B730-A216D80DCD42}" dt="2024-05-30T23:18:35.920" v="24207"/>
          <pc:sldLayoutMkLst>
            <pc:docMk/>
            <pc:sldMasterMk cId="0" sldId="2147483648"/>
            <pc:sldLayoutMk cId="1870272515" sldId="2147484423"/>
          </pc:sldLayoutMkLst>
        </pc:sldLayoutChg>
        <pc:sldLayoutChg chg="modTransition">
          <pc:chgData name="Justine Buss" userId="8d5b0085cc57ea0f" providerId="LiveId" clId="{42977CFE-BE18-4BDB-B730-A216D80DCD42}" dt="2024-05-30T23:18:35.920" v="24207"/>
          <pc:sldLayoutMkLst>
            <pc:docMk/>
            <pc:sldMasterMk cId="0" sldId="2147483648"/>
            <pc:sldLayoutMk cId="0" sldId="2147484424"/>
          </pc:sldLayoutMkLst>
        </pc:sldLayoutChg>
        <pc:sldLayoutChg chg="modTransition">
          <pc:chgData name="Justine Buss" userId="8d5b0085cc57ea0f" providerId="LiveId" clId="{42977CFE-BE18-4BDB-B730-A216D80DCD42}" dt="2024-05-30T23:18:35.920" v="24207"/>
          <pc:sldLayoutMkLst>
            <pc:docMk/>
            <pc:sldMasterMk cId="0" sldId="2147483648"/>
            <pc:sldLayoutMk cId="0" sldId="2147484425"/>
          </pc:sldLayoutMkLst>
        </pc:sldLayoutChg>
        <pc:sldLayoutChg chg="modTransition">
          <pc:chgData name="Justine Buss" userId="8d5b0085cc57ea0f" providerId="LiveId" clId="{42977CFE-BE18-4BDB-B730-A216D80DCD42}" dt="2024-05-30T23:18:35.920" v="24207"/>
          <pc:sldLayoutMkLst>
            <pc:docMk/>
            <pc:sldMasterMk cId="0" sldId="2147483648"/>
            <pc:sldLayoutMk cId="0" sldId="2147484426"/>
          </pc:sldLayoutMkLst>
        </pc:sldLayoutChg>
        <pc:sldLayoutChg chg="modTransition">
          <pc:chgData name="Justine Buss" userId="8d5b0085cc57ea0f" providerId="LiveId" clId="{42977CFE-BE18-4BDB-B730-A216D80DCD42}" dt="2024-05-30T23:18:35.920" v="24207"/>
          <pc:sldLayoutMkLst>
            <pc:docMk/>
            <pc:sldMasterMk cId="0" sldId="2147483648"/>
            <pc:sldLayoutMk cId="4220661020" sldId="2147484427"/>
          </pc:sldLayoutMkLst>
        </pc:sldLayoutChg>
        <pc:sldLayoutChg chg="del">
          <pc:chgData name="Justine Buss" userId="8d5b0085cc57ea0f" providerId="LiveId" clId="{42977CFE-BE18-4BDB-B730-A216D80DCD42}" dt="2024-05-22T17:20:45.511" v="2521" actId="2696"/>
          <pc:sldLayoutMkLst>
            <pc:docMk/>
            <pc:sldMasterMk cId="0" sldId="2147483648"/>
            <pc:sldLayoutMk cId="2895682212" sldId="2147484428"/>
          </pc:sldLayoutMkLst>
        </pc:sldLayoutChg>
        <pc:sldLayoutChg chg="modTransition">
          <pc:chgData name="Justine Buss" userId="8d5b0085cc57ea0f" providerId="LiveId" clId="{42977CFE-BE18-4BDB-B730-A216D80DCD42}" dt="2024-05-30T23:18:35.920" v="24207"/>
          <pc:sldLayoutMkLst>
            <pc:docMk/>
            <pc:sldMasterMk cId="0" sldId="2147483648"/>
            <pc:sldLayoutMk cId="3479396485" sldId="2147484429"/>
          </pc:sldLayoutMkLst>
        </pc:sldLayoutChg>
        <pc:sldLayoutChg chg="del">
          <pc:chgData name="Justine Buss" userId="8d5b0085cc57ea0f" providerId="LiveId" clId="{42977CFE-BE18-4BDB-B730-A216D80DCD42}" dt="2024-05-30T19:11:21.325" v="21920" actId="2696"/>
          <pc:sldLayoutMkLst>
            <pc:docMk/>
            <pc:sldMasterMk cId="0" sldId="2147483648"/>
            <pc:sldLayoutMk cId="1923564110" sldId="2147484430"/>
          </pc:sldLayoutMkLst>
        </pc:sldLayoutChg>
      </pc:sldMasterChg>
    </pc:docChg>
  </pc:docChgLst>
  <pc:docChgLst>
    <pc:chgData name="Maximilian Bachmann" userId="9ebea43fd30cfebc" providerId="Windows Live" clId="Web-{493EBA20-C203-4CF8-8DCA-C801E23AB22C}"/>
    <pc:docChg chg="modSld">
      <pc:chgData name="Maximilian Bachmann" userId="9ebea43fd30cfebc" providerId="Windows Live" clId="Web-{493EBA20-C203-4CF8-8DCA-C801E23AB22C}" dt="2024-07-11T01:34:56.313" v="0" actId="1076"/>
      <pc:docMkLst>
        <pc:docMk/>
      </pc:docMkLst>
      <pc:sldChg chg="modSp">
        <pc:chgData name="Maximilian Bachmann" userId="9ebea43fd30cfebc" providerId="Windows Live" clId="Web-{493EBA20-C203-4CF8-8DCA-C801E23AB22C}" dt="2024-07-11T01:34:56.313" v="0" actId="1076"/>
        <pc:sldMkLst>
          <pc:docMk/>
          <pc:sldMk cId="4112543319" sldId="427"/>
        </pc:sldMkLst>
        <pc:picChg chg="mod">
          <ac:chgData name="Maximilian Bachmann" userId="9ebea43fd30cfebc" providerId="Windows Live" clId="Web-{493EBA20-C203-4CF8-8DCA-C801E23AB22C}" dt="2024-07-11T01:34:56.313" v="0" actId="1076"/>
          <ac:picMkLst>
            <pc:docMk/>
            <pc:sldMk cId="4112543319" sldId="427"/>
            <ac:picMk id="22" creationId="{7CD06D53-B393-D6CE-B012-616D4391DB2B}"/>
          </ac:picMkLst>
        </pc:picChg>
      </pc:sldChg>
    </pc:docChg>
  </pc:docChgLst>
  <pc:docChgLst>
    <pc:chgData name="Omar Karkotli" userId="4f93ff4a573bdad9" providerId="Windows Live" clId="Web-{CA25756F-6FD5-4FCF-A43F-43C4318B2AED}"/>
    <pc:docChg chg="addSld delSld modSld sldOrd">
      <pc:chgData name="Omar Karkotli" userId="4f93ff4a573bdad9" providerId="Windows Live" clId="Web-{CA25756F-6FD5-4FCF-A43F-43C4318B2AED}" dt="2024-07-10T21:34:05.603" v="2162" actId="20577"/>
      <pc:docMkLst>
        <pc:docMk/>
      </pc:docMkLst>
      <pc:sldChg chg="modSp">
        <pc:chgData name="Omar Karkotli" userId="4f93ff4a573bdad9" providerId="Windows Live" clId="Web-{CA25756F-6FD5-4FCF-A43F-43C4318B2AED}" dt="2024-07-10T20:46:20.506" v="2035"/>
        <pc:sldMkLst>
          <pc:docMk/>
          <pc:sldMk cId="1798084386" sldId="362"/>
        </pc:sldMkLst>
        <pc:spChg chg="mod">
          <ac:chgData name="Omar Karkotli" userId="4f93ff4a573bdad9" providerId="Windows Live" clId="Web-{CA25756F-6FD5-4FCF-A43F-43C4318B2AED}" dt="2024-07-10T16:46:13.693" v="477" actId="20577"/>
          <ac:spMkLst>
            <pc:docMk/>
            <pc:sldMk cId="1798084386" sldId="362"/>
            <ac:spMk id="3" creationId="{D6F9F005-21C5-0F4F-B2D5-0D255BDEBA3B}"/>
          </ac:spMkLst>
        </pc:spChg>
        <pc:spChg chg="mod">
          <ac:chgData name="Omar Karkotli" userId="4f93ff4a573bdad9" providerId="Windows Live" clId="Web-{CA25756F-6FD5-4FCF-A43F-43C4318B2AED}" dt="2024-07-10T16:56:35.059" v="606" actId="20577"/>
          <ac:spMkLst>
            <pc:docMk/>
            <pc:sldMk cId="1798084386" sldId="362"/>
            <ac:spMk id="20" creationId="{DF312FB5-2C32-049C-8714-7AA05E4D7881}"/>
          </ac:spMkLst>
        </pc:spChg>
        <pc:picChg chg="mod">
          <ac:chgData name="Omar Karkotli" userId="4f93ff4a573bdad9" providerId="Windows Live" clId="Web-{CA25756F-6FD5-4FCF-A43F-43C4318B2AED}" dt="2024-07-10T20:46:20.506" v="2035"/>
          <ac:picMkLst>
            <pc:docMk/>
            <pc:sldMk cId="1798084386" sldId="362"/>
            <ac:picMk id="8" creationId="{80EBC7F1-31CB-0EB6-6844-F2B6285EFFBB}"/>
          </ac:picMkLst>
        </pc:picChg>
      </pc:sldChg>
      <pc:sldChg chg="addSp delSp modSp">
        <pc:chgData name="Omar Karkotli" userId="4f93ff4a573bdad9" providerId="Windows Live" clId="Web-{CA25756F-6FD5-4FCF-A43F-43C4318B2AED}" dt="2024-07-10T18:54:55.819" v="1932" actId="20577"/>
        <pc:sldMkLst>
          <pc:docMk/>
          <pc:sldMk cId="3328686956" sldId="398"/>
        </pc:sldMkLst>
        <pc:spChg chg="mod">
          <ac:chgData name="Omar Karkotli" userId="4f93ff4a573bdad9" providerId="Windows Live" clId="Web-{CA25756F-6FD5-4FCF-A43F-43C4318B2AED}" dt="2024-07-10T18:46:55.089" v="1737" actId="20577"/>
          <ac:spMkLst>
            <pc:docMk/>
            <pc:sldMk cId="3328686956" sldId="398"/>
            <ac:spMk id="3" creationId="{D6F9F005-21C5-0F4F-B2D5-0D255BDEBA3B}"/>
          </ac:spMkLst>
        </pc:spChg>
        <pc:spChg chg="add del mod">
          <ac:chgData name="Omar Karkotli" userId="4f93ff4a573bdad9" providerId="Windows Live" clId="Web-{CA25756F-6FD5-4FCF-A43F-43C4318B2AED}" dt="2024-07-10T15:50:27.363" v="9"/>
          <ac:spMkLst>
            <pc:docMk/>
            <pc:sldMk cId="3328686956" sldId="398"/>
            <ac:spMk id="6" creationId="{AC194C36-3725-FAE4-AE24-C205A24D26E8}"/>
          </ac:spMkLst>
        </pc:spChg>
        <pc:spChg chg="add del mod">
          <ac:chgData name="Omar Karkotli" userId="4f93ff4a573bdad9" providerId="Windows Live" clId="Web-{CA25756F-6FD5-4FCF-A43F-43C4318B2AED}" dt="2024-07-10T15:50:25.238" v="7"/>
          <ac:spMkLst>
            <pc:docMk/>
            <pc:sldMk cId="3328686956" sldId="398"/>
            <ac:spMk id="9" creationId="{055F1FB5-88D9-5021-A8C0-09A503DB262E}"/>
          </ac:spMkLst>
        </pc:spChg>
        <pc:spChg chg="add del mod">
          <ac:chgData name="Omar Karkotli" userId="4f93ff4a573bdad9" providerId="Windows Live" clId="Web-{CA25756F-6FD5-4FCF-A43F-43C4318B2AED}" dt="2024-07-10T15:51:32.289" v="15"/>
          <ac:spMkLst>
            <pc:docMk/>
            <pc:sldMk cId="3328686956" sldId="398"/>
            <ac:spMk id="12" creationId="{037F9A69-E55E-0724-E176-95285B54BCF6}"/>
          </ac:spMkLst>
        </pc:spChg>
        <pc:spChg chg="add del mod">
          <ac:chgData name="Omar Karkotli" userId="4f93ff4a573bdad9" providerId="Windows Live" clId="Web-{CA25756F-6FD5-4FCF-A43F-43C4318B2AED}" dt="2024-07-10T15:54:03.906" v="41"/>
          <ac:spMkLst>
            <pc:docMk/>
            <pc:sldMk cId="3328686956" sldId="398"/>
            <ac:spMk id="14" creationId="{6D7FF176-BF94-DB4B-0E1E-7FD0FDC662FB}"/>
          </ac:spMkLst>
        </pc:spChg>
        <pc:spChg chg="add del mod">
          <ac:chgData name="Omar Karkotli" userId="4f93ff4a573bdad9" providerId="Windows Live" clId="Web-{CA25756F-6FD5-4FCF-A43F-43C4318B2AED}" dt="2024-07-10T15:54:01.016" v="38"/>
          <ac:spMkLst>
            <pc:docMk/>
            <pc:sldMk cId="3328686956" sldId="398"/>
            <ac:spMk id="19" creationId="{42A800E6-D013-B9C2-5F9A-CD6A8FEF187D}"/>
          </ac:spMkLst>
        </pc:spChg>
        <pc:spChg chg="add del mod">
          <ac:chgData name="Omar Karkotli" userId="4f93ff4a573bdad9" providerId="Windows Live" clId="Web-{CA25756F-6FD5-4FCF-A43F-43C4318B2AED}" dt="2024-07-10T18:54:55.819" v="1932" actId="20577"/>
          <ac:spMkLst>
            <pc:docMk/>
            <pc:sldMk cId="3328686956" sldId="398"/>
            <ac:spMk id="20" creationId="{DF312FB5-2C32-049C-8714-7AA05E4D7881}"/>
          </ac:spMkLst>
        </pc:spChg>
        <pc:picChg chg="add del mod ord">
          <ac:chgData name="Omar Karkotli" userId="4f93ff4a573bdad9" providerId="Windows Live" clId="Web-{CA25756F-6FD5-4FCF-A43F-43C4318B2AED}" dt="2024-07-10T15:50:25.972" v="8"/>
          <ac:picMkLst>
            <pc:docMk/>
            <pc:sldMk cId="3328686956" sldId="398"/>
            <ac:picMk id="7" creationId="{75887395-0C90-1108-1843-DE36C9B20EAB}"/>
          </ac:picMkLst>
        </pc:picChg>
        <pc:picChg chg="add del mod">
          <ac:chgData name="Omar Karkotli" userId="4f93ff4a573bdad9" providerId="Windows Live" clId="Web-{CA25756F-6FD5-4FCF-A43F-43C4318B2AED}" dt="2024-07-10T15:51:36.508" v="19"/>
          <ac:picMkLst>
            <pc:docMk/>
            <pc:sldMk cId="3328686956" sldId="398"/>
            <ac:picMk id="10" creationId="{C3D69911-A4F0-6C43-5C40-781AA37A5CD9}"/>
          </ac:picMkLst>
        </pc:picChg>
        <pc:picChg chg="add del mod modCrop">
          <ac:chgData name="Omar Karkotli" userId="4f93ff4a573bdad9" providerId="Windows Live" clId="Web-{CA25756F-6FD5-4FCF-A43F-43C4318B2AED}" dt="2024-07-10T16:08:38.534" v="87"/>
          <ac:picMkLst>
            <pc:docMk/>
            <pc:sldMk cId="3328686956" sldId="398"/>
            <ac:picMk id="15" creationId="{22CC0388-B2CB-4829-1430-1886766DCE9F}"/>
          </ac:picMkLst>
        </pc:picChg>
        <pc:picChg chg="add del mod ord">
          <ac:chgData name="Omar Karkotli" userId="4f93ff4a573bdad9" providerId="Windows Live" clId="Web-{CA25756F-6FD5-4FCF-A43F-43C4318B2AED}" dt="2024-07-10T15:54:02.891" v="40"/>
          <ac:picMkLst>
            <pc:docMk/>
            <pc:sldMk cId="3328686956" sldId="398"/>
            <ac:picMk id="16" creationId="{4EBA8746-25A7-30FC-C037-0DD494C3FB3E}"/>
          </ac:picMkLst>
        </pc:picChg>
        <pc:picChg chg="add del mod">
          <ac:chgData name="Omar Karkotli" userId="4f93ff4a573bdad9" providerId="Windows Live" clId="Web-{CA25756F-6FD5-4FCF-A43F-43C4318B2AED}" dt="2024-07-10T15:52:44.886" v="26"/>
          <ac:picMkLst>
            <pc:docMk/>
            <pc:sldMk cId="3328686956" sldId="398"/>
            <ac:picMk id="17" creationId="{0A56B8EF-7CFF-C0F3-EEB5-5EA0F464BF9B}"/>
          </ac:picMkLst>
        </pc:picChg>
      </pc:sldChg>
      <pc:sldChg chg="modSp addAnim delAnim modAnim">
        <pc:chgData name="Omar Karkotli" userId="4f93ff4a573bdad9" providerId="Windows Live" clId="Web-{CA25756F-6FD5-4FCF-A43F-43C4318B2AED}" dt="2024-07-10T16:35:30.953" v="400"/>
        <pc:sldMkLst>
          <pc:docMk/>
          <pc:sldMk cId="1317471838" sldId="400"/>
        </pc:sldMkLst>
        <pc:spChg chg="mod">
          <ac:chgData name="Omar Karkotli" userId="4f93ff4a573bdad9" providerId="Windows Live" clId="Web-{CA25756F-6FD5-4FCF-A43F-43C4318B2AED}" dt="2024-07-10T16:35:25.093" v="398" actId="14100"/>
          <ac:spMkLst>
            <pc:docMk/>
            <pc:sldMk cId="1317471838" sldId="400"/>
            <ac:spMk id="6" creationId="{7755A177-9831-870E-1992-8A88B68AA68E}"/>
          </ac:spMkLst>
        </pc:spChg>
        <pc:picChg chg="mod">
          <ac:chgData name="Omar Karkotli" userId="4f93ff4a573bdad9" providerId="Windows Live" clId="Web-{CA25756F-6FD5-4FCF-A43F-43C4318B2AED}" dt="2024-07-10T16:31:29.252" v="358"/>
          <ac:picMkLst>
            <pc:docMk/>
            <pc:sldMk cId="1317471838" sldId="400"/>
            <ac:picMk id="4" creationId="{549B46AB-1BEF-F83A-59FE-2384C7020229}"/>
          </ac:picMkLst>
        </pc:picChg>
        <pc:picChg chg="mod modCrop">
          <ac:chgData name="Omar Karkotli" userId="4f93ff4a573bdad9" providerId="Windows Live" clId="Web-{CA25756F-6FD5-4FCF-A43F-43C4318B2AED}" dt="2024-07-10T16:31:40.768" v="366"/>
          <ac:picMkLst>
            <pc:docMk/>
            <pc:sldMk cId="1317471838" sldId="400"/>
            <ac:picMk id="15" creationId="{22CC0388-B2CB-4829-1430-1886766DCE9F}"/>
          </ac:picMkLst>
        </pc:picChg>
      </pc:sldChg>
      <pc:sldChg chg="del">
        <pc:chgData name="Omar Karkotli" userId="4f93ff4a573bdad9" providerId="Windows Live" clId="Web-{CA25756F-6FD5-4FCF-A43F-43C4318B2AED}" dt="2024-07-10T17:43:10.869" v="1040"/>
        <pc:sldMkLst>
          <pc:docMk/>
          <pc:sldMk cId="3622533632" sldId="404"/>
        </pc:sldMkLst>
      </pc:sldChg>
      <pc:sldChg chg="delSp modSp">
        <pc:chgData name="Omar Karkotli" userId="4f93ff4a573bdad9" providerId="Windows Live" clId="Web-{CA25756F-6FD5-4FCF-A43F-43C4318B2AED}" dt="2024-07-10T17:46:27.060" v="1098" actId="20577"/>
        <pc:sldMkLst>
          <pc:docMk/>
          <pc:sldMk cId="3396108523" sldId="439"/>
        </pc:sldMkLst>
        <pc:spChg chg="mod">
          <ac:chgData name="Omar Karkotli" userId="4f93ff4a573bdad9" providerId="Windows Live" clId="Web-{CA25756F-6FD5-4FCF-A43F-43C4318B2AED}" dt="2024-07-10T17:43:51.219" v="1070" actId="20577"/>
          <ac:spMkLst>
            <pc:docMk/>
            <pc:sldMk cId="3396108523" sldId="439"/>
            <ac:spMk id="3" creationId="{D6F9F005-21C5-0F4F-B2D5-0D255BDEBA3B}"/>
          </ac:spMkLst>
        </pc:spChg>
        <pc:spChg chg="del">
          <ac:chgData name="Omar Karkotli" userId="4f93ff4a573bdad9" providerId="Windows Live" clId="Web-{CA25756F-6FD5-4FCF-A43F-43C4318B2AED}" dt="2024-07-10T17:45:17.505" v="1094"/>
          <ac:spMkLst>
            <pc:docMk/>
            <pc:sldMk cId="3396108523" sldId="439"/>
            <ac:spMk id="6" creationId="{4D584F1A-3029-2E69-6F81-9A221A210223}"/>
          </ac:spMkLst>
        </pc:spChg>
        <pc:spChg chg="del">
          <ac:chgData name="Omar Karkotli" userId="4f93ff4a573bdad9" providerId="Windows Live" clId="Web-{CA25756F-6FD5-4FCF-A43F-43C4318B2AED}" dt="2024-07-10T17:45:14.849" v="1093"/>
          <ac:spMkLst>
            <pc:docMk/>
            <pc:sldMk cId="3396108523" sldId="439"/>
            <ac:spMk id="7" creationId="{68A31B08-765B-466A-EC18-7FE478DBF658}"/>
          </ac:spMkLst>
        </pc:spChg>
        <pc:spChg chg="mod">
          <ac:chgData name="Omar Karkotli" userId="4f93ff4a573bdad9" providerId="Windows Live" clId="Web-{CA25756F-6FD5-4FCF-A43F-43C4318B2AED}" dt="2024-07-10T17:46:27.060" v="1098" actId="20577"/>
          <ac:spMkLst>
            <pc:docMk/>
            <pc:sldMk cId="3396108523" sldId="439"/>
            <ac:spMk id="20" creationId="{DF312FB5-2C32-049C-8714-7AA05E4D7881}"/>
          </ac:spMkLst>
        </pc:spChg>
        <pc:picChg chg="mod">
          <ac:chgData name="Omar Karkotli" userId="4f93ff4a573bdad9" providerId="Windows Live" clId="Web-{CA25756F-6FD5-4FCF-A43F-43C4318B2AED}" dt="2024-07-10T17:45:30.896" v="1095" actId="14100"/>
          <ac:picMkLst>
            <pc:docMk/>
            <pc:sldMk cId="3396108523" sldId="439"/>
            <ac:picMk id="8" creationId="{80EBC7F1-31CB-0EB6-6844-F2B6285EFFBB}"/>
          </ac:picMkLst>
        </pc:picChg>
      </pc:sldChg>
      <pc:sldChg chg="addSp delSp modSp del addAnim delAnim">
        <pc:chgData name="Omar Karkotli" userId="4f93ff4a573bdad9" providerId="Windows Live" clId="Web-{CA25756F-6FD5-4FCF-A43F-43C4318B2AED}" dt="2024-07-10T18:14:09.691" v="1516"/>
        <pc:sldMkLst>
          <pc:docMk/>
          <pc:sldMk cId="204168389" sldId="442"/>
        </pc:sldMkLst>
        <pc:picChg chg="add del mod">
          <ac:chgData name="Omar Karkotli" userId="4f93ff4a573bdad9" providerId="Windows Live" clId="Web-{CA25756F-6FD5-4FCF-A43F-43C4318B2AED}" dt="2024-07-10T18:14:09.691" v="1516"/>
          <ac:picMkLst>
            <pc:docMk/>
            <pc:sldMk cId="204168389" sldId="442"/>
            <ac:picMk id="7" creationId="{F2C0E6E5-AC98-02F1-02EC-1B90258EE30A}"/>
          </ac:picMkLst>
        </pc:picChg>
        <pc:picChg chg="mod">
          <ac:chgData name="Omar Karkotli" userId="4f93ff4a573bdad9" providerId="Windows Live" clId="Web-{CA25756F-6FD5-4FCF-A43F-43C4318B2AED}" dt="2024-07-10T18:14:02.581" v="1515" actId="1076"/>
          <ac:picMkLst>
            <pc:docMk/>
            <pc:sldMk cId="204168389" sldId="442"/>
            <ac:picMk id="12" creationId="{8E8C76D4-76E2-A660-0630-8C2E2763D3DE}"/>
          </ac:picMkLst>
        </pc:picChg>
      </pc:sldChg>
      <pc:sldChg chg="addSp delSp modSp del">
        <pc:chgData name="Omar Karkotli" userId="4f93ff4a573bdad9" providerId="Windows Live" clId="Web-{CA25756F-6FD5-4FCF-A43F-43C4318B2AED}" dt="2024-07-10T15:54:21.689" v="43"/>
        <pc:sldMkLst>
          <pc:docMk/>
          <pc:sldMk cId="2924295633" sldId="468"/>
        </pc:sldMkLst>
        <pc:picChg chg="add del mod">
          <ac:chgData name="Omar Karkotli" userId="4f93ff4a573bdad9" providerId="Windows Live" clId="Web-{CA25756F-6FD5-4FCF-A43F-43C4318B2AED}" dt="2024-07-10T15:51:40.617" v="20"/>
          <ac:picMkLst>
            <pc:docMk/>
            <pc:sldMk cId="2924295633" sldId="468"/>
            <ac:picMk id="6" creationId="{47E782E2-F319-B5F1-B8C2-065A0EAF5570}"/>
          </ac:picMkLst>
        </pc:picChg>
        <pc:picChg chg="add del mod modCrop">
          <ac:chgData name="Omar Karkotli" userId="4f93ff4a573bdad9" providerId="Windows Live" clId="Web-{CA25756F-6FD5-4FCF-A43F-43C4318B2AED}" dt="2024-07-10T15:53:38.827" v="34"/>
          <ac:picMkLst>
            <pc:docMk/>
            <pc:sldMk cId="2924295633" sldId="468"/>
            <ac:picMk id="7" creationId="{F68B049C-FE26-4B93-D639-E6D0748CFC9C}"/>
          </ac:picMkLst>
        </pc:picChg>
        <pc:picChg chg="add del mod">
          <ac:chgData name="Omar Karkotli" userId="4f93ff4a573bdad9" providerId="Windows Live" clId="Web-{CA25756F-6FD5-4FCF-A43F-43C4318B2AED}" dt="2024-07-10T15:54:21.689" v="43"/>
          <ac:picMkLst>
            <pc:docMk/>
            <pc:sldMk cId="2924295633" sldId="468"/>
            <ac:picMk id="9" creationId="{818DA1D6-748B-A00C-0348-74C5D34CF8F3}"/>
          </ac:picMkLst>
        </pc:picChg>
      </pc:sldChg>
      <pc:sldChg chg="addSp delSp modSp">
        <pc:chgData name="Omar Karkotli" userId="4f93ff4a573bdad9" providerId="Windows Live" clId="Web-{CA25756F-6FD5-4FCF-A43F-43C4318B2AED}" dt="2024-07-10T20:35:31.831" v="2000" actId="1076"/>
        <pc:sldMkLst>
          <pc:docMk/>
          <pc:sldMk cId="2189424569" sldId="469"/>
        </pc:sldMkLst>
        <pc:spChg chg="del">
          <ac:chgData name="Omar Karkotli" userId="4f93ff4a573bdad9" providerId="Windows Live" clId="Web-{CA25756F-6FD5-4FCF-A43F-43C4318B2AED}" dt="2024-07-10T16:11:33.793" v="123"/>
          <ac:spMkLst>
            <pc:docMk/>
            <pc:sldMk cId="2189424569" sldId="469"/>
            <ac:spMk id="7" creationId="{25CDA1A1-A29A-DF0A-C09F-6BD32ADCEA2F}"/>
          </ac:spMkLst>
        </pc:spChg>
        <pc:spChg chg="mod">
          <ac:chgData name="Omar Karkotli" userId="4f93ff4a573bdad9" providerId="Windows Live" clId="Web-{CA25756F-6FD5-4FCF-A43F-43C4318B2AED}" dt="2024-07-10T16:16:31.593" v="220" actId="1076"/>
          <ac:spMkLst>
            <pc:docMk/>
            <pc:sldMk cId="2189424569" sldId="469"/>
            <ac:spMk id="8" creationId="{2A406F4B-9266-D7AC-6FBF-9A6AB3B67A80}"/>
          </ac:spMkLst>
        </pc:spChg>
        <pc:spChg chg="mod">
          <ac:chgData name="Omar Karkotli" userId="4f93ff4a573bdad9" providerId="Windows Live" clId="Web-{CA25756F-6FD5-4FCF-A43F-43C4318B2AED}" dt="2024-07-10T16:12:19.952" v="132" actId="1076"/>
          <ac:spMkLst>
            <pc:docMk/>
            <pc:sldMk cId="2189424569" sldId="469"/>
            <ac:spMk id="9" creationId="{DE72C1C3-C3BE-A05D-F5E1-FDB0ACF098C5}"/>
          </ac:spMkLst>
        </pc:spChg>
        <pc:spChg chg="del mod">
          <ac:chgData name="Omar Karkotli" userId="4f93ff4a573bdad9" providerId="Windows Live" clId="Web-{CA25756F-6FD5-4FCF-A43F-43C4318B2AED}" dt="2024-07-10T16:12:32.781" v="134"/>
          <ac:spMkLst>
            <pc:docMk/>
            <pc:sldMk cId="2189424569" sldId="469"/>
            <ac:spMk id="10" creationId="{65C56E24-A9C2-E116-D596-4DD3C1A0AC85}"/>
          </ac:spMkLst>
        </pc:spChg>
        <pc:spChg chg="del">
          <ac:chgData name="Omar Karkotli" userId="4f93ff4a573bdad9" providerId="Windows Live" clId="Web-{CA25756F-6FD5-4FCF-A43F-43C4318B2AED}" dt="2024-07-10T16:14:35.397" v="166"/>
          <ac:spMkLst>
            <pc:docMk/>
            <pc:sldMk cId="2189424569" sldId="469"/>
            <ac:spMk id="11" creationId="{F59F979B-27BB-B838-2B8C-4935E6E296E0}"/>
          </ac:spMkLst>
        </pc:spChg>
        <pc:spChg chg="add del mod">
          <ac:chgData name="Omar Karkotli" userId="4f93ff4a573bdad9" providerId="Windows Live" clId="Web-{CA25756F-6FD5-4FCF-A43F-43C4318B2AED}" dt="2024-07-10T20:35:31.831" v="2000" actId="1076"/>
          <ac:spMkLst>
            <pc:docMk/>
            <pc:sldMk cId="2189424569" sldId="469"/>
            <ac:spMk id="12" creationId="{DD909407-6148-BDBA-C538-805E23C36704}"/>
          </ac:spMkLst>
        </pc:spChg>
        <pc:spChg chg="mod">
          <ac:chgData name="Omar Karkotli" userId="4f93ff4a573bdad9" providerId="Windows Live" clId="Web-{CA25756F-6FD5-4FCF-A43F-43C4318B2AED}" dt="2024-07-10T16:14:25.381" v="164" actId="1076"/>
          <ac:spMkLst>
            <pc:docMk/>
            <pc:sldMk cId="2189424569" sldId="469"/>
            <ac:spMk id="13" creationId="{715E53C0-FC62-5110-E354-0C40AF3BBC9F}"/>
          </ac:spMkLst>
        </pc:spChg>
        <pc:spChg chg="mod">
          <ac:chgData name="Omar Karkotli" userId="4f93ff4a573bdad9" providerId="Windows Live" clId="Web-{CA25756F-6FD5-4FCF-A43F-43C4318B2AED}" dt="2024-07-10T16:11:50.325" v="127" actId="14100"/>
          <ac:spMkLst>
            <pc:docMk/>
            <pc:sldMk cId="2189424569" sldId="469"/>
            <ac:spMk id="14" creationId="{46693F18-1C8E-978F-1CA8-DB7C86A482BE}"/>
          </ac:spMkLst>
        </pc:spChg>
        <pc:spChg chg="mod">
          <ac:chgData name="Omar Karkotli" userId="4f93ff4a573bdad9" providerId="Windows Live" clId="Web-{CA25756F-6FD5-4FCF-A43F-43C4318B2AED}" dt="2024-07-10T16:13:34.988" v="147" actId="14100"/>
          <ac:spMkLst>
            <pc:docMk/>
            <pc:sldMk cId="2189424569" sldId="469"/>
            <ac:spMk id="16" creationId="{4A73D36E-CB8C-C951-DD34-A25A0544A73C}"/>
          </ac:spMkLst>
        </pc:spChg>
        <pc:spChg chg="add del">
          <ac:chgData name="Omar Karkotli" userId="4f93ff4a573bdad9" providerId="Windows Live" clId="Web-{CA25756F-6FD5-4FCF-A43F-43C4318B2AED}" dt="2024-07-10T16:15:41.948" v="179"/>
          <ac:spMkLst>
            <pc:docMk/>
            <pc:sldMk cId="2189424569" sldId="469"/>
            <ac:spMk id="17" creationId="{5E42D242-16F5-0790-F136-2E5041ED6FAC}"/>
          </ac:spMkLst>
        </pc:spChg>
        <pc:spChg chg="mod">
          <ac:chgData name="Omar Karkotli" userId="4f93ff4a573bdad9" providerId="Windows Live" clId="Web-{CA25756F-6FD5-4FCF-A43F-43C4318B2AED}" dt="2024-07-10T18:56:10.276" v="1938" actId="14100"/>
          <ac:spMkLst>
            <pc:docMk/>
            <pc:sldMk cId="2189424569" sldId="469"/>
            <ac:spMk id="18" creationId="{9B2C9203-E353-208E-D500-16F921CA234F}"/>
          </ac:spMkLst>
        </pc:spChg>
        <pc:spChg chg="mod">
          <ac:chgData name="Omar Karkotli" userId="4f93ff4a573bdad9" providerId="Windows Live" clId="Web-{CA25756F-6FD5-4FCF-A43F-43C4318B2AED}" dt="2024-07-10T18:56:02.057" v="1936" actId="14100"/>
          <ac:spMkLst>
            <pc:docMk/>
            <pc:sldMk cId="2189424569" sldId="469"/>
            <ac:spMk id="19" creationId="{7833853D-45D3-66D6-F4C4-D2387D500C1A}"/>
          </ac:spMkLst>
        </pc:spChg>
        <pc:picChg chg="add del mod">
          <ac:chgData name="Omar Karkotli" userId="4f93ff4a573bdad9" providerId="Windows Live" clId="Web-{CA25756F-6FD5-4FCF-A43F-43C4318B2AED}" dt="2024-07-10T16:10:36.978" v="115"/>
          <ac:picMkLst>
            <pc:docMk/>
            <pc:sldMk cId="2189424569" sldId="469"/>
            <ac:picMk id="4" creationId="{6AAAD6A9-D1EA-8D1E-5B50-FC53BB9752CF}"/>
          </ac:picMkLst>
        </pc:picChg>
        <pc:picChg chg="mod modCrop">
          <ac:chgData name="Omar Karkotli" userId="4f93ff4a573bdad9" providerId="Windows Live" clId="Web-{CA25756F-6FD5-4FCF-A43F-43C4318B2AED}" dt="2024-07-10T16:13:48.613" v="150" actId="1076"/>
          <ac:picMkLst>
            <pc:docMk/>
            <pc:sldMk cId="2189424569" sldId="469"/>
            <ac:picMk id="15" creationId="{22CC0388-B2CB-4829-1430-1886766DCE9F}"/>
          </ac:picMkLst>
        </pc:picChg>
      </pc:sldChg>
      <pc:sldChg chg="addSp delSp modSp add del ord replId">
        <pc:chgData name="Omar Karkotli" userId="4f93ff4a573bdad9" providerId="Windows Live" clId="Web-{CA25756F-6FD5-4FCF-A43F-43C4318B2AED}" dt="2024-07-10T20:37:16.307" v="2034" actId="20577"/>
        <pc:sldMkLst>
          <pc:docMk/>
          <pc:sldMk cId="1707355276" sldId="500"/>
        </pc:sldMkLst>
        <pc:spChg chg="mod">
          <ac:chgData name="Omar Karkotli" userId="4f93ff4a573bdad9" providerId="Windows Live" clId="Web-{CA25756F-6FD5-4FCF-A43F-43C4318B2AED}" dt="2024-07-10T16:44:28.795" v="466" actId="20577"/>
          <ac:spMkLst>
            <pc:docMk/>
            <pc:sldMk cId="1707355276" sldId="500"/>
            <ac:spMk id="3" creationId="{D6F9F005-21C5-0F4F-B2D5-0D255BDEBA3B}"/>
          </ac:spMkLst>
        </pc:spChg>
        <pc:spChg chg="add mod">
          <ac:chgData name="Omar Karkotli" userId="4f93ff4a573bdad9" providerId="Windows Live" clId="Web-{CA25756F-6FD5-4FCF-A43F-43C4318B2AED}" dt="2024-07-10T20:30:31.343" v="1950" actId="14100"/>
          <ac:spMkLst>
            <pc:docMk/>
            <pc:sldMk cId="1707355276" sldId="500"/>
            <ac:spMk id="6" creationId="{19137787-C432-5594-CE28-DD891F13A7C8}"/>
          </ac:spMkLst>
        </pc:spChg>
        <pc:spChg chg="del">
          <ac:chgData name="Omar Karkotli" userId="4f93ff4a573bdad9" providerId="Windows Live" clId="Web-{CA25756F-6FD5-4FCF-A43F-43C4318B2AED}" dt="2024-07-10T16:17:52.285" v="252"/>
          <ac:spMkLst>
            <pc:docMk/>
            <pc:sldMk cId="1707355276" sldId="500"/>
            <ac:spMk id="8" creationId="{2A406F4B-9266-D7AC-6FBF-9A6AB3B67A80}"/>
          </ac:spMkLst>
        </pc:spChg>
        <pc:spChg chg="add mod">
          <ac:chgData name="Omar Karkotli" userId="4f93ff4a573bdad9" providerId="Windows Live" clId="Web-{CA25756F-6FD5-4FCF-A43F-43C4318B2AED}" dt="2024-07-10T20:30:40.031" v="1953" actId="14100"/>
          <ac:spMkLst>
            <pc:docMk/>
            <pc:sldMk cId="1707355276" sldId="500"/>
            <ac:spMk id="8" creationId="{EF4F348E-59C9-BACA-61CF-05BD6B9229B6}"/>
          </ac:spMkLst>
        </pc:spChg>
        <pc:spChg chg="del mod">
          <ac:chgData name="Omar Karkotli" userId="4f93ff4a573bdad9" providerId="Windows Live" clId="Web-{CA25756F-6FD5-4FCF-A43F-43C4318B2AED}" dt="2024-07-10T16:45:22.783" v="475"/>
          <ac:spMkLst>
            <pc:docMk/>
            <pc:sldMk cId="1707355276" sldId="500"/>
            <ac:spMk id="9" creationId="{DE72C1C3-C3BE-A05D-F5E1-FDB0ACF098C5}"/>
          </ac:spMkLst>
        </pc:spChg>
        <pc:spChg chg="add mod">
          <ac:chgData name="Omar Karkotli" userId="4f93ff4a573bdad9" providerId="Windows Live" clId="Web-{CA25756F-6FD5-4FCF-A43F-43C4318B2AED}" dt="2024-07-10T20:36:38.930" v="2021" actId="1076"/>
          <ac:spMkLst>
            <pc:docMk/>
            <pc:sldMk cId="1707355276" sldId="500"/>
            <ac:spMk id="10" creationId="{58B20D62-E7C0-40F9-B158-D087A642FF39}"/>
          </ac:spMkLst>
        </pc:spChg>
        <pc:spChg chg="del mod">
          <ac:chgData name="Omar Karkotli" userId="4f93ff4a573bdad9" providerId="Windows Live" clId="Web-{CA25756F-6FD5-4FCF-A43F-43C4318B2AED}" dt="2024-07-10T16:44:53.172" v="470"/>
          <ac:spMkLst>
            <pc:docMk/>
            <pc:sldMk cId="1707355276" sldId="500"/>
            <ac:spMk id="12" creationId="{DD909407-6148-BDBA-C538-805E23C36704}"/>
          </ac:spMkLst>
        </pc:spChg>
        <pc:spChg chg="add mod">
          <ac:chgData name="Omar Karkotli" userId="4f93ff4a573bdad9" providerId="Windows Live" clId="Web-{CA25756F-6FD5-4FCF-A43F-43C4318B2AED}" dt="2024-07-10T20:37:16.307" v="2034" actId="20577"/>
          <ac:spMkLst>
            <pc:docMk/>
            <pc:sldMk cId="1707355276" sldId="500"/>
            <ac:spMk id="12" creationId="{FEBACD4A-BD1F-2A06-0923-3FC6AD6DEAB8}"/>
          </ac:spMkLst>
        </pc:spChg>
        <pc:spChg chg="del mod">
          <ac:chgData name="Omar Karkotli" userId="4f93ff4a573bdad9" providerId="Windows Live" clId="Web-{CA25756F-6FD5-4FCF-A43F-43C4318B2AED}" dt="2024-07-10T16:18:49.257" v="268"/>
          <ac:spMkLst>
            <pc:docMk/>
            <pc:sldMk cId="1707355276" sldId="500"/>
            <ac:spMk id="13" creationId="{715E53C0-FC62-5110-E354-0C40AF3BBC9F}"/>
          </ac:spMkLst>
        </pc:spChg>
        <pc:spChg chg="del">
          <ac:chgData name="Omar Karkotli" userId="4f93ff4a573bdad9" providerId="Windows Live" clId="Web-{CA25756F-6FD5-4FCF-A43F-43C4318B2AED}" dt="2024-07-10T16:17:49.863" v="251"/>
          <ac:spMkLst>
            <pc:docMk/>
            <pc:sldMk cId="1707355276" sldId="500"/>
            <ac:spMk id="14" creationId="{46693F18-1C8E-978F-1CA8-DB7C86A482BE}"/>
          </ac:spMkLst>
        </pc:spChg>
        <pc:spChg chg="del mod">
          <ac:chgData name="Omar Karkotli" userId="4f93ff4a573bdad9" providerId="Windows Live" clId="Web-{CA25756F-6FD5-4FCF-A43F-43C4318B2AED}" dt="2024-07-10T16:44:54.828" v="471"/>
          <ac:spMkLst>
            <pc:docMk/>
            <pc:sldMk cId="1707355276" sldId="500"/>
            <ac:spMk id="16" creationId="{4A73D36E-CB8C-C951-DD34-A25A0544A73C}"/>
          </ac:spMkLst>
        </pc:spChg>
        <pc:spChg chg="del mod">
          <ac:chgData name="Omar Karkotli" userId="4f93ff4a573bdad9" providerId="Windows Live" clId="Web-{CA25756F-6FD5-4FCF-A43F-43C4318B2AED}" dt="2024-07-10T16:44:56.578" v="472"/>
          <ac:spMkLst>
            <pc:docMk/>
            <pc:sldMk cId="1707355276" sldId="500"/>
            <ac:spMk id="17" creationId="{5E42D242-16F5-0790-F136-2E5041ED6FAC}"/>
          </ac:spMkLst>
        </pc:spChg>
        <pc:spChg chg="del mod">
          <ac:chgData name="Omar Karkotli" userId="4f93ff4a573bdad9" providerId="Windows Live" clId="Web-{CA25756F-6FD5-4FCF-A43F-43C4318B2AED}" dt="2024-07-10T16:44:50.984" v="469"/>
          <ac:spMkLst>
            <pc:docMk/>
            <pc:sldMk cId="1707355276" sldId="500"/>
            <ac:spMk id="18" creationId="{9B2C9203-E353-208E-D500-16F921CA234F}"/>
          </ac:spMkLst>
        </pc:spChg>
        <pc:spChg chg="del">
          <ac:chgData name="Omar Karkotli" userId="4f93ff4a573bdad9" providerId="Windows Live" clId="Web-{CA25756F-6FD5-4FCF-A43F-43C4318B2AED}" dt="2024-07-10T16:18:27.037" v="266"/>
          <ac:spMkLst>
            <pc:docMk/>
            <pc:sldMk cId="1707355276" sldId="500"/>
            <ac:spMk id="19" creationId="{7833853D-45D3-66D6-F4C4-D2387D500C1A}"/>
          </ac:spMkLst>
        </pc:spChg>
        <pc:picChg chg="mod modCrop">
          <ac:chgData name="Omar Karkotli" userId="4f93ff4a573bdad9" providerId="Windows Live" clId="Web-{CA25756F-6FD5-4FCF-A43F-43C4318B2AED}" dt="2024-07-10T16:41:40.489" v="426" actId="1076"/>
          <ac:picMkLst>
            <pc:docMk/>
            <pc:sldMk cId="1707355276" sldId="500"/>
            <ac:picMk id="15" creationId="{22CC0388-B2CB-4829-1430-1886766DCE9F}"/>
          </ac:picMkLst>
        </pc:picChg>
      </pc:sldChg>
      <pc:sldChg chg="new del">
        <pc:chgData name="Omar Karkotli" userId="4f93ff4a573bdad9" providerId="Windows Live" clId="Web-{CA25756F-6FD5-4FCF-A43F-43C4318B2AED}" dt="2024-07-10T15:54:00.313" v="37"/>
        <pc:sldMkLst>
          <pc:docMk/>
          <pc:sldMk cId="3632847276" sldId="500"/>
        </pc:sldMkLst>
      </pc:sldChg>
      <pc:sldChg chg="add del replId">
        <pc:chgData name="Omar Karkotli" userId="4f93ff4a573bdad9" providerId="Windows Live" clId="Web-{CA25756F-6FD5-4FCF-A43F-43C4318B2AED}" dt="2024-07-10T16:39:40.123" v="413"/>
        <pc:sldMkLst>
          <pc:docMk/>
          <pc:sldMk cId="91334066" sldId="501"/>
        </pc:sldMkLst>
      </pc:sldChg>
      <pc:sldChg chg="add ord replId">
        <pc:chgData name="Omar Karkotli" userId="4f93ff4a573bdad9" providerId="Windows Live" clId="Web-{CA25756F-6FD5-4FCF-A43F-43C4318B2AED}" dt="2024-07-10T16:40:13.406" v="415"/>
        <pc:sldMkLst>
          <pc:docMk/>
          <pc:sldMk cId="3766807361" sldId="501"/>
        </pc:sldMkLst>
      </pc:sldChg>
      <pc:sldChg chg="addSp delSp modSp add replId">
        <pc:chgData name="Omar Karkotli" userId="4f93ff4a573bdad9" providerId="Windows Live" clId="Web-{CA25756F-6FD5-4FCF-A43F-43C4318B2AED}" dt="2024-07-10T21:04:34.798" v="2058" actId="14100"/>
        <pc:sldMkLst>
          <pc:docMk/>
          <pc:sldMk cId="1937536367" sldId="502"/>
        </pc:sldMkLst>
        <pc:spChg chg="mod">
          <ac:chgData name="Omar Karkotli" userId="4f93ff4a573bdad9" providerId="Windows Live" clId="Web-{CA25756F-6FD5-4FCF-A43F-43C4318B2AED}" dt="2024-07-10T17:07:10.563" v="760" actId="20577"/>
          <ac:spMkLst>
            <pc:docMk/>
            <pc:sldMk cId="1937536367" sldId="502"/>
            <ac:spMk id="3" creationId="{D6F9F005-21C5-0F4F-B2D5-0D255BDEBA3B}"/>
          </ac:spMkLst>
        </pc:spChg>
        <pc:spChg chg="add mod">
          <ac:chgData name="Omar Karkotli" userId="4f93ff4a573bdad9" providerId="Windows Live" clId="Web-{CA25756F-6FD5-4FCF-A43F-43C4318B2AED}" dt="2024-07-10T17:02:11.046" v="716" actId="20577"/>
          <ac:spMkLst>
            <pc:docMk/>
            <pc:sldMk cId="1937536367" sldId="502"/>
            <ac:spMk id="6" creationId="{3BC1D4D6-E552-3D12-8886-956DAD98FA68}"/>
          </ac:spMkLst>
        </pc:spChg>
        <pc:spChg chg="del mod">
          <ac:chgData name="Omar Karkotli" userId="4f93ff4a573bdad9" providerId="Windows Live" clId="Web-{CA25756F-6FD5-4FCF-A43F-43C4318B2AED}" dt="2024-07-10T16:59:01.348" v="627"/>
          <ac:spMkLst>
            <pc:docMk/>
            <pc:sldMk cId="1937536367" sldId="502"/>
            <ac:spMk id="20" creationId="{DF312FB5-2C32-049C-8714-7AA05E4D7881}"/>
          </ac:spMkLst>
        </pc:spChg>
        <pc:picChg chg="mod modCrop">
          <ac:chgData name="Omar Karkotli" userId="4f93ff4a573bdad9" providerId="Windows Live" clId="Web-{CA25756F-6FD5-4FCF-A43F-43C4318B2AED}" dt="2024-07-10T21:04:34.798" v="2058" actId="14100"/>
          <ac:picMkLst>
            <pc:docMk/>
            <pc:sldMk cId="1937536367" sldId="502"/>
            <ac:picMk id="8" creationId="{80EBC7F1-31CB-0EB6-6844-F2B6285EFFBB}"/>
          </ac:picMkLst>
        </pc:picChg>
      </pc:sldChg>
      <pc:sldChg chg="add del replId">
        <pc:chgData name="Omar Karkotli" userId="4f93ff4a573bdad9" providerId="Windows Live" clId="Web-{CA25756F-6FD5-4FCF-A43F-43C4318B2AED}" dt="2024-07-10T16:39:37.842" v="412"/>
        <pc:sldMkLst>
          <pc:docMk/>
          <pc:sldMk cId="2256818432" sldId="502"/>
        </pc:sldMkLst>
      </pc:sldChg>
      <pc:sldChg chg="add del replId">
        <pc:chgData name="Omar Karkotli" userId="4f93ff4a573bdad9" providerId="Windows Live" clId="Web-{CA25756F-6FD5-4FCF-A43F-43C4318B2AED}" dt="2024-07-10T17:02:15.671" v="717"/>
        <pc:sldMkLst>
          <pc:docMk/>
          <pc:sldMk cId="47369304" sldId="503"/>
        </pc:sldMkLst>
      </pc:sldChg>
      <pc:sldChg chg="modSp add replId">
        <pc:chgData name="Omar Karkotli" userId="4f93ff4a573bdad9" providerId="Windows Live" clId="Web-{CA25756F-6FD5-4FCF-A43F-43C4318B2AED}" dt="2024-07-10T21:04:01.983" v="2053" actId="14100"/>
        <pc:sldMkLst>
          <pc:docMk/>
          <pc:sldMk cId="3858779247" sldId="503"/>
        </pc:sldMkLst>
        <pc:spChg chg="mod">
          <ac:chgData name="Omar Karkotli" userId="4f93ff4a573bdad9" providerId="Windows Live" clId="Web-{CA25756F-6FD5-4FCF-A43F-43C4318B2AED}" dt="2024-07-10T17:07:07.719" v="759" actId="20577"/>
          <ac:spMkLst>
            <pc:docMk/>
            <pc:sldMk cId="3858779247" sldId="503"/>
            <ac:spMk id="3" creationId="{D6F9F005-21C5-0F4F-B2D5-0D255BDEBA3B}"/>
          </ac:spMkLst>
        </pc:spChg>
        <pc:spChg chg="mod">
          <ac:chgData name="Omar Karkotli" userId="4f93ff4a573bdad9" providerId="Windows Live" clId="Web-{CA25756F-6FD5-4FCF-A43F-43C4318B2AED}" dt="2024-07-10T17:06:42.030" v="755" actId="20577"/>
          <ac:spMkLst>
            <pc:docMk/>
            <pc:sldMk cId="3858779247" sldId="503"/>
            <ac:spMk id="6" creationId="{3BC1D4D6-E552-3D12-8886-956DAD98FA68}"/>
          </ac:spMkLst>
        </pc:spChg>
        <pc:picChg chg="mod modCrop">
          <ac:chgData name="Omar Karkotli" userId="4f93ff4a573bdad9" providerId="Windows Live" clId="Web-{CA25756F-6FD5-4FCF-A43F-43C4318B2AED}" dt="2024-07-10T21:04:01.983" v="2053" actId="14100"/>
          <ac:picMkLst>
            <pc:docMk/>
            <pc:sldMk cId="3858779247" sldId="503"/>
            <ac:picMk id="8" creationId="{80EBC7F1-31CB-0EB6-6844-F2B6285EFFBB}"/>
          </ac:picMkLst>
        </pc:picChg>
      </pc:sldChg>
      <pc:sldChg chg="modSp add del replId">
        <pc:chgData name="Omar Karkotli" userId="4f93ff4a573bdad9" providerId="Windows Live" clId="Web-{CA25756F-6FD5-4FCF-A43F-43C4318B2AED}" dt="2024-07-10T17:03:47.926" v="732"/>
        <pc:sldMkLst>
          <pc:docMk/>
          <pc:sldMk cId="4190811303" sldId="503"/>
        </pc:sldMkLst>
        <pc:picChg chg="mod modCrop">
          <ac:chgData name="Omar Karkotli" userId="4f93ff4a573bdad9" providerId="Windows Live" clId="Web-{CA25756F-6FD5-4FCF-A43F-43C4318B2AED}" dt="2024-07-10T17:03:39.098" v="731" actId="1076"/>
          <ac:picMkLst>
            <pc:docMk/>
            <pc:sldMk cId="4190811303" sldId="503"/>
            <ac:picMk id="8" creationId="{80EBC7F1-31CB-0EB6-6844-F2B6285EFFBB}"/>
          </ac:picMkLst>
        </pc:picChg>
      </pc:sldChg>
      <pc:sldChg chg="modSp add replId">
        <pc:chgData name="Omar Karkotli" userId="4f93ff4a573bdad9" providerId="Windows Live" clId="Web-{CA25756F-6FD5-4FCF-A43F-43C4318B2AED}" dt="2024-07-10T21:06:08.554" v="2071" actId="1076"/>
        <pc:sldMkLst>
          <pc:docMk/>
          <pc:sldMk cId="2479861490" sldId="505"/>
        </pc:sldMkLst>
        <pc:spChg chg="mod">
          <ac:chgData name="Omar Karkotli" userId="4f93ff4a573bdad9" providerId="Windows Live" clId="Web-{CA25756F-6FD5-4FCF-A43F-43C4318B2AED}" dt="2024-07-10T17:07:03.593" v="758" actId="20577"/>
          <ac:spMkLst>
            <pc:docMk/>
            <pc:sldMk cId="2479861490" sldId="505"/>
            <ac:spMk id="3" creationId="{D6F9F005-21C5-0F4F-B2D5-0D255BDEBA3B}"/>
          </ac:spMkLst>
        </pc:spChg>
        <pc:spChg chg="mod">
          <ac:chgData name="Omar Karkotli" userId="4f93ff4a573bdad9" providerId="Windows Live" clId="Web-{CA25756F-6FD5-4FCF-A43F-43C4318B2AED}" dt="2024-07-10T17:08:31.973" v="803" actId="20577"/>
          <ac:spMkLst>
            <pc:docMk/>
            <pc:sldMk cId="2479861490" sldId="505"/>
            <ac:spMk id="6" creationId="{3BC1D4D6-E552-3D12-8886-956DAD98FA68}"/>
          </ac:spMkLst>
        </pc:spChg>
        <pc:picChg chg="mod modCrop">
          <ac:chgData name="Omar Karkotli" userId="4f93ff4a573bdad9" providerId="Windows Live" clId="Web-{CA25756F-6FD5-4FCF-A43F-43C4318B2AED}" dt="2024-07-10T21:06:08.554" v="2071" actId="1076"/>
          <ac:picMkLst>
            <pc:docMk/>
            <pc:sldMk cId="2479861490" sldId="505"/>
            <ac:picMk id="8" creationId="{80EBC7F1-31CB-0EB6-6844-F2B6285EFFBB}"/>
          </ac:picMkLst>
        </pc:picChg>
      </pc:sldChg>
      <pc:sldChg chg="modSp add replId">
        <pc:chgData name="Omar Karkotli" userId="4f93ff4a573bdad9" providerId="Windows Live" clId="Web-{CA25756F-6FD5-4FCF-A43F-43C4318B2AED}" dt="2024-07-10T21:34:05.603" v="2162" actId="20577"/>
        <pc:sldMkLst>
          <pc:docMk/>
          <pc:sldMk cId="4055840310" sldId="506"/>
        </pc:sldMkLst>
        <pc:spChg chg="mod">
          <ac:chgData name="Omar Karkotli" userId="4f93ff4a573bdad9" providerId="Windows Live" clId="Web-{CA25756F-6FD5-4FCF-A43F-43C4318B2AED}" dt="2024-07-10T21:34:05.603" v="2162" actId="20577"/>
          <ac:spMkLst>
            <pc:docMk/>
            <pc:sldMk cId="4055840310" sldId="506"/>
            <ac:spMk id="6" creationId="{3BC1D4D6-E552-3D12-8886-956DAD98FA68}"/>
          </ac:spMkLst>
        </pc:spChg>
        <pc:picChg chg="mod modCrop">
          <ac:chgData name="Omar Karkotli" userId="4f93ff4a573bdad9" providerId="Windows Live" clId="Web-{CA25756F-6FD5-4FCF-A43F-43C4318B2AED}" dt="2024-07-10T21:07:49.529" v="2086"/>
          <ac:picMkLst>
            <pc:docMk/>
            <pc:sldMk cId="4055840310" sldId="506"/>
            <ac:picMk id="8" creationId="{80EBC7F1-31CB-0EB6-6844-F2B6285EFFBB}"/>
          </ac:picMkLst>
        </pc:picChg>
      </pc:sldChg>
      <pc:sldChg chg="addSp delSp modSp add replId">
        <pc:chgData name="Omar Karkotli" userId="4f93ff4a573bdad9" providerId="Windows Live" clId="Web-{CA25756F-6FD5-4FCF-A43F-43C4318B2AED}" dt="2024-07-10T21:33:38.633" v="2143" actId="1076"/>
        <pc:sldMkLst>
          <pc:docMk/>
          <pc:sldMk cId="3895082605" sldId="508"/>
        </pc:sldMkLst>
        <pc:spChg chg="del mod">
          <ac:chgData name="Omar Karkotli" userId="4f93ff4a573bdad9" providerId="Windows Live" clId="Web-{CA25756F-6FD5-4FCF-A43F-43C4318B2AED}" dt="2024-07-10T17:12:52.144" v="831"/>
          <ac:spMkLst>
            <pc:docMk/>
            <pc:sldMk cId="3895082605" sldId="508"/>
            <ac:spMk id="6" creationId="{3BC1D4D6-E552-3D12-8886-956DAD98FA68}"/>
          </ac:spMkLst>
        </pc:spChg>
        <pc:spChg chg="add mod">
          <ac:chgData name="Omar Karkotli" userId="4f93ff4a573bdad9" providerId="Windows Live" clId="Web-{CA25756F-6FD5-4FCF-A43F-43C4318B2AED}" dt="2024-07-10T21:08:36.423" v="2091" actId="14100"/>
          <ac:spMkLst>
            <pc:docMk/>
            <pc:sldMk cId="3895082605" sldId="508"/>
            <ac:spMk id="7" creationId="{CEA1B6AD-62C4-C495-E4AB-94FE64B21B31}"/>
          </ac:spMkLst>
        </pc:spChg>
        <pc:spChg chg="add mod">
          <ac:chgData name="Omar Karkotli" userId="4f93ff4a573bdad9" providerId="Windows Live" clId="Web-{CA25756F-6FD5-4FCF-A43F-43C4318B2AED}" dt="2024-07-10T17:20:25.497" v="881" actId="20577"/>
          <ac:spMkLst>
            <pc:docMk/>
            <pc:sldMk cId="3895082605" sldId="508"/>
            <ac:spMk id="10" creationId="{24DC8180-FD2B-A218-2DD4-E38BCE4AB7FD}"/>
          </ac:spMkLst>
        </pc:spChg>
        <pc:picChg chg="mod modCrop">
          <ac:chgData name="Omar Karkotli" userId="4f93ff4a573bdad9" providerId="Windows Live" clId="Web-{CA25756F-6FD5-4FCF-A43F-43C4318B2AED}" dt="2024-07-10T21:33:38.633" v="2143" actId="1076"/>
          <ac:picMkLst>
            <pc:docMk/>
            <pc:sldMk cId="3895082605" sldId="508"/>
            <ac:picMk id="8" creationId="{80EBC7F1-31CB-0EB6-6844-F2B6285EFFBB}"/>
          </ac:picMkLst>
        </pc:picChg>
      </pc:sldChg>
      <pc:sldChg chg="addSp delSp modSp add replId">
        <pc:chgData name="Omar Karkotli" userId="4f93ff4a573bdad9" providerId="Windows Live" clId="Web-{CA25756F-6FD5-4FCF-A43F-43C4318B2AED}" dt="2024-07-10T18:08:58.251" v="1503"/>
        <pc:sldMkLst>
          <pc:docMk/>
          <pc:sldMk cId="1406197301" sldId="509"/>
        </pc:sldMkLst>
        <pc:spChg chg="add mod">
          <ac:chgData name="Omar Karkotli" userId="4f93ff4a573bdad9" providerId="Windows Live" clId="Web-{CA25756F-6FD5-4FCF-A43F-43C4318B2AED}" dt="2024-07-10T17:30:00.154" v="906" actId="14100"/>
          <ac:spMkLst>
            <pc:docMk/>
            <pc:sldMk cId="1406197301" sldId="509"/>
            <ac:spMk id="4" creationId="{234D3C46-11CA-B930-7168-096E93CD14DA}"/>
          </ac:spMkLst>
        </pc:spChg>
        <pc:spChg chg="add del">
          <ac:chgData name="Omar Karkotli" userId="4f93ff4a573bdad9" providerId="Windows Live" clId="Web-{CA25756F-6FD5-4FCF-A43F-43C4318B2AED}" dt="2024-07-10T17:30:20.155" v="908"/>
          <ac:spMkLst>
            <pc:docMk/>
            <pc:sldMk cId="1406197301" sldId="509"/>
            <ac:spMk id="6" creationId="{B423CE1E-DFC3-82DE-65FA-0504162AA16D}"/>
          </ac:spMkLst>
        </pc:spChg>
        <pc:spChg chg="mod">
          <ac:chgData name="Omar Karkotli" userId="4f93ff4a573bdad9" providerId="Windows Live" clId="Web-{CA25756F-6FD5-4FCF-A43F-43C4318B2AED}" dt="2024-07-10T17:29:30.918" v="900" actId="1076"/>
          <ac:spMkLst>
            <pc:docMk/>
            <pc:sldMk cId="1406197301" sldId="509"/>
            <ac:spMk id="7" creationId="{CEA1B6AD-62C4-C495-E4AB-94FE64B21B31}"/>
          </ac:spMkLst>
        </pc:spChg>
        <pc:spChg chg="add mod">
          <ac:chgData name="Omar Karkotli" userId="4f93ff4a573bdad9" providerId="Windows Live" clId="Web-{CA25756F-6FD5-4FCF-A43F-43C4318B2AED}" dt="2024-07-10T17:31:18.143" v="946" actId="20577"/>
          <ac:spMkLst>
            <pc:docMk/>
            <pc:sldMk cId="1406197301" sldId="509"/>
            <ac:spMk id="10" creationId="{6459CE50-C8F5-8BCB-7E70-E5D8742B20B8}"/>
          </ac:spMkLst>
        </pc:spChg>
        <pc:picChg chg="mod modCrop">
          <ac:chgData name="Omar Karkotli" userId="4f93ff4a573bdad9" providerId="Windows Live" clId="Web-{CA25756F-6FD5-4FCF-A43F-43C4318B2AED}" dt="2024-07-10T18:08:58.251" v="1503"/>
          <ac:picMkLst>
            <pc:docMk/>
            <pc:sldMk cId="1406197301" sldId="509"/>
            <ac:picMk id="8" creationId="{80EBC7F1-31CB-0EB6-6844-F2B6285EFFBB}"/>
          </ac:picMkLst>
        </pc:picChg>
      </pc:sldChg>
      <pc:sldChg chg="add del replId">
        <pc:chgData name="Omar Karkotli" userId="4f93ff4a573bdad9" providerId="Windows Live" clId="Web-{CA25756F-6FD5-4FCF-A43F-43C4318B2AED}" dt="2024-07-10T17:29:39.200" v="902"/>
        <pc:sldMkLst>
          <pc:docMk/>
          <pc:sldMk cId="464295142" sldId="511"/>
        </pc:sldMkLst>
      </pc:sldChg>
      <pc:sldChg chg="addSp modSp add replId">
        <pc:chgData name="Omar Karkotli" userId="4f93ff4a573bdad9" providerId="Windows Live" clId="Web-{CA25756F-6FD5-4FCF-A43F-43C4318B2AED}" dt="2024-07-10T18:04:19.391" v="1371" actId="14100"/>
        <pc:sldMkLst>
          <pc:docMk/>
          <pc:sldMk cId="2422823976" sldId="511"/>
        </pc:sldMkLst>
        <pc:spChg chg="add mod">
          <ac:chgData name="Omar Karkotli" userId="4f93ff4a573bdad9" providerId="Windows Live" clId="Web-{CA25756F-6FD5-4FCF-A43F-43C4318B2AED}" dt="2024-07-10T18:02:03.868" v="1356" actId="1076"/>
          <ac:spMkLst>
            <pc:docMk/>
            <pc:sldMk cId="2422823976" sldId="511"/>
            <ac:spMk id="6" creationId="{8B11C04B-A6F8-9DEF-7463-61954B7EF247}"/>
          </ac:spMkLst>
        </pc:spChg>
        <pc:spChg chg="add mod">
          <ac:chgData name="Omar Karkotli" userId="4f93ff4a573bdad9" providerId="Windows Live" clId="Web-{CA25756F-6FD5-4FCF-A43F-43C4318B2AED}" dt="2024-07-10T18:03:37.732" v="1365" actId="1076"/>
          <ac:spMkLst>
            <pc:docMk/>
            <pc:sldMk cId="2422823976" sldId="511"/>
            <ac:spMk id="9" creationId="{D5A3E9F0-454E-49F8-3C4E-2A0B80640177}"/>
          </ac:spMkLst>
        </pc:spChg>
        <pc:spChg chg="add mod">
          <ac:chgData name="Omar Karkotli" userId="4f93ff4a573bdad9" providerId="Windows Live" clId="Web-{CA25756F-6FD5-4FCF-A43F-43C4318B2AED}" dt="2024-07-10T18:04:19.391" v="1371" actId="14100"/>
          <ac:spMkLst>
            <pc:docMk/>
            <pc:sldMk cId="2422823976" sldId="511"/>
            <ac:spMk id="11" creationId="{42B49BC3-7005-D1DE-4929-E04D7E03F240}"/>
          </ac:spMkLst>
        </pc:spChg>
        <pc:spChg chg="mod">
          <ac:chgData name="Omar Karkotli" userId="4f93ff4a573bdad9" providerId="Windows Live" clId="Web-{CA25756F-6FD5-4FCF-A43F-43C4318B2AED}" dt="2024-07-10T17:55:43.638" v="1352" actId="14100"/>
          <ac:spMkLst>
            <pc:docMk/>
            <pc:sldMk cId="2422823976" sldId="511"/>
            <ac:spMk id="20" creationId="{DF312FB5-2C32-049C-8714-7AA05E4D7881}"/>
          </ac:spMkLst>
        </pc:spChg>
        <pc:picChg chg="mod">
          <ac:chgData name="Omar Karkotli" userId="4f93ff4a573bdad9" providerId="Windows Live" clId="Web-{CA25756F-6FD5-4FCF-A43F-43C4318B2AED}" dt="2024-07-10T17:49:10.897" v="1100"/>
          <ac:picMkLst>
            <pc:docMk/>
            <pc:sldMk cId="2422823976" sldId="511"/>
            <ac:picMk id="8" creationId="{80EBC7F1-31CB-0EB6-6844-F2B6285EFFBB}"/>
          </ac:picMkLst>
        </pc:picChg>
      </pc:sldChg>
      <pc:sldChg chg="addSp delSp modSp add replId addAnim delAnim">
        <pc:chgData name="Omar Karkotli" userId="4f93ff4a573bdad9" providerId="Windows Live" clId="Web-{CA25756F-6FD5-4FCF-A43F-43C4318B2AED}" dt="2024-07-10T18:15:29.336" v="1520" actId="1076"/>
        <pc:sldMkLst>
          <pc:docMk/>
          <pc:sldMk cId="1931811563" sldId="514"/>
        </pc:sldMkLst>
        <pc:spChg chg="mod">
          <ac:chgData name="Omar Karkotli" userId="4f93ff4a573bdad9" providerId="Windows Live" clId="Web-{CA25756F-6FD5-4FCF-A43F-43C4318B2AED}" dt="2024-07-10T18:06:02.365" v="1398" actId="20577"/>
          <ac:spMkLst>
            <pc:docMk/>
            <pc:sldMk cId="1931811563" sldId="514"/>
            <ac:spMk id="3" creationId="{D6F9F005-21C5-0F4F-B2D5-0D255BDEBA3B}"/>
          </ac:spMkLst>
        </pc:spChg>
        <pc:spChg chg="add del mod">
          <ac:chgData name="Omar Karkotli" userId="4f93ff4a573bdad9" providerId="Windows Live" clId="Web-{CA25756F-6FD5-4FCF-A43F-43C4318B2AED}" dt="2024-07-10T18:08:13.217" v="1499" actId="20577"/>
          <ac:spMkLst>
            <pc:docMk/>
            <pc:sldMk cId="1931811563" sldId="514"/>
            <ac:spMk id="20" creationId="{DF312FB5-2C32-049C-8714-7AA05E4D7881}"/>
          </ac:spMkLst>
        </pc:spChg>
        <pc:picChg chg="add del mod">
          <ac:chgData name="Omar Karkotli" userId="4f93ff4a573bdad9" providerId="Windows Live" clId="Web-{CA25756F-6FD5-4FCF-A43F-43C4318B2AED}" dt="2024-07-10T18:11:26.541" v="1507"/>
          <ac:picMkLst>
            <pc:docMk/>
            <pc:sldMk cId="1931811563" sldId="514"/>
            <ac:picMk id="6" creationId="{63969060-C17A-1A00-A721-D70FB4BD3B1D}"/>
          </ac:picMkLst>
        </pc:picChg>
        <pc:picChg chg="add del mod">
          <ac:chgData name="Omar Karkotli" userId="4f93ff4a573bdad9" providerId="Windows Live" clId="Web-{CA25756F-6FD5-4FCF-A43F-43C4318B2AED}" dt="2024-07-10T18:12:08.387" v="1509"/>
          <ac:picMkLst>
            <pc:docMk/>
            <pc:sldMk cId="1931811563" sldId="514"/>
            <ac:picMk id="7" creationId="{92C15AB5-1C88-0C4B-E1B9-C7B0EC537242}"/>
          </ac:picMkLst>
        </pc:picChg>
        <pc:picChg chg="mod">
          <ac:chgData name="Omar Karkotli" userId="4f93ff4a573bdad9" providerId="Windows Live" clId="Web-{CA25756F-6FD5-4FCF-A43F-43C4318B2AED}" dt="2024-07-10T18:06:12.897" v="1404"/>
          <ac:picMkLst>
            <pc:docMk/>
            <pc:sldMk cId="1931811563" sldId="514"/>
            <ac:picMk id="8" creationId="{80EBC7F1-31CB-0EB6-6844-F2B6285EFFBB}"/>
          </ac:picMkLst>
        </pc:picChg>
        <pc:picChg chg="add mod">
          <ac:chgData name="Omar Karkotli" userId="4f93ff4a573bdad9" providerId="Windows Live" clId="Web-{CA25756F-6FD5-4FCF-A43F-43C4318B2AED}" dt="2024-07-10T18:15:29.336" v="1520" actId="1076"/>
          <ac:picMkLst>
            <pc:docMk/>
            <pc:sldMk cId="1931811563" sldId="514"/>
            <ac:picMk id="9" creationId="{F2C0E6E5-AC98-02F1-02EC-1B90258EE30A}"/>
          </ac:picMkLst>
        </pc:picChg>
      </pc:sldChg>
      <pc:sldChg chg="delSp modSp add ord replId">
        <pc:chgData name="Omar Karkotli" userId="4f93ff4a573bdad9" providerId="Windows Live" clId="Web-{CA25756F-6FD5-4FCF-A43F-43C4318B2AED}" dt="2024-07-10T20:11:06.419" v="1947" actId="20577"/>
        <pc:sldMkLst>
          <pc:docMk/>
          <pc:sldMk cId="696337547" sldId="519"/>
        </pc:sldMkLst>
        <pc:spChg chg="del">
          <ac:chgData name="Omar Karkotli" userId="4f93ff4a573bdad9" providerId="Windows Live" clId="Web-{CA25756F-6FD5-4FCF-A43F-43C4318B2AED}" dt="2024-07-10T18:25:38.010" v="1536"/>
          <ac:spMkLst>
            <pc:docMk/>
            <pc:sldMk cId="696337547" sldId="519"/>
            <ac:spMk id="6" creationId="{8B11C04B-A6F8-9DEF-7463-61954B7EF247}"/>
          </ac:spMkLst>
        </pc:spChg>
        <pc:spChg chg="mod">
          <ac:chgData name="Omar Karkotli" userId="4f93ff4a573bdad9" providerId="Windows Live" clId="Web-{CA25756F-6FD5-4FCF-A43F-43C4318B2AED}" dt="2024-07-10T18:24:27.537" v="1527" actId="14100"/>
          <ac:spMkLst>
            <pc:docMk/>
            <pc:sldMk cId="696337547" sldId="519"/>
            <ac:spMk id="9" creationId="{D5A3E9F0-454E-49F8-3C4E-2A0B80640177}"/>
          </ac:spMkLst>
        </pc:spChg>
        <pc:spChg chg="mod">
          <ac:chgData name="Omar Karkotli" userId="4f93ff4a573bdad9" providerId="Windows Live" clId="Web-{CA25756F-6FD5-4FCF-A43F-43C4318B2AED}" dt="2024-07-10T18:25:00.242" v="1535" actId="14100"/>
          <ac:spMkLst>
            <pc:docMk/>
            <pc:sldMk cId="696337547" sldId="519"/>
            <ac:spMk id="11" creationId="{42B49BC3-7005-D1DE-4929-E04D7E03F240}"/>
          </ac:spMkLst>
        </pc:spChg>
        <pc:spChg chg="mod">
          <ac:chgData name="Omar Karkotli" userId="4f93ff4a573bdad9" providerId="Windows Live" clId="Web-{CA25756F-6FD5-4FCF-A43F-43C4318B2AED}" dt="2024-07-10T20:11:06.419" v="1947" actId="20577"/>
          <ac:spMkLst>
            <pc:docMk/>
            <pc:sldMk cId="696337547" sldId="519"/>
            <ac:spMk id="20" creationId="{DF312FB5-2C32-049C-8714-7AA05E4D7881}"/>
          </ac:spMkLst>
        </pc:spChg>
        <pc:picChg chg="mod">
          <ac:chgData name="Omar Karkotli" userId="4f93ff4a573bdad9" providerId="Windows Live" clId="Web-{CA25756F-6FD5-4FCF-A43F-43C4318B2AED}" dt="2024-07-10T18:23:46.160" v="1523"/>
          <ac:picMkLst>
            <pc:docMk/>
            <pc:sldMk cId="696337547" sldId="519"/>
            <ac:picMk id="8" creationId="{80EBC7F1-31CB-0EB6-6844-F2B6285EFFBB}"/>
          </ac:picMkLst>
        </pc:picChg>
      </pc:sldChg>
    </pc:docChg>
  </pc:docChgLst>
  <pc:docChgLst>
    <pc:chgData name="Guest User" providerId="Windows Live" clId="Web-{D2ED03C8-F44E-45DD-B840-733C2C7C672A}"/>
    <pc:docChg chg="modSld">
      <pc:chgData name="Guest User" userId="" providerId="Windows Live" clId="Web-{D2ED03C8-F44E-45DD-B840-733C2C7C672A}" dt="2024-05-23T12:48:33.599" v="4" actId="1076"/>
      <pc:docMkLst>
        <pc:docMk/>
      </pc:docMkLst>
      <pc:sldChg chg="addSp modSp">
        <pc:chgData name="Guest User" userId="" providerId="Windows Live" clId="Web-{D2ED03C8-F44E-45DD-B840-733C2C7C672A}" dt="2024-05-23T12:48:33.599" v="4" actId="1076"/>
        <pc:sldMkLst>
          <pc:docMk/>
          <pc:sldMk cId="951649666" sldId="309"/>
        </pc:sldMkLst>
        <pc:picChg chg="add mod">
          <ac:chgData name="Guest User" userId="" providerId="Windows Live" clId="Web-{D2ED03C8-F44E-45DD-B840-733C2C7C672A}" dt="2024-05-23T12:48:33.599" v="4" actId="1076"/>
          <ac:picMkLst>
            <pc:docMk/>
            <pc:sldMk cId="951649666" sldId="309"/>
            <ac:picMk id="13" creationId="{D072D289-AC49-160C-3F27-677E55A1B866}"/>
          </ac:picMkLst>
        </pc:picChg>
      </pc:sldChg>
    </pc:docChg>
  </pc:docChgLst>
  <pc:docChgLst>
    <pc:chgData name="Thorben Jones" userId="5c62d8cc5c724971" providerId="Windows Live" clId="Web-{8B0F7C8F-918E-4A51-9EAC-7E623595549E}"/>
    <pc:docChg chg="modSld">
      <pc:chgData name="Thorben Jones" userId="5c62d8cc5c724971" providerId="Windows Live" clId="Web-{8B0F7C8F-918E-4A51-9EAC-7E623595549E}" dt="2024-07-05T07:17:50.135" v="22" actId="14100"/>
      <pc:docMkLst>
        <pc:docMk/>
      </pc:docMkLst>
      <pc:sldChg chg="mod modShow">
        <pc:chgData name="Thorben Jones" userId="5c62d8cc5c724971" providerId="Windows Live" clId="Web-{8B0F7C8F-918E-4A51-9EAC-7E623595549E}" dt="2024-07-05T05:53:08.497" v="0"/>
        <pc:sldMkLst>
          <pc:docMk/>
          <pc:sldMk cId="2740633915" sldId="415"/>
        </pc:sldMkLst>
      </pc:sldChg>
      <pc:sldChg chg="mod modShow">
        <pc:chgData name="Thorben Jones" userId="5c62d8cc5c724971" providerId="Windows Live" clId="Web-{8B0F7C8F-918E-4A51-9EAC-7E623595549E}" dt="2024-07-05T05:53:13.951" v="1"/>
        <pc:sldMkLst>
          <pc:docMk/>
          <pc:sldMk cId="1308092574" sldId="416"/>
        </pc:sldMkLst>
      </pc:sldChg>
      <pc:sldChg chg="mod modShow">
        <pc:chgData name="Thorben Jones" userId="5c62d8cc5c724971" providerId="Windows Live" clId="Web-{8B0F7C8F-918E-4A51-9EAC-7E623595549E}" dt="2024-07-05T05:53:24.576" v="3"/>
        <pc:sldMkLst>
          <pc:docMk/>
          <pc:sldMk cId="1671474020" sldId="419"/>
        </pc:sldMkLst>
      </pc:sldChg>
      <pc:sldChg chg="mod modShow">
        <pc:chgData name="Thorben Jones" userId="5c62d8cc5c724971" providerId="Windows Live" clId="Web-{8B0F7C8F-918E-4A51-9EAC-7E623595549E}" dt="2024-07-05T05:53:30.029" v="4"/>
        <pc:sldMkLst>
          <pc:docMk/>
          <pc:sldMk cId="3137604438" sldId="420"/>
        </pc:sldMkLst>
      </pc:sldChg>
      <pc:sldChg chg="mod modShow">
        <pc:chgData name="Thorben Jones" userId="5c62d8cc5c724971" providerId="Windows Live" clId="Web-{8B0F7C8F-918E-4A51-9EAC-7E623595549E}" dt="2024-07-05T05:53:20.420" v="2"/>
        <pc:sldMkLst>
          <pc:docMk/>
          <pc:sldMk cId="2817002899" sldId="443"/>
        </pc:sldMkLst>
      </pc:sldChg>
      <pc:sldChg chg="modSp">
        <pc:chgData name="Thorben Jones" userId="5c62d8cc5c724971" providerId="Windows Live" clId="Web-{8B0F7C8F-918E-4A51-9EAC-7E623595549E}" dt="2024-07-05T05:54:21.485" v="21" actId="20577"/>
        <pc:sldMkLst>
          <pc:docMk/>
          <pc:sldMk cId="3421411358" sldId="455"/>
        </pc:sldMkLst>
        <pc:spChg chg="mod">
          <ac:chgData name="Thorben Jones" userId="5c62d8cc5c724971" providerId="Windows Live" clId="Web-{8B0F7C8F-918E-4A51-9EAC-7E623595549E}" dt="2024-07-05T05:54:21.485" v="21" actId="20577"/>
          <ac:spMkLst>
            <pc:docMk/>
            <pc:sldMk cId="3421411358" sldId="455"/>
            <ac:spMk id="3" creationId="{00000000-0000-0000-0000-000000000000}"/>
          </ac:spMkLst>
        </pc:spChg>
      </pc:sldChg>
      <pc:sldChg chg="modSp">
        <pc:chgData name="Thorben Jones" userId="5c62d8cc5c724971" providerId="Windows Live" clId="Web-{8B0F7C8F-918E-4A51-9EAC-7E623595549E}" dt="2024-07-05T07:17:50.135" v="22" actId="14100"/>
        <pc:sldMkLst>
          <pc:docMk/>
          <pc:sldMk cId="3447985823" sldId="489"/>
        </pc:sldMkLst>
        <pc:spChg chg="mod">
          <ac:chgData name="Thorben Jones" userId="5c62d8cc5c724971" providerId="Windows Live" clId="Web-{8B0F7C8F-918E-4A51-9EAC-7E623595549E}" dt="2024-07-05T07:17:50.135" v="22" actId="14100"/>
          <ac:spMkLst>
            <pc:docMk/>
            <pc:sldMk cId="3447985823" sldId="489"/>
            <ac:spMk id="3" creationId="{6E916582-EB42-D1AF-0DE9-8DCD34760A44}"/>
          </ac:spMkLst>
        </pc:spChg>
      </pc:sldChg>
    </pc:docChg>
  </pc:docChgLst>
  <pc:docChgLst>
    <pc:chgData name="Guest User" providerId="Windows Live" clId="Web-{0787381A-6AFB-4D50-961B-026E8A835F67}"/>
    <pc:docChg chg="addSld delSld">
      <pc:chgData name="Guest User" userId="" providerId="Windows Live" clId="Web-{0787381A-6AFB-4D50-961B-026E8A835F67}" dt="2024-05-24T13:10:38.549" v="1"/>
      <pc:docMkLst>
        <pc:docMk/>
      </pc:docMkLst>
      <pc:sldChg chg="new del">
        <pc:chgData name="Guest User" userId="" providerId="Windows Live" clId="Web-{0787381A-6AFB-4D50-961B-026E8A835F67}" dt="2024-05-24T13:10:38.549" v="1"/>
        <pc:sldMkLst>
          <pc:docMk/>
          <pc:sldMk cId="3674346270" sldId="387"/>
        </pc:sldMkLst>
      </pc:sldChg>
    </pc:docChg>
  </pc:docChgLst>
</pc:chgInfo>
</file>

<file path=ppt/diagrams/_rels/data5.xml.rels><?xml version="1.0" encoding="UTF-8" standalone="yes"?>
<Relationships xmlns="http://schemas.openxmlformats.org/package/2006/relationships"><Relationship Id="rId8" Type="http://schemas.openxmlformats.org/officeDocument/2006/relationships/image" Target="../media/image194.svg"/><Relationship Id="rId3" Type="http://schemas.openxmlformats.org/officeDocument/2006/relationships/image" Target="../media/image189.png"/><Relationship Id="rId7" Type="http://schemas.openxmlformats.org/officeDocument/2006/relationships/image" Target="../media/image193.png"/><Relationship Id="rId2" Type="http://schemas.openxmlformats.org/officeDocument/2006/relationships/image" Target="../media/image188.svg"/><Relationship Id="rId1" Type="http://schemas.openxmlformats.org/officeDocument/2006/relationships/image" Target="../media/image187.png"/><Relationship Id="rId6" Type="http://schemas.openxmlformats.org/officeDocument/2006/relationships/image" Target="../media/image192.svg"/><Relationship Id="rId5" Type="http://schemas.openxmlformats.org/officeDocument/2006/relationships/image" Target="../media/image191.png"/><Relationship Id="rId4" Type="http://schemas.openxmlformats.org/officeDocument/2006/relationships/image" Target="../media/image190.svg"/></Relationships>
</file>

<file path=ppt/diagrams/_rels/data6.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svg"/><Relationship Id="rId1" Type="http://schemas.openxmlformats.org/officeDocument/2006/relationships/image" Target="../media/image195.png"/><Relationship Id="rId6" Type="http://schemas.openxmlformats.org/officeDocument/2006/relationships/image" Target="../media/image200.svg"/><Relationship Id="rId5" Type="http://schemas.openxmlformats.org/officeDocument/2006/relationships/image" Target="../media/image199.png"/><Relationship Id="rId4" Type="http://schemas.openxmlformats.org/officeDocument/2006/relationships/image" Target="../media/image198.svg"/></Relationships>
</file>

<file path=ppt/diagrams/_rels/drawing5.xml.rels><?xml version="1.0" encoding="UTF-8" standalone="yes"?>
<Relationships xmlns="http://schemas.openxmlformats.org/package/2006/relationships"><Relationship Id="rId8" Type="http://schemas.openxmlformats.org/officeDocument/2006/relationships/image" Target="../media/image194.svg"/><Relationship Id="rId3" Type="http://schemas.openxmlformats.org/officeDocument/2006/relationships/image" Target="../media/image189.png"/><Relationship Id="rId7" Type="http://schemas.openxmlformats.org/officeDocument/2006/relationships/image" Target="../media/image193.png"/><Relationship Id="rId2" Type="http://schemas.openxmlformats.org/officeDocument/2006/relationships/image" Target="../media/image188.svg"/><Relationship Id="rId1" Type="http://schemas.openxmlformats.org/officeDocument/2006/relationships/image" Target="../media/image187.png"/><Relationship Id="rId6" Type="http://schemas.openxmlformats.org/officeDocument/2006/relationships/image" Target="../media/image192.svg"/><Relationship Id="rId5" Type="http://schemas.openxmlformats.org/officeDocument/2006/relationships/image" Target="../media/image191.png"/><Relationship Id="rId4" Type="http://schemas.openxmlformats.org/officeDocument/2006/relationships/image" Target="../media/image190.svg"/></Relationships>
</file>

<file path=ppt/diagrams/_rels/drawing6.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svg"/><Relationship Id="rId1" Type="http://schemas.openxmlformats.org/officeDocument/2006/relationships/image" Target="../media/image195.png"/><Relationship Id="rId6" Type="http://schemas.openxmlformats.org/officeDocument/2006/relationships/image" Target="../media/image200.svg"/><Relationship Id="rId5" Type="http://schemas.openxmlformats.org/officeDocument/2006/relationships/image" Target="../media/image199.png"/><Relationship Id="rId4" Type="http://schemas.openxmlformats.org/officeDocument/2006/relationships/image" Target="../media/image198.svg"/></Relationships>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B062AE-0286-4555-9DAB-90C68D7B280D}" type="doc">
      <dgm:prSet loTypeId="urn:microsoft.com/office/officeart/2008/layout/VerticalCurvedList" loCatId="list" qsTypeId="urn:microsoft.com/office/officeart/2005/8/quickstyle/3d1" qsCatId="3D" csTypeId="urn:microsoft.com/office/officeart/2005/8/colors/accent3_5" csCatId="accent3" phldr="1"/>
      <dgm:spPr/>
      <dgm:t>
        <a:bodyPr/>
        <a:lstStyle/>
        <a:p>
          <a:endParaRPr lang="de-DE"/>
        </a:p>
      </dgm:t>
    </dgm:pt>
    <dgm:pt modelId="{EB61782E-1740-4A38-B29A-1FD12C00309C}">
      <dgm:prSet phldrT="[Text]" custT="1"/>
      <dgm:spPr/>
      <dgm:t>
        <a:bodyPr/>
        <a:lstStyle/>
        <a:p>
          <a:r>
            <a:rPr lang="en-US" sz="2400" kern="1200" err="1">
              <a:solidFill>
                <a:prstClr val="white"/>
              </a:solidFill>
              <a:latin typeface="Arial Narrow" pitchFamily="34" charset="0"/>
              <a:ea typeface="+mn-ea"/>
              <a:cs typeface="Arial" pitchFamily="34" charset="0"/>
            </a:rPr>
            <a:t>Projekt</a:t>
          </a:r>
          <a:endParaRPr lang="de-DE" sz="2400" kern="1200">
            <a:solidFill>
              <a:prstClr val="white"/>
            </a:solidFill>
            <a:latin typeface="Arial Narrow" pitchFamily="34" charset="0"/>
            <a:ea typeface="+mn-ea"/>
            <a:cs typeface="Arial" pitchFamily="34" charset="0"/>
          </a:endParaRPr>
        </a:p>
      </dgm:t>
    </dgm:pt>
    <dgm:pt modelId="{781EF9C8-F8E5-476A-819B-0460B2C08442}" type="parTrans" cxnId="{300C2BFF-A6ED-405C-B951-13C45DEA989F}">
      <dgm:prSet/>
      <dgm:spPr/>
      <dgm:t>
        <a:bodyPr/>
        <a:lstStyle/>
        <a:p>
          <a:endParaRPr lang="de-DE" sz="2400"/>
        </a:p>
      </dgm:t>
    </dgm:pt>
    <dgm:pt modelId="{CB285BE0-1D93-428E-B496-00C67FEAD17D}" type="sibTrans" cxnId="{300C2BFF-A6ED-405C-B951-13C45DEA989F}">
      <dgm:prSet/>
      <dgm:spPr/>
      <dgm:t>
        <a:bodyPr/>
        <a:lstStyle/>
        <a:p>
          <a:endParaRPr lang="de-DE" sz="2400"/>
        </a:p>
      </dgm:t>
    </dgm:pt>
    <dgm:pt modelId="{259E5957-7465-4771-A963-ADE674EE628D}">
      <dgm:prSet phldrT="[Text]" custT="1"/>
      <dgm:spPr/>
      <dgm:t>
        <a:bodyPr/>
        <a:lstStyle/>
        <a:p>
          <a:r>
            <a:rPr lang="en-US" sz="2400" noProof="0">
              <a:latin typeface="Arial Narrow" pitchFamily="34" charset="0"/>
              <a:cs typeface="Arial" pitchFamily="34" charset="0"/>
            </a:rPr>
            <a:t>Frontend</a:t>
          </a:r>
        </a:p>
      </dgm:t>
    </dgm:pt>
    <dgm:pt modelId="{B4110DA9-2580-42BF-967D-AB1D46131758}" type="parTrans" cxnId="{9E6BBADE-C39C-4828-99BD-9668B92BE30A}">
      <dgm:prSet/>
      <dgm:spPr/>
      <dgm:t>
        <a:bodyPr/>
        <a:lstStyle/>
        <a:p>
          <a:endParaRPr lang="de-DE" sz="2400"/>
        </a:p>
      </dgm:t>
    </dgm:pt>
    <dgm:pt modelId="{9DB21B77-9772-49C8-B22A-21BBA066EF0A}" type="sibTrans" cxnId="{9E6BBADE-C39C-4828-99BD-9668B92BE30A}">
      <dgm:prSet/>
      <dgm:spPr/>
      <dgm:t>
        <a:bodyPr/>
        <a:lstStyle/>
        <a:p>
          <a:endParaRPr lang="de-DE" sz="2400"/>
        </a:p>
      </dgm:t>
    </dgm:pt>
    <dgm:pt modelId="{3181DD5B-A798-4B79-A04E-2155996180C9}">
      <dgm:prSet custT="1"/>
      <dgm:spPr/>
      <dgm:t>
        <a:bodyPr/>
        <a:lstStyle/>
        <a:p>
          <a:r>
            <a:rPr lang="de-DE" sz="2400">
              <a:latin typeface="Arial Narrow" pitchFamily="34" charset="0"/>
              <a:cs typeface="Arial" pitchFamily="34" charset="0"/>
            </a:rPr>
            <a:t>Backend</a:t>
          </a:r>
        </a:p>
      </dgm:t>
    </dgm:pt>
    <dgm:pt modelId="{182734EA-8C7A-490F-8D14-8F78A8C9C0AE}" type="parTrans" cxnId="{0F2B0D82-C59B-47FD-86F3-7FEC757917D0}">
      <dgm:prSet/>
      <dgm:spPr/>
      <dgm:t>
        <a:bodyPr/>
        <a:lstStyle/>
        <a:p>
          <a:endParaRPr lang="de-DE" sz="2400"/>
        </a:p>
      </dgm:t>
    </dgm:pt>
    <dgm:pt modelId="{0202358A-65AA-4B92-AE8F-3FA275C41957}" type="sibTrans" cxnId="{0F2B0D82-C59B-47FD-86F3-7FEC757917D0}">
      <dgm:prSet/>
      <dgm:spPr/>
      <dgm:t>
        <a:bodyPr/>
        <a:lstStyle/>
        <a:p>
          <a:endParaRPr lang="de-DE" sz="2400"/>
        </a:p>
      </dgm:t>
    </dgm:pt>
    <dgm:pt modelId="{279B375E-CDF8-4C88-9C5A-CCA69AD4149D}">
      <dgm:prSet phldrT="[Text]" custT="1"/>
      <dgm:spPr/>
      <dgm:t>
        <a:bodyPr/>
        <a:lstStyle/>
        <a:p>
          <a:r>
            <a:rPr lang="de-DE" sz="2400" u="none">
              <a:latin typeface="Arial Narrow" pitchFamily="34" charset="0"/>
              <a:cs typeface="Arial" pitchFamily="34" charset="0"/>
            </a:rPr>
            <a:t>Docker</a:t>
          </a:r>
        </a:p>
      </dgm:t>
    </dgm:pt>
    <dgm:pt modelId="{F60AE5D0-5EA5-41CD-B1A5-F0E4ECEC09F7}" type="sibTrans" cxnId="{29F3DDAF-29B7-474B-8F16-E80AA76B7B03}">
      <dgm:prSet/>
      <dgm:spPr/>
      <dgm:t>
        <a:bodyPr/>
        <a:lstStyle/>
        <a:p>
          <a:endParaRPr lang="de-DE" sz="2400"/>
        </a:p>
      </dgm:t>
    </dgm:pt>
    <dgm:pt modelId="{597D5C8F-19EC-42C7-9427-E2236EF763A8}" type="parTrans" cxnId="{29F3DDAF-29B7-474B-8F16-E80AA76B7B03}">
      <dgm:prSet/>
      <dgm:spPr/>
      <dgm:t>
        <a:bodyPr/>
        <a:lstStyle/>
        <a:p>
          <a:endParaRPr lang="de-DE" sz="2400"/>
        </a:p>
      </dgm:t>
    </dgm:pt>
    <dgm:pt modelId="{977A229C-CF37-44E0-B20A-C09FBBA8B1D3}">
      <dgm:prSet phldrT="[Text]" custT="1"/>
      <dgm:spPr/>
      <dgm:t>
        <a:bodyPr/>
        <a:lstStyle/>
        <a:p>
          <a:r>
            <a:rPr lang="en-US" sz="2400" kern="1200" noProof="0">
              <a:latin typeface="Arial Narrow"/>
              <a:cs typeface="Arial"/>
            </a:rPr>
            <a:t>Demo</a:t>
          </a:r>
        </a:p>
      </dgm:t>
    </dgm:pt>
    <dgm:pt modelId="{D14132EA-5730-4923-AA22-E71EFA3626A7}" type="sibTrans" cxnId="{8AB5B09D-0C0B-4217-8AD5-B9B7456D757D}">
      <dgm:prSet/>
      <dgm:spPr/>
      <dgm:t>
        <a:bodyPr/>
        <a:lstStyle/>
        <a:p>
          <a:endParaRPr lang="de-DE" sz="2400"/>
        </a:p>
      </dgm:t>
    </dgm:pt>
    <dgm:pt modelId="{F9DE05DF-A173-4F33-80E5-64CD697ADFCD}" type="parTrans" cxnId="{8AB5B09D-0C0B-4217-8AD5-B9B7456D757D}">
      <dgm:prSet/>
      <dgm:spPr/>
      <dgm:t>
        <a:bodyPr/>
        <a:lstStyle/>
        <a:p>
          <a:endParaRPr lang="de-DE" sz="2400"/>
        </a:p>
      </dgm:t>
    </dgm:pt>
    <dgm:pt modelId="{8EB7CFE1-080B-498A-AA3D-2B10969C9870}">
      <dgm:prSet phldrT="[Text]" custT="1"/>
      <dgm:spPr/>
      <dgm:t>
        <a:bodyPr/>
        <a:lstStyle/>
        <a:p>
          <a:r>
            <a:rPr lang="de-DE" sz="2400" kern="1200">
              <a:solidFill>
                <a:prstClr val="white"/>
              </a:solidFill>
              <a:latin typeface="Arial Narrow" pitchFamily="34" charset="0"/>
              <a:ea typeface="+mn-ea"/>
              <a:cs typeface="Arial" pitchFamily="34" charset="0"/>
            </a:rPr>
            <a:t>Zusammenfassung</a:t>
          </a:r>
          <a:endParaRPr lang="en-US" sz="2400" kern="1200" noProof="0">
            <a:solidFill>
              <a:prstClr val="white"/>
            </a:solidFill>
            <a:latin typeface="Arial Narrow" pitchFamily="34" charset="0"/>
            <a:ea typeface="+mn-ea"/>
            <a:cs typeface="Arial" pitchFamily="34" charset="0"/>
          </a:endParaRPr>
        </a:p>
      </dgm:t>
    </dgm:pt>
    <dgm:pt modelId="{F9B0465D-1638-4A37-928C-3117469CB4DE}" type="parTrans" cxnId="{DE13175F-3BA7-4D88-9DB6-8493851F8449}">
      <dgm:prSet/>
      <dgm:spPr/>
      <dgm:t>
        <a:bodyPr/>
        <a:lstStyle/>
        <a:p>
          <a:endParaRPr lang="de-DE" sz="2400"/>
        </a:p>
      </dgm:t>
    </dgm:pt>
    <dgm:pt modelId="{4381D69E-7EFD-421B-9150-510F58DC990B}" type="sibTrans" cxnId="{DE13175F-3BA7-4D88-9DB6-8493851F8449}">
      <dgm:prSet/>
      <dgm:spPr/>
      <dgm:t>
        <a:bodyPr/>
        <a:lstStyle/>
        <a:p>
          <a:endParaRPr lang="de-DE" sz="2400"/>
        </a:p>
      </dgm:t>
    </dgm:pt>
    <dgm:pt modelId="{4BF0ABC1-4FC6-48E6-B7FD-AAECA919D9C1}" type="pres">
      <dgm:prSet presAssocID="{9AB062AE-0286-4555-9DAB-90C68D7B280D}" presName="Name0" presStyleCnt="0">
        <dgm:presLayoutVars>
          <dgm:chMax val="7"/>
          <dgm:chPref val="7"/>
          <dgm:dir/>
        </dgm:presLayoutVars>
      </dgm:prSet>
      <dgm:spPr/>
    </dgm:pt>
    <dgm:pt modelId="{1CC0A43D-9160-4CBF-A1A5-77D4D4DEA921}" type="pres">
      <dgm:prSet presAssocID="{9AB062AE-0286-4555-9DAB-90C68D7B280D}" presName="Name1" presStyleCnt="0"/>
      <dgm:spPr/>
    </dgm:pt>
    <dgm:pt modelId="{7D206DB3-1A67-45BE-899A-C034E5786D98}" type="pres">
      <dgm:prSet presAssocID="{9AB062AE-0286-4555-9DAB-90C68D7B280D}" presName="cycle" presStyleCnt="0"/>
      <dgm:spPr/>
    </dgm:pt>
    <dgm:pt modelId="{310FB82F-6721-4098-BFC8-6189C4C54760}" type="pres">
      <dgm:prSet presAssocID="{9AB062AE-0286-4555-9DAB-90C68D7B280D}" presName="srcNode" presStyleLbl="node1" presStyleIdx="0" presStyleCnt="6"/>
      <dgm:spPr/>
    </dgm:pt>
    <dgm:pt modelId="{95D790A9-C561-4FEA-87F5-F26B8A0069C2}" type="pres">
      <dgm:prSet presAssocID="{9AB062AE-0286-4555-9DAB-90C68D7B280D}" presName="conn" presStyleLbl="parChTrans1D2" presStyleIdx="0" presStyleCnt="1"/>
      <dgm:spPr/>
    </dgm:pt>
    <dgm:pt modelId="{EA59C110-6C3B-4B55-92A0-B0CC18E79958}" type="pres">
      <dgm:prSet presAssocID="{9AB062AE-0286-4555-9DAB-90C68D7B280D}" presName="extraNode" presStyleLbl="node1" presStyleIdx="0" presStyleCnt="6"/>
      <dgm:spPr/>
    </dgm:pt>
    <dgm:pt modelId="{F5A2CF36-17CC-4AFD-935A-40823A4879BC}" type="pres">
      <dgm:prSet presAssocID="{9AB062AE-0286-4555-9DAB-90C68D7B280D}" presName="dstNode" presStyleLbl="node1" presStyleIdx="0" presStyleCnt="6"/>
      <dgm:spPr/>
    </dgm:pt>
    <dgm:pt modelId="{23834D32-7446-4B31-86AF-4783A013F81E}" type="pres">
      <dgm:prSet presAssocID="{EB61782E-1740-4A38-B29A-1FD12C00309C}" presName="text_1" presStyleLbl="node1" presStyleIdx="0" presStyleCnt="6" custScaleX="90978" custLinFactNeighborX="-4505">
        <dgm:presLayoutVars>
          <dgm:bulletEnabled val="1"/>
        </dgm:presLayoutVars>
      </dgm:prSet>
      <dgm:spPr/>
    </dgm:pt>
    <dgm:pt modelId="{0B126C27-53AC-4EEB-BA4B-2A3910475512}" type="pres">
      <dgm:prSet presAssocID="{EB61782E-1740-4A38-B29A-1FD12C00309C}" presName="accent_1" presStyleCnt="0"/>
      <dgm:spPr/>
    </dgm:pt>
    <dgm:pt modelId="{4DFA62D6-C196-4EBE-908A-1CEF6CB28BB6}" type="pres">
      <dgm:prSet presAssocID="{EB61782E-1740-4A38-B29A-1FD12C00309C}" presName="accentRepeatNode" presStyleLbl="solidFgAcc1" presStyleIdx="0" presStyleCnt="6"/>
      <dgm:spPr/>
    </dgm:pt>
    <dgm:pt modelId="{060C9DCD-F92B-490A-9BA8-58E1E9EA16B1}" type="pres">
      <dgm:prSet presAssocID="{3181DD5B-A798-4B79-A04E-2155996180C9}" presName="text_2" presStyleLbl="node1" presStyleIdx="1" presStyleCnt="6">
        <dgm:presLayoutVars>
          <dgm:bulletEnabled val="1"/>
        </dgm:presLayoutVars>
      </dgm:prSet>
      <dgm:spPr/>
    </dgm:pt>
    <dgm:pt modelId="{A7ACD880-AC62-464A-8B44-2581865706D2}" type="pres">
      <dgm:prSet presAssocID="{3181DD5B-A798-4B79-A04E-2155996180C9}" presName="accent_2" presStyleCnt="0"/>
      <dgm:spPr/>
    </dgm:pt>
    <dgm:pt modelId="{217A7F0E-63E9-46FC-A229-749FB8D58D21}" type="pres">
      <dgm:prSet presAssocID="{3181DD5B-A798-4B79-A04E-2155996180C9}" presName="accentRepeatNode" presStyleLbl="solidFgAcc1" presStyleIdx="1" presStyleCnt="6"/>
      <dgm:spPr/>
    </dgm:pt>
    <dgm:pt modelId="{CCF4AC55-D592-4B90-8668-6A67548639F4}" type="pres">
      <dgm:prSet presAssocID="{279B375E-CDF8-4C88-9C5A-CCA69AD4149D}" presName="text_3" presStyleLbl="node1" presStyleIdx="2" presStyleCnt="6">
        <dgm:presLayoutVars>
          <dgm:bulletEnabled val="1"/>
        </dgm:presLayoutVars>
      </dgm:prSet>
      <dgm:spPr/>
    </dgm:pt>
    <dgm:pt modelId="{8F98E154-9F83-4582-B9F2-4A34F5D34EF8}" type="pres">
      <dgm:prSet presAssocID="{279B375E-CDF8-4C88-9C5A-CCA69AD4149D}" presName="accent_3" presStyleCnt="0"/>
      <dgm:spPr/>
    </dgm:pt>
    <dgm:pt modelId="{893F772E-28A8-4FA2-A53B-CDAC6102DCA0}" type="pres">
      <dgm:prSet presAssocID="{279B375E-CDF8-4C88-9C5A-CCA69AD4149D}" presName="accentRepeatNode" presStyleLbl="solidFgAcc1" presStyleIdx="2" presStyleCnt="6"/>
      <dgm:spPr/>
    </dgm:pt>
    <dgm:pt modelId="{C84A543A-E73D-433F-9A8A-6CFAD86412B3}" type="pres">
      <dgm:prSet presAssocID="{259E5957-7465-4771-A963-ADE674EE628D}" presName="text_4" presStyleLbl="node1" presStyleIdx="3" presStyleCnt="6">
        <dgm:presLayoutVars>
          <dgm:bulletEnabled val="1"/>
        </dgm:presLayoutVars>
      </dgm:prSet>
      <dgm:spPr/>
    </dgm:pt>
    <dgm:pt modelId="{F10C8971-1E76-4CC8-94E7-035CEA9AAB1A}" type="pres">
      <dgm:prSet presAssocID="{259E5957-7465-4771-A963-ADE674EE628D}" presName="accent_4" presStyleCnt="0"/>
      <dgm:spPr/>
    </dgm:pt>
    <dgm:pt modelId="{A48CDA2E-8B56-43FD-A1DD-18239C69B5EE}" type="pres">
      <dgm:prSet presAssocID="{259E5957-7465-4771-A963-ADE674EE628D}" presName="accentRepeatNode" presStyleLbl="solidFgAcc1" presStyleIdx="3" presStyleCnt="6"/>
      <dgm:spPr/>
    </dgm:pt>
    <dgm:pt modelId="{B71183DA-68EA-4910-B46E-EB8A1103D5AB}" type="pres">
      <dgm:prSet presAssocID="{8EB7CFE1-080B-498A-AA3D-2B10969C9870}" presName="text_5" presStyleLbl="node1" presStyleIdx="4" presStyleCnt="6">
        <dgm:presLayoutVars>
          <dgm:bulletEnabled val="1"/>
        </dgm:presLayoutVars>
      </dgm:prSet>
      <dgm:spPr/>
    </dgm:pt>
    <dgm:pt modelId="{EB431FA1-1293-4AB5-92E1-517D248F6F14}" type="pres">
      <dgm:prSet presAssocID="{8EB7CFE1-080B-498A-AA3D-2B10969C9870}" presName="accent_5" presStyleCnt="0"/>
      <dgm:spPr/>
    </dgm:pt>
    <dgm:pt modelId="{37E69BAE-5F90-4D65-8CDC-1F446A4C1663}" type="pres">
      <dgm:prSet presAssocID="{8EB7CFE1-080B-498A-AA3D-2B10969C9870}" presName="accentRepeatNode" presStyleLbl="solidFgAcc1" presStyleIdx="4" presStyleCnt="6"/>
      <dgm:spPr/>
    </dgm:pt>
    <dgm:pt modelId="{9D03DDE9-25B1-4108-8EC7-4FC7C56DA7D0}" type="pres">
      <dgm:prSet presAssocID="{977A229C-CF37-44E0-B20A-C09FBBA8B1D3}" presName="text_6" presStyleLbl="node1" presStyleIdx="5" presStyleCnt="6">
        <dgm:presLayoutVars>
          <dgm:bulletEnabled val="1"/>
        </dgm:presLayoutVars>
      </dgm:prSet>
      <dgm:spPr/>
    </dgm:pt>
    <dgm:pt modelId="{06CCA731-C3F6-4443-AA99-4B16B6A33EF1}" type="pres">
      <dgm:prSet presAssocID="{977A229C-CF37-44E0-B20A-C09FBBA8B1D3}" presName="accent_6" presStyleCnt="0"/>
      <dgm:spPr/>
    </dgm:pt>
    <dgm:pt modelId="{A39841B7-FFB4-4FB7-85D2-2DBAF82C3D66}" type="pres">
      <dgm:prSet presAssocID="{977A229C-CF37-44E0-B20A-C09FBBA8B1D3}" presName="accentRepeatNode" presStyleLbl="solidFgAcc1" presStyleIdx="5" presStyleCnt="6"/>
      <dgm:spPr/>
    </dgm:pt>
  </dgm:ptLst>
  <dgm:cxnLst>
    <dgm:cxn modelId="{D76F5D20-1E73-43A2-9FCB-F9134B0D2EE9}" type="presOf" srcId="{279B375E-CDF8-4C88-9C5A-CCA69AD4149D}" destId="{CCF4AC55-D592-4B90-8668-6A67548639F4}" srcOrd="0" destOrd="0" presId="urn:microsoft.com/office/officeart/2008/layout/VerticalCurvedList"/>
    <dgm:cxn modelId="{50656F37-F3F2-4B85-8FAB-E8C631705697}" type="presOf" srcId="{977A229C-CF37-44E0-B20A-C09FBBA8B1D3}" destId="{9D03DDE9-25B1-4108-8EC7-4FC7C56DA7D0}" srcOrd="0" destOrd="0" presId="urn:microsoft.com/office/officeart/2008/layout/VerticalCurvedList"/>
    <dgm:cxn modelId="{DE13175F-3BA7-4D88-9DB6-8493851F8449}" srcId="{9AB062AE-0286-4555-9DAB-90C68D7B280D}" destId="{8EB7CFE1-080B-498A-AA3D-2B10969C9870}" srcOrd="4" destOrd="0" parTransId="{F9B0465D-1638-4A37-928C-3117469CB4DE}" sibTransId="{4381D69E-7EFD-421B-9150-510F58DC990B}"/>
    <dgm:cxn modelId="{AA580441-2EC1-4F07-9386-69E7C8F46406}" type="presOf" srcId="{EB61782E-1740-4A38-B29A-1FD12C00309C}" destId="{23834D32-7446-4B31-86AF-4783A013F81E}" srcOrd="0" destOrd="0" presId="urn:microsoft.com/office/officeart/2008/layout/VerticalCurvedList"/>
    <dgm:cxn modelId="{0F2B0D82-C59B-47FD-86F3-7FEC757917D0}" srcId="{9AB062AE-0286-4555-9DAB-90C68D7B280D}" destId="{3181DD5B-A798-4B79-A04E-2155996180C9}" srcOrd="1" destOrd="0" parTransId="{182734EA-8C7A-490F-8D14-8F78A8C9C0AE}" sibTransId="{0202358A-65AA-4B92-AE8F-3FA275C41957}"/>
    <dgm:cxn modelId="{83624582-878C-446B-84F9-BE8F242EB5F0}" type="presOf" srcId="{259E5957-7465-4771-A963-ADE674EE628D}" destId="{C84A543A-E73D-433F-9A8A-6CFAD86412B3}" srcOrd="0" destOrd="0" presId="urn:microsoft.com/office/officeart/2008/layout/VerticalCurvedList"/>
    <dgm:cxn modelId="{F0BEDE8F-2529-4C8D-B667-C8AFEFDC9496}" type="presOf" srcId="{9AB062AE-0286-4555-9DAB-90C68D7B280D}" destId="{4BF0ABC1-4FC6-48E6-B7FD-AAECA919D9C1}" srcOrd="0" destOrd="0" presId="urn:microsoft.com/office/officeart/2008/layout/VerticalCurvedList"/>
    <dgm:cxn modelId="{8AB5B09D-0C0B-4217-8AD5-B9B7456D757D}" srcId="{9AB062AE-0286-4555-9DAB-90C68D7B280D}" destId="{977A229C-CF37-44E0-B20A-C09FBBA8B1D3}" srcOrd="5" destOrd="0" parTransId="{F9DE05DF-A173-4F33-80E5-64CD697ADFCD}" sibTransId="{D14132EA-5730-4923-AA22-E71EFA3626A7}"/>
    <dgm:cxn modelId="{E55D09A5-4A0C-4669-AB6A-94570BCC6DEE}" type="presOf" srcId="{CB285BE0-1D93-428E-B496-00C67FEAD17D}" destId="{95D790A9-C561-4FEA-87F5-F26B8A0069C2}" srcOrd="0" destOrd="0" presId="urn:microsoft.com/office/officeart/2008/layout/VerticalCurvedList"/>
    <dgm:cxn modelId="{29F3DDAF-29B7-474B-8F16-E80AA76B7B03}" srcId="{9AB062AE-0286-4555-9DAB-90C68D7B280D}" destId="{279B375E-CDF8-4C88-9C5A-CCA69AD4149D}" srcOrd="2" destOrd="0" parTransId="{597D5C8F-19EC-42C7-9427-E2236EF763A8}" sibTransId="{F60AE5D0-5EA5-41CD-B1A5-F0E4ECEC09F7}"/>
    <dgm:cxn modelId="{0E76D7DB-1B66-43ED-A57B-20816E5AC450}" type="presOf" srcId="{3181DD5B-A798-4B79-A04E-2155996180C9}" destId="{060C9DCD-F92B-490A-9BA8-58E1E9EA16B1}" srcOrd="0" destOrd="0" presId="urn:microsoft.com/office/officeart/2008/layout/VerticalCurvedList"/>
    <dgm:cxn modelId="{9E6BBADE-C39C-4828-99BD-9668B92BE30A}" srcId="{9AB062AE-0286-4555-9DAB-90C68D7B280D}" destId="{259E5957-7465-4771-A963-ADE674EE628D}" srcOrd="3" destOrd="0" parTransId="{B4110DA9-2580-42BF-967D-AB1D46131758}" sibTransId="{9DB21B77-9772-49C8-B22A-21BBA066EF0A}"/>
    <dgm:cxn modelId="{59EC49F7-9DD9-4B1A-8070-816DE38B9208}" type="presOf" srcId="{8EB7CFE1-080B-498A-AA3D-2B10969C9870}" destId="{B71183DA-68EA-4910-B46E-EB8A1103D5AB}" srcOrd="0" destOrd="0" presId="urn:microsoft.com/office/officeart/2008/layout/VerticalCurvedList"/>
    <dgm:cxn modelId="{300C2BFF-A6ED-405C-B951-13C45DEA989F}" srcId="{9AB062AE-0286-4555-9DAB-90C68D7B280D}" destId="{EB61782E-1740-4A38-B29A-1FD12C00309C}" srcOrd="0" destOrd="0" parTransId="{781EF9C8-F8E5-476A-819B-0460B2C08442}" sibTransId="{CB285BE0-1D93-428E-B496-00C67FEAD17D}"/>
    <dgm:cxn modelId="{22683403-8517-4494-9990-5BE4B63E26F9}" type="presParOf" srcId="{4BF0ABC1-4FC6-48E6-B7FD-AAECA919D9C1}" destId="{1CC0A43D-9160-4CBF-A1A5-77D4D4DEA921}" srcOrd="0" destOrd="0" presId="urn:microsoft.com/office/officeart/2008/layout/VerticalCurvedList"/>
    <dgm:cxn modelId="{A24CF2E1-A773-4713-B368-2493CAD49919}" type="presParOf" srcId="{1CC0A43D-9160-4CBF-A1A5-77D4D4DEA921}" destId="{7D206DB3-1A67-45BE-899A-C034E5786D98}" srcOrd="0" destOrd="0" presId="urn:microsoft.com/office/officeart/2008/layout/VerticalCurvedList"/>
    <dgm:cxn modelId="{5D6D54A0-2A3A-4DC0-AC8D-3E5A687603FF}" type="presParOf" srcId="{7D206DB3-1A67-45BE-899A-C034E5786D98}" destId="{310FB82F-6721-4098-BFC8-6189C4C54760}" srcOrd="0" destOrd="0" presId="urn:microsoft.com/office/officeart/2008/layout/VerticalCurvedList"/>
    <dgm:cxn modelId="{62644ECA-7401-4271-A5C0-F80842C3377B}" type="presParOf" srcId="{7D206DB3-1A67-45BE-899A-C034E5786D98}" destId="{95D790A9-C561-4FEA-87F5-F26B8A0069C2}" srcOrd="1" destOrd="0" presId="urn:microsoft.com/office/officeart/2008/layout/VerticalCurvedList"/>
    <dgm:cxn modelId="{366C5ACE-21D7-45D3-8BD7-961980631BBD}" type="presParOf" srcId="{7D206DB3-1A67-45BE-899A-C034E5786D98}" destId="{EA59C110-6C3B-4B55-92A0-B0CC18E79958}" srcOrd="2" destOrd="0" presId="urn:microsoft.com/office/officeart/2008/layout/VerticalCurvedList"/>
    <dgm:cxn modelId="{158DC204-274E-42A0-ACD3-7BDF065868D5}" type="presParOf" srcId="{7D206DB3-1A67-45BE-899A-C034E5786D98}" destId="{F5A2CF36-17CC-4AFD-935A-40823A4879BC}" srcOrd="3" destOrd="0" presId="urn:microsoft.com/office/officeart/2008/layout/VerticalCurvedList"/>
    <dgm:cxn modelId="{F10FD682-0B09-47BB-8AAC-AA0737A39FC1}" type="presParOf" srcId="{1CC0A43D-9160-4CBF-A1A5-77D4D4DEA921}" destId="{23834D32-7446-4B31-86AF-4783A013F81E}" srcOrd="1" destOrd="0" presId="urn:microsoft.com/office/officeart/2008/layout/VerticalCurvedList"/>
    <dgm:cxn modelId="{1F6BEB60-4540-40C7-A7AC-51D58F4A04B1}" type="presParOf" srcId="{1CC0A43D-9160-4CBF-A1A5-77D4D4DEA921}" destId="{0B126C27-53AC-4EEB-BA4B-2A3910475512}" srcOrd="2" destOrd="0" presId="urn:microsoft.com/office/officeart/2008/layout/VerticalCurvedList"/>
    <dgm:cxn modelId="{FEEAA7B1-D920-49F5-898C-B43B6513B4BA}" type="presParOf" srcId="{0B126C27-53AC-4EEB-BA4B-2A3910475512}" destId="{4DFA62D6-C196-4EBE-908A-1CEF6CB28BB6}" srcOrd="0" destOrd="0" presId="urn:microsoft.com/office/officeart/2008/layout/VerticalCurvedList"/>
    <dgm:cxn modelId="{9E3BF2E2-EDA9-4820-BEB0-F0C696813ABF}" type="presParOf" srcId="{1CC0A43D-9160-4CBF-A1A5-77D4D4DEA921}" destId="{060C9DCD-F92B-490A-9BA8-58E1E9EA16B1}" srcOrd="3" destOrd="0" presId="urn:microsoft.com/office/officeart/2008/layout/VerticalCurvedList"/>
    <dgm:cxn modelId="{F1E70B83-842A-456A-9588-6590326D4652}" type="presParOf" srcId="{1CC0A43D-9160-4CBF-A1A5-77D4D4DEA921}" destId="{A7ACD880-AC62-464A-8B44-2581865706D2}" srcOrd="4" destOrd="0" presId="urn:microsoft.com/office/officeart/2008/layout/VerticalCurvedList"/>
    <dgm:cxn modelId="{D8C13CBA-A783-4FB3-9B93-C10B8D0A5CEC}" type="presParOf" srcId="{A7ACD880-AC62-464A-8B44-2581865706D2}" destId="{217A7F0E-63E9-46FC-A229-749FB8D58D21}" srcOrd="0" destOrd="0" presId="urn:microsoft.com/office/officeart/2008/layout/VerticalCurvedList"/>
    <dgm:cxn modelId="{2D186B7A-DAA3-42FE-B83F-20FED065792F}" type="presParOf" srcId="{1CC0A43D-9160-4CBF-A1A5-77D4D4DEA921}" destId="{CCF4AC55-D592-4B90-8668-6A67548639F4}" srcOrd="5" destOrd="0" presId="urn:microsoft.com/office/officeart/2008/layout/VerticalCurvedList"/>
    <dgm:cxn modelId="{DAC6D9CD-22A9-44EF-8F97-9FBEA35478C5}" type="presParOf" srcId="{1CC0A43D-9160-4CBF-A1A5-77D4D4DEA921}" destId="{8F98E154-9F83-4582-B9F2-4A34F5D34EF8}" srcOrd="6" destOrd="0" presId="urn:microsoft.com/office/officeart/2008/layout/VerticalCurvedList"/>
    <dgm:cxn modelId="{709D52FB-7F4C-4101-BCAC-3264EE7E044B}" type="presParOf" srcId="{8F98E154-9F83-4582-B9F2-4A34F5D34EF8}" destId="{893F772E-28A8-4FA2-A53B-CDAC6102DCA0}" srcOrd="0" destOrd="0" presId="urn:microsoft.com/office/officeart/2008/layout/VerticalCurvedList"/>
    <dgm:cxn modelId="{A2140B5B-A5D5-4B05-B6D4-E9C311E65E65}" type="presParOf" srcId="{1CC0A43D-9160-4CBF-A1A5-77D4D4DEA921}" destId="{C84A543A-E73D-433F-9A8A-6CFAD86412B3}" srcOrd="7" destOrd="0" presId="urn:microsoft.com/office/officeart/2008/layout/VerticalCurvedList"/>
    <dgm:cxn modelId="{5349FB6A-B0E4-4F8B-A275-484E6D3D3F03}" type="presParOf" srcId="{1CC0A43D-9160-4CBF-A1A5-77D4D4DEA921}" destId="{F10C8971-1E76-4CC8-94E7-035CEA9AAB1A}" srcOrd="8" destOrd="0" presId="urn:microsoft.com/office/officeart/2008/layout/VerticalCurvedList"/>
    <dgm:cxn modelId="{442FE5E3-457A-451B-BDC4-8F773D771E9F}" type="presParOf" srcId="{F10C8971-1E76-4CC8-94E7-035CEA9AAB1A}" destId="{A48CDA2E-8B56-43FD-A1DD-18239C69B5EE}" srcOrd="0" destOrd="0" presId="urn:microsoft.com/office/officeart/2008/layout/VerticalCurvedList"/>
    <dgm:cxn modelId="{84312494-A747-4451-BD03-C8CE6CC8AAD6}" type="presParOf" srcId="{1CC0A43D-9160-4CBF-A1A5-77D4D4DEA921}" destId="{B71183DA-68EA-4910-B46E-EB8A1103D5AB}" srcOrd="9" destOrd="0" presId="urn:microsoft.com/office/officeart/2008/layout/VerticalCurvedList"/>
    <dgm:cxn modelId="{2A7D392A-4AD7-4ECA-8EF8-6EB77C5A5824}" type="presParOf" srcId="{1CC0A43D-9160-4CBF-A1A5-77D4D4DEA921}" destId="{EB431FA1-1293-4AB5-92E1-517D248F6F14}" srcOrd="10" destOrd="0" presId="urn:microsoft.com/office/officeart/2008/layout/VerticalCurvedList"/>
    <dgm:cxn modelId="{3EF990E7-F542-4D28-8FF2-AE8D0EDE6152}" type="presParOf" srcId="{EB431FA1-1293-4AB5-92E1-517D248F6F14}" destId="{37E69BAE-5F90-4D65-8CDC-1F446A4C1663}" srcOrd="0" destOrd="0" presId="urn:microsoft.com/office/officeart/2008/layout/VerticalCurvedList"/>
    <dgm:cxn modelId="{360FE139-61DF-415C-A8A8-C101B4D264A3}" type="presParOf" srcId="{1CC0A43D-9160-4CBF-A1A5-77D4D4DEA921}" destId="{9D03DDE9-25B1-4108-8EC7-4FC7C56DA7D0}" srcOrd="11" destOrd="0" presId="urn:microsoft.com/office/officeart/2008/layout/VerticalCurvedList"/>
    <dgm:cxn modelId="{4605BEF5-5978-475B-88CD-E52D27170FAF}" type="presParOf" srcId="{1CC0A43D-9160-4CBF-A1A5-77D4D4DEA921}" destId="{06CCA731-C3F6-4443-AA99-4B16B6A33EF1}" srcOrd="12" destOrd="0" presId="urn:microsoft.com/office/officeart/2008/layout/VerticalCurvedList"/>
    <dgm:cxn modelId="{673570E8-9C47-4935-9498-0D226068AA08}" type="presParOf" srcId="{06CCA731-C3F6-4443-AA99-4B16B6A33EF1}" destId="{A39841B7-FFB4-4FB7-85D2-2DBAF82C3D66}"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AB062AE-0286-4555-9DAB-90C68D7B280D}" type="doc">
      <dgm:prSet loTypeId="urn:microsoft.com/office/officeart/2008/layout/VerticalCurvedList" loCatId="list" qsTypeId="urn:microsoft.com/office/officeart/2005/8/quickstyle/3d1" qsCatId="3D" csTypeId="urn:microsoft.com/office/officeart/2005/8/colors/accent3_5" csCatId="accent3" phldr="1"/>
      <dgm:spPr/>
      <dgm:t>
        <a:bodyPr/>
        <a:lstStyle/>
        <a:p>
          <a:endParaRPr lang="de-DE"/>
        </a:p>
      </dgm:t>
    </dgm:pt>
    <dgm:pt modelId="{EB61782E-1740-4A38-B29A-1FD12C00309C}">
      <dgm:prSet phldrT="[Text]" custT="1"/>
      <dgm:spPr/>
      <dgm:t>
        <a:bodyPr/>
        <a:lstStyle/>
        <a:p>
          <a:r>
            <a:rPr lang="en-US" sz="2400" kern="1200" err="1">
              <a:solidFill>
                <a:prstClr val="white"/>
              </a:solidFill>
              <a:latin typeface="Arial Narrow" pitchFamily="34" charset="0"/>
              <a:ea typeface="+mn-ea"/>
              <a:cs typeface="Arial" pitchFamily="34" charset="0"/>
            </a:rPr>
            <a:t>Projekt</a:t>
          </a:r>
          <a:endParaRPr lang="de-DE" sz="2400" kern="1200">
            <a:solidFill>
              <a:prstClr val="white"/>
            </a:solidFill>
            <a:latin typeface="Arial Narrow" pitchFamily="34" charset="0"/>
            <a:ea typeface="+mn-ea"/>
            <a:cs typeface="Arial" pitchFamily="34" charset="0"/>
          </a:endParaRPr>
        </a:p>
      </dgm:t>
    </dgm:pt>
    <dgm:pt modelId="{781EF9C8-F8E5-476A-819B-0460B2C08442}" type="parTrans" cxnId="{300C2BFF-A6ED-405C-B951-13C45DEA989F}">
      <dgm:prSet/>
      <dgm:spPr/>
      <dgm:t>
        <a:bodyPr/>
        <a:lstStyle/>
        <a:p>
          <a:endParaRPr lang="de-DE" sz="2400"/>
        </a:p>
      </dgm:t>
    </dgm:pt>
    <dgm:pt modelId="{CB285BE0-1D93-428E-B496-00C67FEAD17D}" type="sibTrans" cxnId="{300C2BFF-A6ED-405C-B951-13C45DEA989F}">
      <dgm:prSet/>
      <dgm:spPr/>
      <dgm:t>
        <a:bodyPr/>
        <a:lstStyle/>
        <a:p>
          <a:endParaRPr lang="de-DE" sz="2400"/>
        </a:p>
      </dgm:t>
    </dgm:pt>
    <dgm:pt modelId="{259E5957-7465-4771-A963-ADE674EE628D}">
      <dgm:prSet phldrT="[Text]" custT="1"/>
      <dgm:spPr/>
      <dgm:t>
        <a:bodyPr/>
        <a:lstStyle/>
        <a:p>
          <a:r>
            <a:rPr lang="en-US" sz="2400" noProof="0">
              <a:latin typeface="Arial Narrow" pitchFamily="34" charset="0"/>
              <a:cs typeface="Arial" pitchFamily="34" charset="0"/>
            </a:rPr>
            <a:t>Frontend</a:t>
          </a:r>
        </a:p>
      </dgm:t>
    </dgm:pt>
    <dgm:pt modelId="{B4110DA9-2580-42BF-967D-AB1D46131758}" type="parTrans" cxnId="{9E6BBADE-C39C-4828-99BD-9668B92BE30A}">
      <dgm:prSet/>
      <dgm:spPr/>
      <dgm:t>
        <a:bodyPr/>
        <a:lstStyle/>
        <a:p>
          <a:endParaRPr lang="de-DE" sz="2400"/>
        </a:p>
      </dgm:t>
    </dgm:pt>
    <dgm:pt modelId="{9DB21B77-9772-49C8-B22A-21BBA066EF0A}" type="sibTrans" cxnId="{9E6BBADE-C39C-4828-99BD-9668B92BE30A}">
      <dgm:prSet/>
      <dgm:spPr/>
      <dgm:t>
        <a:bodyPr/>
        <a:lstStyle/>
        <a:p>
          <a:endParaRPr lang="de-DE" sz="2400"/>
        </a:p>
      </dgm:t>
    </dgm:pt>
    <dgm:pt modelId="{3181DD5B-A798-4B79-A04E-2155996180C9}">
      <dgm:prSet custT="1"/>
      <dgm:spPr/>
      <dgm:t>
        <a:bodyPr/>
        <a:lstStyle/>
        <a:p>
          <a:r>
            <a:rPr lang="de-DE" sz="2400">
              <a:latin typeface="Arial Narrow" pitchFamily="34" charset="0"/>
              <a:cs typeface="Arial" pitchFamily="34" charset="0"/>
            </a:rPr>
            <a:t>Backend</a:t>
          </a:r>
        </a:p>
      </dgm:t>
    </dgm:pt>
    <dgm:pt modelId="{182734EA-8C7A-490F-8D14-8F78A8C9C0AE}" type="parTrans" cxnId="{0F2B0D82-C59B-47FD-86F3-7FEC757917D0}">
      <dgm:prSet/>
      <dgm:spPr/>
      <dgm:t>
        <a:bodyPr/>
        <a:lstStyle/>
        <a:p>
          <a:endParaRPr lang="de-DE" sz="2400"/>
        </a:p>
      </dgm:t>
    </dgm:pt>
    <dgm:pt modelId="{0202358A-65AA-4B92-AE8F-3FA275C41957}" type="sibTrans" cxnId="{0F2B0D82-C59B-47FD-86F3-7FEC757917D0}">
      <dgm:prSet/>
      <dgm:spPr/>
      <dgm:t>
        <a:bodyPr/>
        <a:lstStyle/>
        <a:p>
          <a:endParaRPr lang="de-DE" sz="2400"/>
        </a:p>
      </dgm:t>
    </dgm:pt>
    <dgm:pt modelId="{279B375E-CDF8-4C88-9C5A-CCA69AD4149D}">
      <dgm:prSet phldrT="[Text]" custT="1"/>
      <dgm:spPr/>
      <dgm:t>
        <a:bodyPr/>
        <a:lstStyle/>
        <a:p>
          <a:r>
            <a:rPr lang="de-DE" sz="2400" u="none">
              <a:latin typeface="Arial Narrow" pitchFamily="34" charset="0"/>
              <a:cs typeface="Arial" pitchFamily="34" charset="0"/>
            </a:rPr>
            <a:t>Docker</a:t>
          </a:r>
        </a:p>
      </dgm:t>
    </dgm:pt>
    <dgm:pt modelId="{F60AE5D0-5EA5-41CD-B1A5-F0E4ECEC09F7}" type="sibTrans" cxnId="{29F3DDAF-29B7-474B-8F16-E80AA76B7B03}">
      <dgm:prSet/>
      <dgm:spPr/>
      <dgm:t>
        <a:bodyPr/>
        <a:lstStyle/>
        <a:p>
          <a:endParaRPr lang="de-DE" sz="2400"/>
        </a:p>
      </dgm:t>
    </dgm:pt>
    <dgm:pt modelId="{597D5C8F-19EC-42C7-9427-E2236EF763A8}" type="parTrans" cxnId="{29F3DDAF-29B7-474B-8F16-E80AA76B7B03}">
      <dgm:prSet/>
      <dgm:spPr/>
      <dgm:t>
        <a:bodyPr/>
        <a:lstStyle/>
        <a:p>
          <a:endParaRPr lang="de-DE" sz="2400"/>
        </a:p>
      </dgm:t>
    </dgm:pt>
    <dgm:pt modelId="{977A229C-CF37-44E0-B20A-C09FBBA8B1D3}">
      <dgm:prSet phldrT="[Text]" custT="1"/>
      <dgm:spPr/>
      <dgm:t>
        <a:bodyPr/>
        <a:lstStyle/>
        <a:p>
          <a:r>
            <a:rPr lang="en-US" sz="2400" kern="1200" noProof="0">
              <a:latin typeface="Arial Narrow"/>
              <a:cs typeface="Arial"/>
            </a:rPr>
            <a:t>Demo</a:t>
          </a:r>
        </a:p>
      </dgm:t>
    </dgm:pt>
    <dgm:pt modelId="{D14132EA-5730-4923-AA22-E71EFA3626A7}" type="sibTrans" cxnId="{8AB5B09D-0C0B-4217-8AD5-B9B7456D757D}">
      <dgm:prSet/>
      <dgm:spPr/>
      <dgm:t>
        <a:bodyPr/>
        <a:lstStyle/>
        <a:p>
          <a:endParaRPr lang="de-DE" sz="2400"/>
        </a:p>
      </dgm:t>
    </dgm:pt>
    <dgm:pt modelId="{F9DE05DF-A173-4F33-80E5-64CD697ADFCD}" type="parTrans" cxnId="{8AB5B09D-0C0B-4217-8AD5-B9B7456D757D}">
      <dgm:prSet/>
      <dgm:spPr/>
      <dgm:t>
        <a:bodyPr/>
        <a:lstStyle/>
        <a:p>
          <a:endParaRPr lang="de-DE" sz="2400"/>
        </a:p>
      </dgm:t>
    </dgm:pt>
    <dgm:pt modelId="{8EB7CFE1-080B-498A-AA3D-2B10969C9870}">
      <dgm:prSet phldrT="[Text]" custT="1"/>
      <dgm:spPr/>
      <dgm:t>
        <a:bodyPr/>
        <a:lstStyle/>
        <a:p>
          <a:r>
            <a:rPr lang="de-DE" sz="2400" kern="1200">
              <a:solidFill>
                <a:prstClr val="white"/>
              </a:solidFill>
              <a:latin typeface="Arial Narrow" pitchFamily="34" charset="0"/>
              <a:ea typeface="+mn-ea"/>
              <a:cs typeface="Arial" pitchFamily="34" charset="0"/>
            </a:rPr>
            <a:t>Zusammenfassung</a:t>
          </a:r>
          <a:endParaRPr lang="en-US" sz="2400" kern="1200" noProof="0">
            <a:solidFill>
              <a:prstClr val="white"/>
            </a:solidFill>
            <a:latin typeface="Arial Narrow" pitchFamily="34" charset="0"/>
            <a:ea typeface="+mn-ea"/>
            <a:cs typeface="Arial" pitchFamily="34" charset="0"/>
          </a:endParaRPr>
        </a:p>
      </dgm:t>
    </dgm:pt>
    <dgm:pt modelId="{F9B0465D-1638-4A37-928C-3117469CB4DE}" type="parTrans" cxnId="{DE13175F-3BA7-4D88-9DB6-8493851F8449}">
      <dgm:prSet/>
      <dgm:spPr/>
      <dgm:t>
        <a:bodyPr/>
        <a:lstStyle/>
        <a:p>
          <a:endParaRPr lang="de-DE" sz="2400"/>
        </a:p>
      </dgm:t>
    </dgm:pt>
    <dgm:pt modelId="{4381D69E-7EFD-421B-9150-510F58DC990B}" type="sibTrans" cxnId="{DE13175F-3BA7-4D88-9DB6-8493851F8449}">
      <dgm:prSet/>
      <dgm:spPr/>
      <dgm:t>
        <a:bodyPr/>
        <a:lstStyle/>
        <a:p>
          <a:endParaRPr lang="de-DE" sz="2400"/>
        </a:p>
      </dgm:t>
    </dgm:pt>
    <dgm:pt modelId="{4BF0ABC1-4FC6-48E6-B7FD-AAECA919D9C1}" type="pres">
      <dgm:prSet presAssocID="{9AB062AE-0286-4555-9DAB-90C68D7B280D}" presName="Name0" presStyleCnt="0">
        <dgm:presLayoutVars>
          <dgm:chMax val="7"/>
          <dgm:chPref val="7"/>
          <dgm:dir/>
        </dgm:presLayoutVars>
      </dgm:prSet>
      <dgm:spPr/>
    </dgm:pt>
    <dgm:pt modelId="{1CC0A43D-9160-4CBF-A1A5-77D4D4DEA921}" type="pres">
      <dgm:prSet presAssocID="{9AB062AE-0286-4555-9DAB-90C68D7B280D}" presName="Name1" presStyleCnt="0"/>
      <dgm:spPr/>
    </dgm:pt>
    <dgm:pt modelId="{7D206DB3-1A67-45BE-899A-C034E5786D98}" type="pres">
      <dgm:prSet presAssocID="{9AB062AE-0286-4555-9DAB-90C68D7B280D}" presName="cycle" presStyleCnt="0"/>
      <dgm:spPr/>
    </dgm:pt>
    <dgm:pt modelId="{310FB82F-6721-4098-BFC8-6189C4C54760}" type="pres">
      <dgm:prSet presAssocID="{9AB062AE-0286-4555-9DAB-90C68D7B280D}" presName="srcNode" presStyleLbl="node1" presStyleIdx="0" presStyleCnt="6"/>
      <dgm:spPr/>
    </dgm:pt>
    <dgm:pt modelId="{95D790A9-C561-4FEA-87F5-F26B8A0069C2}" type="pres">
      <dgm:prSet presAssocID="{9AB062AE-0286-4555-9DAB-90C68D7B280D}" presName="conn" presStyleLbl="parChTrans1D2" presStyleIdx="0" presStyleCnt="1"/>
      <dgm:spPr/>
    </dgm:pt>
    <dgm:pt modelId="{EA59C110-6C3B-4B55-92A0-B0CC18E79958}" type="pres">
      <dgm:prSet presAssocID="{9AB062AE-0286-4555-9DAB-90C68D7B280D}" presName="extraNode" presStyleLbl="node1" presStyleIdx="0" presStyleCnt="6"/>
      <dgm:spPr/>
    </dgm:pt>
    <dgm:pt modelId="{F5A2CF36-17CC-4AFD-935A-40823A4879BC}" type="pres">
      <dgm:prSet presAssocID="{9AB062AE-0286-4555-9DAB-90C68D7B280D}" presName="dstNode" presStyleLbl="node1" presStyleIdx="0" presStyleCnt="6"/>
      <dgm:spPr/>
    </dgm:pt>
    <dgm:pt modelId="{23834D32-7446-4B31-86AF-4783A013F81E}" type="pres">
      <dgm:prSet presAssocID="{EB61782E-1740-4A38-B29A-1FD12C00309C}" presName="text_1" presStyleLbl="node1" presStyleIdx="0" presStyleCnt="6" custScaleX="90978" custLinFactNeighborX="-4505">
        <dgm:presLayoutVars>
          <dgm:bulletEnabled val="1"/>
        </dgm:presLayoutVars>
      </dgm:prSet>
      <dgm:spPr/>
    </dgm:pt>
    <dgm:pt modelId="{0B126C27-53AC-4EEB-BA4B-2A3910475512}" type="pres">
      <dgm:prSet presAssocID="{EB61782E-1740-4A38-B29A-1FD12C00309C}" presName="accent_1" presStyleCnt="0"/>
      <dgm:spPr/>
    </dgm:pt>
    <dgm:pt modelId="{4DFA62D6-C196-4EBE-908A-1CEF6CB28BB6}" type="pres">
      <dgm:prSet presAssocID="{EB61782E-1740-4A38-B29A-1FD12C00309C}" presName="accentRepeatNode" presStyleLbl="solidFgAcc1" presStyleIdx="0" presStyleCnt="6"/>
      <dgm:spPr/>
    </dgm:pt>
    <dgm:pt modelId="{060C9DCD-F92B-490A-9BA8-58E1E9EA16B1}" type="pres">
      <dgm:prSet presAssocID="{3181DD5B-A798-4B79-A04E-2155996180C9}" presName="text_2" presStyleLbl="node1" presStyleIdx="1" presStyleCnt="6">
        <dgm:presLayoutVars>
          <dgm:bulletEnabled val="1"/>
        </dgm:presLayoutVars>
      </dgm:prSet>
      <dgm:spPr/>
    </dgm:pt>
    <dgm:pt modelId="{A7ACD880-AC62-464A-8B44-2581865706D2}" type="pres">
      <dgm:prSet presAssocID="{3181DD5B-A798-4B79-A04E-2155996180C9}" presName="accent_2" presStyleCnt="0"/>
      <dgm:spPr/>
    </dgm:pt>
    <dgm:pt modelId="{217A7F0E-63E9-46FC-A229-749FB8D58D21}" type="pres">
      <dgm:prSet presAssocID="{3181DD5B-A798-4B79-A04E-2155996180C9}" presName="accentRepeatNode" presStyleLbl="solidFgAcc1" presStyleIdx="1" presStyleCnt="6"/>
      <dgm:spPr/>
    </dgm:pt>
    <dgm:pt modelId="{CCF4AC55-D592-4B90-8668-6A67548639F4}" type="pres">
      <dgm:prSet presAssocID="{279B375E-CDF8-4C88-9C5A-CCA69AD4149D}" presName="text_3" presStyleLbl="node1" presStyleIdx="2" presStyleCnt="6">
        <dgm:presLayoutVars>
          <dgm:bulletEnabled val="1"/>
        </dgm:presLayoutVars>
      </dgm:prSet>
      <dgm:spPr/>
    </dgm:pt>
    <dgm:pt modelId="{8F98E154-9F83-4582-B9F2-4A34F5D34EF8}" type="pres">
      <dgm:prSet presAssocID="{279B375E-CDF8-4C88-9C5A-CCA69AD4149D}" presName="accent_3" presStyleCnt="0"/>
      <dgm:spPr/>
    </dgm:pt>
    <dgm:pt modelId="{893F772E-28A8-4FA2-A53B-CDAC6102DCA0}" type="pres">
      <dgm:prSet presAssocID="{279B375E-CDF8-4C88-9C5A-CCA69AD4149D}" presName="accentRepeatNode" presStyleLbl="solidFgAcc1" presStyleIdx="2" presStyleCnt="6"/>
      <dgm:spPr/>
    </dgm:pt>
    <dgm:pt modelId="{C84A543A-E73D-433F-9A8A-6CFAD86412B3}" type="pres">
      <dgm:prSet presAssocID="{259E5957-7465-4771-A963-ADE674EE628D}" presName="text_4" presStyleLbl="node1" presStyleIdx="3" presStyleCnt="6">
        <dgm:presLayoutVars>
          <dgm:bulletEnabled val="1"/>
        </dgm:presLayoutVars>
      </dgm:prSet>
      <dgm:spPr/>
    </dgm:pt>
    <dgm:pt modelId="{F10C8971-1E76-4CC8-94E7-035CEA9AAB1A}" type="pres">
      <dgm:prSet presAssocID="{259E5957-7465-4771-A963-ADE674EE628D}" presName="accent_4" presStyleCnt="0"/>
      <dgm:spPr/>
    </dgm:pt>
    <dgm:pt modelId="{A48CDA2E-8B56-43FD-A1DD-18239C69B5EE}" type="pres">
      <dgm:prSet presAssocID="{259E5957-7465-4771-A963-ADE674EE628D}" presName="accentRepeatNode" presStyleLbl="solidFgAcc1" presStyleIdx="3" presStyleCnt="6"/>
      <dgm:spPr/>
    </dgm:pt>
    <dgm:pt modelId="{B71183DA-68EA-4910-B46E-EB8A1103D5AB}" type="pres">
      <dgm:prSet presAssocID="{8EB7CFE1-080B-498A-AA3D-2B10969C9870}" presName="text_5" presStyleLbl="node1" presStyleIdx="4" presStyleCnt="6">
        <dgm:presLayoutVars>
          <dgm:bulletEnabled val="1"/>
        </dgm:presLayoutVars>
      </dgm:prSet>
      <dgm:spPr/>
    </dgm:pt>
    <dgm:pt modelId="{EB431FA1-1293-4AB5-92E1-517D248F6F14}" type="pres">
      <dgm:prSet presAssocID="{8EB7CFE1-080B-498A-AA3D-2B10969C9870}" presName="accent_5" presStyleCnt="0"/>
      <dgm:spPr/>
    </dgm:pt>
    <dgm:pt modelId="{37E69BAE-5F90-4D65-8CDC-1F446A4C1663}" type="pres">
      <dgm:prSet presAssocID="{8EB7CFE1-080B-498A-AA3D-2B10969C9870}" presName="accentRepeatNode" presStyleLbl="solidFgAcc1" presStyleIdx="4" presStyleCnt="6"/>
      <dgm:spPr/>
    </dgm:pt>
    <dgm:pt modelId="{9D03DDE9-25B1-4108-8EC7-4FC7C56DA7D0}" type="pres">
      <dgm:prSet presAssocID="{977A229C-CF37-44E0-B20A-C09FBBA8B1D3}" presName="text_6" presStyleLbl="node1" presStyleIdx="5" presStyleCnt="6">
        <dgm:presLayoutVars>
          <dgm:bulletEnabled val="1"/>
        </dgm:presLayoutVars>
      </dgm:prSet>
      <dgm:spPr/>
    </dgm:pt>
    <dgm:pt modelId="{06CCA731-C3F6-4443-AA99-4B16B6A33EF1}" type="pres">
      <dgm:prSet presAssocID="{977A229C-CF37-44E0-B20A-C09FBBA8B1D3}" presName="accent_6" presStyleCnt="0"/>
      <dgm:spPr/>
    </dgm:pt>
    <dgm:pt modelId="{A39841B7-FFB4-4FB7-85D2-2DBAF82C3D66}" type="pres">
      <dgm:prSet presAssocID="{977A229C-CF37-44E0-B20A-C09FBBA8B1D3}" presName="accentRepeatNode" presStyleLbl="solidFgAcc1" presStyleIdx="5" presStyleCnt="6"/>
      <dgm:spPr/>
    </dgm:pt>
  </dgm:ptLst>
  <dgm:cxnLst>
    <dgm:cxn modelId="{D76F5D20-1E73-43A2-9FCB-F9134B0D2EE9}" type="presOf" srcId="{279B375E-CDF8-4C88-9C5A-CCA69AD4149D}" destId="{CCF4AC55-D592-4B90-8668-6A67548639F4}" srcOrd="0" destOrd="0" presId="urn:microsoft.com/office/officeart/2008/layout/VerticalCurvedList"/>
    <dgm:cxn modelId="{50656F37-F3F2-4B85-8FAB-E8C631705697}" type="presOf" srcId="{977A229C-CF37-44E0-B20A-C09FBBA8B1D3}" destId="{9D03DDE9-25B1-4108-8EC7-4FC7C56DA7D0}" srcOrd="0" destOrd="0" presId="urn:microsoft.com/office/officeart/2008/layout/VerticalCurvedList"/>
    <dgm:cxn modelId="{DE13175F-3BA7-4D88-9DB6-8493851F8449}" srcId="{9AB062AE-0286-4555-9DAB-90C68D7B280D}" destId="{8EB7CFE1-080B-498A-AA3D-2B10969C9870}" srcOrd="4" destOrd="0" parTransId="{F9B0465D-1638-4A37-928C-3117469CB4DE}" sibTransId="{4381D69E-7EFD-421B-9150-510F58DC990B}"/>
    <dgm:cxn modelId="{AA580441-2EC1-4F07-9386-69E7C8F46406}" type="presOf" srcId="{EB61782E-1740-4A38-B29A-1FD12C00309C}" destId="{23834D32-7446-4B31-86AF-4783A013F81E}" srcOrd="0" destOrd="0" presId="urn:microsoft.com/office/officeart/2008/layout/VerticalCurvedList"/>
    <dgm:cxn modelId="{0F2B0D82-C59B-47FD-86F3-7FEC757917D0}" srcId="{9AB062AE-0286-4555-9DAB-90C68D7B280D}" destId="{3181DD5B-A798-4B79-A04E-2155996180C9}" srcOrd="1" destOrd="0" parTransId="{182734EA-8C7A-490F-8D14-8F78A8C9C0AE}" sibTransId="{0202358A-65AA-4B92-AE8F-3FA275C41957}"/>
    <dgm:cxn modelId="{83624582-878C-446B-84F9-BE8F242EB5F0}" type="presOf" srcId="{259E5957-7465-4771-A963-ADE674EE628D}" destId="{C84A543A-E73D-433F-9A8A-6CFAD86412B3}" srcOrd="0" destOrd="0" presId="urn:microsoft.com/office/officeart/2008/layout/VerticalCurvedList"/>
    <dgm:cxn modelId="{F0BEDE8F-2529-4C8D-B667-C8AFEFDC9496}" type="presOf" srcId="{9AB062AE-0286-4555-9DAB-90C68D7B280D}" destId="{4BF0ABC1-4FC6-48E6-B7FD-AAECA919D9C1}" srcOrd="0" destOrd="0" presId="urn:microsoft.com/office/officeart/2008/layout/VerticalCurvedList"/>
    <dgm:cxn modelId="{8AB5B09D-0C0B-4217-8AD5-B9B7456D757D}" srcId="{9AB062AE-0286-4555-9DAB-90C68D7B280D}" destId="{977A229C-CF37-44E0-B20A-C09FBBA8B1D3}" srcOrd="5" destOrd="0" parTransId="{F9DE05DF-A173-4F33-80E5-64CD697ADFCD}" sibTransId="{D14132EA-5730-4923-AA22-E71EFA3626A7}"/>
    <dgm:cxn modelId="{E55D09A5-4A0C-4669-AB6A-94570BCC6DEE}" type="presOf" srcId="{CB285BE0-1D93-428E-B496-00C67FEAD17D}" destId="{95D790A9-C561-4FEA-87F5-F26B8A0069C2}" srcOrd="0" destOrd="0" presId="urn:microsoft.com/office/officeart/2008/layout/VerticalCurvedList"/>
    <dgm:cxn modelId="{29F3DDAF-29B7-474B-8F16-E80AA76B7B03}" srcId="{9AB062AE-0286-4555-9DAB-90C68D7B280D}" destId="{279B375E-CDF8-4C88-9C5A-CCA69AD4149D}" srcOrd="2" destOrd="0" parTransId="{597D5C8F-19EC-42C7-9427-E2236EF763A8}" sibTransId="{F60AE5D0-5EA5-41CD-B1A5-F0E4ECEC09F7}"/>
    <dgm:cxn modelId="{0E76D7DB-1B66-43ED-A57B-20816E5AC450}" type="presOf" srcId="{3181DD5B-A798-4B79-A04E-2155996180C9}" destId="{060C9DCD-F92B-490A-9BA8-58E1E9EA16B1}" srcOrd="0" destOrd="0" presId="urn:microsoft.com/office/officeart/2008/layout/VerticalCurvedList"/>
    <dgm:cxn modelId="{9E6BBADE-C39C-4828-99BD-9668B92BE30A}" srcId="{9AB062AE-0286-4555-9DAB-90C68D7B280D}" destId="{259E5957-7465-4771-A963-ADE674EE628D}" srcOrd="3" destOrd="0" parTransId="{B4110DA9-2580-42BF-967D-AB1D46131758}" sibTransId="{9DB21B77-9772-49C8-B22A-21BBA066EF0A}"/>
    <dgm:cxn modelId="{59EC49F7-9DD9-4B1A-8070-816DE38B9208}" type="presOf" srcId="{8EB7CFE1-080B-498A-AA3D-2B10969C9870}" destId="{B71183DA-68EA-4910-B46E-EB8A1103D5AB}" srcOrd="0" destOrd="0" presId="urn:microsoft.com/office/officeart/2008/layout/VerticalCurvedList"/>
    <dgm:cxn modelId="{300C2BFF-A6ED-405C-B951-13C45DEA989F}" srcId="{9AB062AE-0286-4555-9DAB-90C68D7B280D}" destId="{EB61782E-1740-4A38-B29A-1FD12C00309C}" srcOrd="0" destOrd="0" parTransId="{781EF9C8-F8E5-476A-819B-0460B2C08442}" sibTransId="{CB285BE0-1D93-428E-B496-00C67FEAD17D}"/>
    <dgm:cxn modelId="{22683403-8517-4494-9990-5BE4B63E26F9}" type="presParOf" srcId="{4BF0ABC1-4FC6-48E6-B7FD-AAECA919D9C1}" destId="{1CC0A43D-9160-4CBF-A1A5-77D4D4DEA921}" srcOrd="0" destOrd="0" presId="urn:microsoft.com/office/officeart/2008/layout/VerticalCurvedList"/>
    <dgm:cxn modelId="{A24CF2E1-A773-4713-B368-2493CAD49919}" type="presParOf" srcId="{1CC0A43D-9160-4CBF-A1A5-77D4D4DEA921}" destId="{7D206DB3-1A67-45BE-899A-C034E5786D98}" srcOrd="0" destOrd="0" presId="urn:microsoft.com/office/officeart/2008/layout/VerticalCurvedList"/>
    <dgm:cxn modelId="{5D6D54A0-2A3A-4DC0-AC8D-3E5A687603FF}" type="presParOf" srcId="{7D206DB3-1A67-45BE-899A-C034E5786D98}" destId="{310FB82F-6721-4098-BFC8-6189C4C54760}" srcOrd="0" destOrd="0" presId="urn:microsoft.com/office/officeart/2008/layout/VerticalCurvedList"/>
    <dgm:cxn modelId="{62644ECA-7401-4271-A5C0-F80842C3377B}" type="presParOf" srcId="{7D206DB3-1A67-45BE-899A-C034E5786D98}" destId="{95D790A9-C561-4FEA-87F5-F26B8A0069C2}" srcOrd="1" destOrd="0" presId="urn:microsoft.com/office/officeart/2008/layout/VerticalCurvedList"/>
    <dgm:cxn modelId="{366C5ACE-21D7-45D3-8BD7-961980631BBD}" type="presParOf" srcId="{7D206DB3-1A67-45BE-899A-C034E5786D98}" destId="{EA59C110-6C3B-4B55-92A0-B0CC18E79958}" srcOrd="2" destOrd="0" presId="urn:microsoft.com/office/officeart/2008/layout/VerticalCurvedList"/>
    <dgm:cxn modelId="{158DC204-274E-42A0-ACD3-7BDF065868D5}" type="presParOf" srcId="{7D206DB3-1A67-45BE-899A-C034E5786D98}" destId="{F5A2CF36-17CC-4AFD-935A-40823A4879BC}" srcOrd="3" destOrd="0" presId="urn:microsoft.com/office/officeart/2008/layout/VerticalCurvedList"/>
    <dgm:cxn modelId="{F10FD682-0B09-47BB-8AAC-AA0737A39FC1}" type="presParOf" srcId="{1CC0A43D-9160-4CBF-A1A5-77D4D4DEA921}" destId="{23834D32-7446-4B31-86AF-4783A013F81E}" srcOrd="1" destOrd="0" presId="urn:microsoft.com/office/officeart/2008/layout/VerticalCurvedList"/>
    <dgm:cxn modelId="{1F6BEB60-4540-40C7-A7AC-51D58F4A04B1}" type="presParOf" srcId="{1CC0A43D-9160-4CBF-A1A5-77D4D4DEA921}" destId="{0B126C27-53AC-4EEB-BA4B-2A3910475512}" srcOrd="2" destOrd="0" presId="urn:microsoft.com/office/officeart/2008/layout/VerticalCurvedList"/>
    <dgm:cxn modelId="{FEEAA7B1-D920-49F5-898C-B43B6513B4BA}" type="presParOf" srcId="{0B126C27-53AC-4EEB-BA4B-2A3910475512}" destId="{4DFA62D6-C196-4EBE-908A-1CEF6CB28BB6}" srcOrd="0" destOrd="0" presId="urn:microsoft.com/office/officeart/2008/layout/VerticalCurvedList"/>
    <dgm:cxn modelId="{9E3BF2E2-EDA9-4820-BEB0-F0C696813ABF}" type="presParOf" srcId="{1CC0A43D-9160-4CBF-A1A5-77D4D4DEA921}" destId="{060C9DCD-F92B-490A-9BA8-58E1E9EA16B1}" srcOrd="3" destOrd="0" presId="urn:microsoft.com/office/officeart/2008/layout/VerticalCurvedList"/>
    <dgm:cxn modelId="{F1E70B83-842A-456A-9588-6590326D4652}" type="presParOf" srcId="{1CC0A43D-9160-4CBF-A1A5-77D4D4DEA921}" destId="{A7ACD880-AC62-464A-8B44-2581865706D2}" srcOrd="4" destOrd="0" presId="urn:microsoft.com/office/officeart/2008/layout/VerticalCurvedList"/>
    <dgm:cxn modelId="{D8C13CBA-A783-4FB3-9B93-C10B8D0A5CEC}" type="presParOf" srcId="{A7ACD880-AC62-464A-8B44-2581865706D2}" destId="{217A7F0E-63E9-46FC-A229-749FB8D58D21}" srcOrd="0" destOrd="0" presId="urn:microsoft.com/office/officeart/2008/layout/VerticalCurvedList"/>
    <dgm:cxn modelId="{2D186B7A-DAA3-42FE-B83F-20FED065792F}" type="presParOf" srcId="{1CC0A43D-9160-4CBF-A1A5-77D4D4DEA921}" destId="{CCF4AC55-D592-4B90-8668-6A67548639F4}" srcOrd="5" destOrd="0" presId="urn:microsoft.com/office/officeart/2008/layout/VerticalCurvedList"/>
    <dgm:cxn modelId="{DAC6D9CD-22A9-44EF-8F97-9FBEA35478C5}" type="presParOf" srcId="{1CC0A43D-9160-4CBF-A1A5-77D4D4DEA921}" destId="{8F98E154-9F83-4582-B9F2-4A34F5D34EF8}" srcOrd="6" destOrd="0" presId="urn:microsoft.com/office/officeart/2008/layout/VerticalCurvedList"/>
    <dgm:cxn modelId="{709D52FB-7F4C-4101-BCAC-3264EE7E044B}" type="presParOf" srcId="{8F98E154-9F83-4582-B9F2-4A34F5D34EF8}" destId="{893F772E-28A8-4FA2-A53B-CDAC6102DCA0}" srcOrd="0" destOrd="0" presId="urn:microsoft.com/office/officeart/2008/layout/VerticalCurvedList"/>
    <dgm:cxn modelId="{A2140B5B-A5D5-4B05-B6D4-E9C311E65E65}" type="presParOf" srcId="{1CC0A43D-9160-4CBF-A1A5-77D4D4DEA921}" destId="{C84A543A-E73D-433F-9A8A-6CFAD86412B3}" srcOrd="7" destOrd="0" presId="urn:microsoft.com/office/officeart/2008/layout/VerticalCurvedList"/>
    <dgm:cxn modelId="{5349FB6A-B0E4-4F8B-A275-484E6D3D3F03}" type="presParOf" srcId="{1CC0A43D-9160-4CBF-A1A5-77D4D4DEA921}" destId="{F10C8971-1E76-4CC8-94E7-035CEA9AAB1A}" srcOrd="8" destOrd="0" presId="urn:microsoft.com/office/officeart/2008/layout/VerticalCurvedList"/>
    <dgm:cxn modelId="{442FE5E3-457A-451B-BDC4-8F773D771E9F}" type="presParOf" srcId="{F10C8971-1E76-4CC8-94E7-035CEA9AAB1A}" destId="{A48CDA2E-8B56-43FD-A1DD-18239C69B5EE}" srcOrd="0" destOrd="0" presId="urn:microsoft.com/office/officeart/2008/layout/VerticalCurvedList"/>
    <dgm:cxn modelId="{84312494-A747-4451-BD03-C8CE6CC8AAD6}" type="presParOf" srcId="{1CC0A43D-9160-4CBF-A1A5-77D4D4DEA921}" destId="{B71183DA-68EA-4910-B46E-EB8A1103D5AB}" srcOrd="9" destOrd="0" presId="urn:microsoft.com/office/officeart/2008/layout/VerticalCurvedList"/>
    <dgm:cxn modelId="{2A7D392A-4AD7-4ECA-8EF8-6EB77C5A5824}" type="presParOf" srcId="{1CC0A43D-9160-4CBF-A1A5-77D4D4DEA921}" destId="{EB431FA1-1293-4AB5-92E1-517D248F6F14}" srcOrd="10" destOrd="0" presId="urn:microsoft.com/office/officeart/2008/layout/VerticalCurvedList"/>
    <dgm:cxn modelId="{3EF990E7-F542-4D28-8FF2-AE8D0EDE6152}" type="presParOf" srcId="{EB431FA1-1293-4AB5-92E1-517D248F6F14}" destId="{37E69BAE-5F90-4D65-8CDC-1F446A4C1663}" srcOrd="0" destOrd="0" presId="urn:microsoft.com/office/officeart/2008/layout/VerticalCurvedList"/>
    <dgm:cxn modelId="{360FE139-61DF-415C-A8A8-C101B4D264A3}" type="presParOf" srcId="{1CC0A43D-9160-4CBF-A1A5-77D4D4DEA921}" destId="{9D03DDE9-25B1-4108-8EC7-4FC7C56DA7D0}" srcOrd="11" destOrd="0" presId="urn:microsoft.com/office/officeart/2008/layout/VerticalCurvedList"/>
    <dgm:cxn modelId="{4605BEF5-5978-475B-88CD-E52D27170FAF}" type="presParOf" srcId="{1CC0A43D-9160-4CBF-A1A5-77D4D4DEA921}" destId="{06CCA731-C3F6-4443-AA99-4B16B6A33EF1}" srcOrd="12" destOrd="0" presId="urn:microsoft.com/office/officeart/2008/layout/VerticalCurvedList"/>
    <dgm:cxn modelId="{673570E8-9C47-4935-9498-0D226068AA08}" type="presParOf" srcId="{06CCA731-C3F6-4443-AA99-4B16B6A33EF1}" destId="{A39841B7-FFB4-4FB7-85D2-2DBAF82C3D66}"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0478948-A19C-4D6B-BB1E-D550D2AA771F}" type="doc">
      <dgm:prSet loTypeId="urn:microsoft.com/office/officeart/2005/8/layout/hierarchy4" loCatId="hierarchy" qsTypeId="urn:microsoft.com/office/officeart/2005/8/quickstyle/simple5" qsCatId="simple" csTypeId="urn:microsoft.com/office/officeart/2005/8/colors/accent3_3" csCatId="accent3" phldr="1"/>
      <dgm:spPr/>
      <dgm:t>
        <a:bodyPr/>
        <a:lstStyle/>
        <a:p>
          <a:endParaRPr lang="de-DE"/>
        </a:p>
      </dgm:t>
    </dgm:pt>
    <dgm:pt modelId="{6BBFE102-70B6-4C0C-8FCD-2BE4369C75D3}">
      <dgm:prSet phldrT="[Text]"/>
      <dgm:spPr/>
      <dgm:t>
        <a:bodyPr/>
        <a:lstStyle/>
        <a:p>
          <a:r>
            <a:rPr lang="de-DE" err="1">
              <a:solidFill>
                <a:srgbClr val="4A5C66"/>
              </a:solidFill>
              <a:latin typeface="Arial" pitchFamily="34" charset="0"/>
              <a:ea typeface="MS PGothic" pitchFamily="34" charset="-128"/>
              <a:cs typeface="Arial" pitchFamily="34" charset="0"/>
            </a:rPr>
            <a:t>Dependency</a:t>
          </a:r>
          <a:r>
            <a:rPr lang="de-DE">
              <a:solidFill>
                <a:srgbClr val="4A5C66"/>
              </a:solidFill>
              <a:latin typeface="Arial" pitchFamily="34" charset="0"/>
              <a:ea typeface="MS PGothic" pitchFamily="34" charset="-128"/>
              <a:cs typeface="Arial" pitchFamily="34" charset="0"/>
            </a:rPr>
            <a:t>-Tracking-Mechanismus</a:t>
          </a:r>
          <a:endParaRPr lang="de-DE">
            <a:latin typeface="Arial" panose="020B0604020202020204" pitchFamily="34" charset="0"/>
            <a:cs typeface="Arial" panose="020B0604020202020204" pitchFamily="34" charset="0"/>
          </a:endParaRPr>
        </a:p>
      </dgm:t>
    </dgm:pt>
    <dgm:pt modelId="{C08394E4-C9AE-4E57-A7D1-16FB9CBEB003}" type="parTrans" cxnId="{DAFAFF21-4D9C-49C6-9F4E-D6EB833DEEE2}">
      <dgm:prSet/>
      <dgm:spPr/>
      <dgm:t>
        <a:bodyPr/>
        <a:lstStyle/>
        <a:p>
          <a:endParaRPr lang="de-DE">
            <a:latin typeface="Arial" panose="020B0604020202020204" pitchFamily="34" charset="0"/>
            <a:cs typeface="Arial" panose="020B0604020202020204" pitchFamily="34" charset="0"/>
          </a:endParaRPr>
        </a:p>
      </dgm:t>
    </dgm:pt>
    <dgm:pt modelId="{5A483D8C-B50D-4441-984B-17875B13E444}" type="sibTrans" cxnId="{DAFAFF21-4D9C-49C6-9F4E-D6EB833DEEE2}">
      <dgm:prSet/>
      <dgm:spPr/>
      <dgm:t>
        <a:bodyPr/>
        <a:lstStyle/>
        <a:p>
          <a:endParaRPr lang="de-DE">
            <a:latin typeface="Arial" panose="020B0604020202020204" pitchFamily="34" charset="0"/>
            <a:cs typeface="Arial" panose="020B0604020202020204" pitchFamily="34" charset="0"/>
          </a:endParaRPr>
        </a:p>
      </dgm:t>
    </dgm:pt>
    <dgm:pt modelId="{ED50A6CC-0BF1-4092-ADF0-B984B12AFE50}">
      <dgm:prSet phldrT="[Text]"/>
      <dgm:spPr/>
      <dgm:t>
        <a:bodyPr/>
        <a:lstStyle/>
        <a:p>
          <a:r>
            <a:rPr lang="de-DE">
              <a:solidFill>
                <a:srgbClr val="4A5C66"/>
              </a:solidFill>
              <a:latin typeface="Arial" pitchFamily="34" charset="0"/>
              <a:ea typeface="MS PGothic" pitchFamily="34" charset="-128"/>
              <a:cs typeface="Arial" pitchFamily="34" charset="0"/>
            </a:rPr>
            <a:t>Was hat sich geändert?</a:t>
          </a:r>
          <a:endParaRPr lang="de-DE">
            <a:latin typeface="Arial" panose="020B0604020202020204" pitchFamily="34" charset="0"/>
            <a:cs typeface="Arial" panose="020B0604020202020204" pitchFamily="34" charset="0"/>
          </a:endParaRPr>
        </a:p>
      </dgm:t>
    </dgm:pt>
    <dgm:pt modelId="{9328FA0A-97F8-4992-9CDA-B393C18D7353}" type="parTrans" cxnId="{00F7BE1A-C12A-4BB7-B7E4-75E34B2A5D30}">
      <dgm:prSet/>
      <dgm:spPr/>
      <dgm:t>
        <a:bodyPr/>
        <a:lstStyle/>
        <a:p>
          <a:endParaRPr lang="de-DE">
            <a:latin typeface="Arial" panose="020B0604020202020204" pitchFamily="34" charset="0"/>
            <a:cs typeface="Arial" panose="020B0604020202020204" pitchFamily="34" charset="0"/>
          </a:endParaRPr>
        </a:p>
      </dgm:t>
    </dgm:pt>
    <dgm:pt modelId="{4476EBA4-B7A5-43F0-8A88-C2635AA155C5}" type="sibTrans" cxnId="{00F7BE1A-C12A-4BB7-B7E4-75E34B2A5D30}">
      <dgm:prSet/>
      <dgm:spPr/>
      <dgm:t>
        <a:bodyPr/>
        <a:lstStyle/>
        <a:p>
          <a:endParaRPr lang="de-DE">
            <a:latin typeface="Arial" panose="020B0604020202020204" pitchFamily="34" charset="0"/>
            <a:cs typeface="Arial" panose="020B0604020202020204" pitchFamily="34" charset="0"/>
          </a:endParaRPr>
        </a:p>
      </dgm:t>
    </dgm:pt>
    <dgm:pt modelId="{60DCB313-96A5-4BDC-A4A5-5D99C872A87C}">
      <dgm:prSet phldrT="[Text]"/>
      <dgm:spPr/>
      <dgm:t>
        <a:bodyPr/>
        <a:lstStyle/>
        <a:p>
          <a:r>
            <a:rPr lang="de-DE">
              <a:latin typeface="Arial" panose="020B0604020202020204" pitchFamily="34" charset="0"/>
              <a:cs typeface="Arial" panose="020B0604020202020204" pitchFamily="34" charset="0"/>
            </a:rPr>
            <a:t>Effizienz</a:t>
          </a:r>
        </a:p>
      </dgm:t>
    </dgm:pt>
    <dgm:pt modelId="{D285AA20-D1D5-41DC-A26D-9A5C9BB0520A}" type="parTrans" cxnId="{D76B9BE4-F94E-4D14-825B-C6DCDF79BDFA}">
      <dgm:prSet/>
      <dgm:spPr/>
      <dgm:t>
        <a:bodyPr/>
        <a:lstStyle/>
        <a:p>
          <a:endParaRPr lang="de-DE">
            <a:latin typeface="Arial" panose="020B0604020202020204" pitchFamily="34" charset="0"/>
            <a:cs typeface="Arial" panose="020B0604020202020204" pitchFamily="34" charset="0"/>
          </a:endParaRPr>
        </a:p>
      </dgm:t>
    </dgm:pt>
    <dgm:pt modelId="{049B010D-4D13-49E8-B4AD-276A449D7936}" type="sibTrans" cxnId="{D76B9BE4-F94E-4D14-825B-C6DCDF79BDFA}">
      <dgm:prSet/>
      <dgm:spPr/>
      <dgm:t>
        <a:bodyPr/>
        <a:lstStyle/>
        <a:p>
          <a:endParaRPr lang="de-DE">
            <a:latin typeface="Arial" panose="020B0604020202020204" pitchFamily="34" charset="0"/>
            <a:cs typeface="Arial" panose="020B0604020202020204" pitchFamily="34" charset="0"/>
          </a:endParaRPr>
        </a:p>
      </dgm:t>
    </dgm:pt>
    <dgm:pt modelId="{18BDBCDC-232B-43C5-A782-A886C896323B}">
      <dgm:prSet phldrT="[Text]"/>
      <dgm:spPr/>
      <dgm:t>
        <a:bodyPr/>
        <a:lstStyle/>
        <a:p>
          <a:r>
            <a:rPr lang="de-DE">
              <a:latin typeface="Arial" panose="020B0604020202020204" pitchFamily="34" charset="0"/>
              <a:cs typeface="Arial" panose="020B0604020202020204" pitchFamily="34" charset="0"/>
            </a:rPr>
            <a:t>Geringe Ladezeiten</a:t>
          </a:r>
        </a:p>
      </dgm:t>
    </dgm:pt>
    <dgm:pt modelId="{DD77B90A-980D-4BED-A638-1297BEBAB118}" type="parTrans" cxnId="{8C1E1198-382E-44F9-A0EA-8863874C6129}">
      <dgm:prSet/>
      <dgm:spPr/>
      <dgm:t>
        <a:bodyPr/>
        <a:lstStyle/>
        <a:p>
          <a:endParaRPr lang="de-DE">
            <a:latin typeface="Arial" panose="020B0604020202020204" pitchFamily="34" charset="0"/>
            <a:cs typeface="Arial" panose="020B0604020202020204" pitchFamily="34" charset="0"/>
          </a:endParaRPr>
        </a:p>
      </dgm:t>
    </dgm:pt>
    <dgm:pt modelId="{7D07559E-D1A2-486B-A4C1-E5074B067B60}" type="sibTrans" cxnId="{8C1E1198-382E-44F9-A0EA-8863874C6129}">
      <dgm:prSet/>
      <dgm:spPr/>
      <dgm:t>
        <a:bodyPr/>
        <a:lstStyle/>
        <a:p>
          <a:endParaRPr lang="de-DE">
            <a:latin typeface="Arial" panose="020B0604020202020204" pitchFamily="34" charset="0"/>
            <a:cs typeface="Arial" panose="020B0604020202020204" pitchFamily="34" charset="0"/>
          </a:endParaRPr>
        </a:p>
      </dgm:t>
    </dgm:pt>
    <dgm:pt modelId="{73ABCF8A-17BB-422C-9E57-B4FD1C6C768E}">
      <dgm:prSet phldrT="[Text]"/>
      <dgm:spPr/>
      <dgm:t>
        <a:bodyPr/>
        <a:lstStyle/>
        <a:p>
          <a:r>
            <a:rPr lang="de-DE">
              <a:solidFill>
                <a:srgbClr val="4A5C66"/>
              </a:solidFill>
              <a:latin typeface="Arial" pitchFamily="34" charset="0"/>
              <a:ea typeface="MS PGothic" pitchFamily="34" charset="-128"/>
              <a:cs typeface="Arial" pitchFamily="34" charset="0"/>
            </a:rPr>
            <a:t>Was muss aktualisiert werden?</a:t>
          </a:r>
          <a:endParaRPr lang="de-DE">
            <a:latin typeface="Arial" panose="020B0604020202020204" pitchFamily="34" charset="0"/>
            <a:cs typeface="Arial" panose="020B0604020202020204" pitchFamily="34" charset="0"/>
          </a:endParaRPr>
        </a:p>
      </dgm:t>
    </dgm:pt>
    <dgm:pt modelId="{A266BB79-F2FF-4AD1-BCB0-A9B43934E2A2}" type="parTrans" cxnId="{7B7C5B80-B465-4F4B-9C3C-C074B9499959}">
      <dgm:prSet/>
      <dgm:spPr/>
      <dgm:t>
        <a:bodyPr/>
        <a:lstStyle/>
        <a:p>
          <a:endParaRPr lang="de-DE">
            <a:latin typeface="Arial" panose="020B0604020202020204" pitchFamily="34" charset="0"/>
            <a:cs typeface="Arial" panose="020B0604020202020204" pitchFamily="34" charset="0"/>
          </a:endParaRPr>
        </a:p>
      </dgm:t>
    </dgm:pt>
    <dgm:pt modelId="{6B4BE138-4C08-4BAD-BB4C-FC1F693FFFC0}" type="sibTrans" cxnId="{7B7C5B80-B465-4F4B-9C3C-C074B9499959}">
      <dgm:prSet/>
      <dgm:spPr/>
      <dgm:t>
        <a:bodyPr/>
        <a:lstStyle/>
        <a:p>
          <a:endParaRPr lang="de-DE">
            <a:latin typeface="Arial" panose="020B0604020202020204" pitchFamily="34" charset="0"/>
            <a:cs typeface="Arial" panose="020B0604020202020204" pitchFamily="34" charset="0"/>
          </a:endParaRPr>
        </a:p>
      </dgm:t>
    </dgm:pt>
    <dgm:pt modelId="{D2D026A7-6FAF-4CC9-8D4B-4FE91544C7D6}">
      <dgm:prSet phldrT="[Text]"/>
      <dgm:spPr/>
      <dgm:t>
        <a:bodyPr/>
        <a:lstStyle/>
        <a:p>
          <a:r>
            <a:rPr lang="de-DE">
              <a:latin typeface="Arial" panose="020B0604020202020204" pitchFamily="34" charset="0"/>
              <a:cs typeface="Arial" panose="020B0604020202020204" pitchFamily="34" charset="0"/>
            </a:rPr>
            <a:t>Single Page </a:t>
          </a:r>
          <a:r>
            <a:rPr lang="de-DE" err="1">
              <a:latin typeface="Arial" panose="020B0604020202020204" pitchFamily="34" charset="0"/>
              <a:cs typeface="Arial" panose="020B0604020202020204" pitchFamily="34" charset="0"/>
            </a:rPr>
            <a:t>Application</a:t>
          </a:r>
          <a:r>
            <a:rPr lang="de-DE">
              <a:latin typeface="Arial" panose="020B0604020202020204" pitchFamily="34" charset="0"/>
              <a:cs typeface="Arial" panose="020B0604020202020204" pitchFamily="34" charset="0"/>
            </a:rPr>
            <a:t> (SPA)</a:t>
          </a:r>
        </a:p>
      </dgm:t>
    </dgm:pt>
    <dgm:pt modelId="{91C50362-1260-43E7-8B9B-96029C19BC3A}" type="parTrans" cxnId="{40C171F2-A504-4C75-9EDA-61A2C6E14284}">
      <dgm:prSet/>
      <dgm:spPr/>
      <dgm:t>
        <a:bodyPr/>
        <a:lstStyle/>
        <a:p>
          <a:endParaRPr lang="de-DE">
            <a:latin typeface="Arial" panose="020B0604020202020204" pitchFamily="34" charset="0"/>
            <a:cs typeface="Arial" panose="020B0604020202020204" pitchFamily="34" charset="0"/>
          </a:endParaRPr>
        </a:p>
      </dgm:t>
    </dgm:pt>
    <dgm:pt modelId="{4791C584-D160-47A9-B81D-CCC5429DA74D}" type="sibTrans" cxnId="{40C171F2-A504-4C75-9EDA-61A2C6E14284}">
      <dgm:prSet/>
      <dgm:spPr/>
      <dgm:t>
        <a:bodyPr/>
        <a:lstStyle/>
        <a:p>
          <a:endParaRPr lang="de-DE">
            <a:latin typeface="Arial" panose="020B0604020202020204" pitchFamily="34" charset="0"/>
            <a:cs typeface="Arial" panose="020B0604020202020204" pitchFamily="34" charset="0"/>
          </a:endParaRPr>
        </a:p>
      </dgm:t>
    </dgm:pt>
    <dgm:pt modelId="{00C411E6-76E7-45B4-87D0-4494199E8AD4}" type="pres">
      <dgm:prSet presAssocID="{00478948-A19C-4D6B-BB1E-D550D2AA771F}" presName="Name0" presStyleCnt="0">
        <dgm:presLayoutVars>
          <dgm:chPref val="1"/>
          <dgm:dir/>
          <dgm:animOne val="branch"/>
          <dgm:animLvl val="lvl"/>
          <dgm:resizeHandles/>
        </dgm:presLayoutVars>
      </dgm:prSet>
      <dgm:spPr/>
    </dgm:pt>
    <dgm:pt modelId="{AE37FC6F-72B6-4B7B-9AA6-36A7A5453397}" type="pres">
      <dgm:prSet presAssocID="{6BBFE102-70B6-4C0C-8FCD-2BE4369C75D3}" presName="vertOne" presStyleCnt="0"/>
      <dgm:spPr/>
    </dgm:pt>
    <dgm:pt modelId="{E4A69302-A0D3-4D20-8DE9-DC178577A133}" type="pres">
      <dgm:prSet presAssocID="{6BBFE102-70B6-4C0C-8FCD-2BE4369C75D3}" presName="txOne" presStyleLbl="node0" presStyleIdx="0" presStyleCnt="1" custLinFactY="-211373" custLinFactNeighborX="1788" custLinFactNeighborY="-300000">
        <dgm:presLayoutVars>
          <dgm:chPref val="3"/>
        </dgm:presLayoutVars>
      </dgm:prSet>
      <dgm:spPr/>
    </dgm:pt>
    <dgm:pt modelId="{F72EFC38-AC81-434B-92C6-64C4171262F8}" type="pres">
      <dgm:prSet presAssocID="{6BBFE102-70B6-4C0C-8FCD-2BE4369C75D3}" presName="parTransOne" presStyleCnt="0"/>
      <dgm:spPr/>
    </dgm:pt>
    <dgm:pt modelId="{EEFB6735-59FD-4802-8D44-2BDD2F473602}" type="pres">
      <dgm:prSet presAssocID="{6BBFE102-70B6-4C0C-8FCD-2BE4369C75D3}" presName="horzOne" presStyleCnt="0"/>
      <dgm:spPr/>
    </dgm:pt>
    <dgm:pt modelId="{203758CF-F6F9-4C9A-8F80-8F80A827A923}" type="pres">
      <dgm:prSet presAssocID="{ED50A6CC-0BF1-4092-ADF0-B984B12AFE50}" presName="vertTwo" presStyleCnt="0"/>
      <dgm:spPr/>
    </dgm:pt>
    <dgm:pt modelId="{9DC5CBFE-CCE4-4BC0-A9EF-F368BB6E3569}" type="pres">
      <dgm:prSet presAssocID="{ED50A6CC-0BF1-4092-ADF0-B984B12AFE50}" presName="txTwo" presStyleLbl="node2" presStyleIdx="0" presStyleCnt="2">
        <dgm:presLayoutVars>
          <dgm:chPref val="3"/>
        </dgm:presLayoutVars>
      </dgm:prSet>
      <dgm:spPr/>
    </dgm:pt>
    <dgm:pt modelId="{217ED0E0-3414-4022-8DB9-7C445EAEF6ED}" type="pres">
      <dgm:prSet presAssocID="{ED50A6CC-0BF1-4092-ADF0-B984B12AFE50}" presName="parTransTwo" presStyleCnt="0"/>
      <dgm:spPr/>
    </dgm:pt>
    <dgm:pt modelId="{685A34EA-83A1-466F-8ED9-598102DBFD19}" type="pres">
      <dgm:prSet presAssocID="{ED50A6CC-0BF1-4092-ADF0-B984B12AFE50}" presName="horzTwo" presStyleCnt="0"/>
      <dgm:spPr/>
    </dgm:pt>
    <dgm:pt modelId="{C7D7CCE8-FFE1-4786-8698-B87129F05AC2}" type="pres">
      <dgm:prSet presAssocID="{D2D026A7-6FAF-4CC9-8D4B-4FE91544C7D6}" presName="vertThree" presStyleCnt="0"/>
      <dgm:spPr/>
    </dgm:pt>
    <dgm:pt modelId="{B7CBE04C-CAA0-43F8-AD7C-76E31B863A7C}" type="pres">
      <dgm:prSet presAssocID="{D2D026A7-6FAF-4CC9-8D4B-4FE91544C7D6}" presName="txThree" presStyleLbl="node3" presStyleIdx="0" presStyleCnt="3">
        <dgm:presLayoutVars>
          <dgm:chPref val="3"/>
        </dgm:presLayoutVars>
      </dgm:prSet>
      <dgm:spPr/>
    </dgm:pt>
    <dgm:pt modelId="{ABCF6725-3B6B-4CDD-B9F6-32EF184CA189}" type="pres">
      <dgm:prSet presAssocID="{D2D026A7-6FAF-4CC9-8D4B-4FE91544C7D6}" presName="horzThree" presStyleCnt="0"/>
      <dgm:spPr/>
    </dgm:pt>
    <dgm:pt modelId="{6FC3AAFC-B154-4081-A4E7-3CF92FB18398}" type="pres">
      <dgm:prSet presAssocID="{4476EBA4-B7A5-43F0-8A88-C2635AA155C5}" presName="sibSpaceTwo" presStyleCnt="0"/>
      <dgm:spPr/>
    </dgm:pt>
    <dgm:pt modelId="{F0F2B592-5A70-4DF3-B723-4AC9D3912C78}" type="pres">
      <dgm:prSet presAssocID="{73ABCF8A-17BB-422C-9E57-B4FD1C6C768E}" presName="vertTwo" presStyleCnt="0"/>
      <dgm:spPr/>
    </dgm:pt>
    <dgm:pt modelId="{1D33A343-4C66-429A-BFBD-3EF0373FC332}" type="pres">
      <dgm:prSet presAssocID="{73ABCF8A-17BB-422C-9E57-B4FD1C6C768E}" presName="txTwo" presStyleLbl="node2" presStyleIdx="1" presStyleCnt="2">
        <dgm:presLayoutVars>
          <dgm:chPref val="3"/>
        </dgm:presLayoutVars>
      </dgm:prSet>
      <dgm:spPr/>
    </dgm:pt>
    <dgm:pt modelId="{14F66B8E-CC0C-428B-A2B6-30D9350B314F}" type="pres">
      <dgm:prSet presAssocID="{73ABCF8A-17BB-422C-9E57-B4FD1C6C768E}" presName="parTransTwo" presStyleCnt="0"/>
      <dgm:spPr/>
    </dgm:pt>
    <dgm:pt modelId="{8ACC4BEE-14EF-429C-9E8C-5E19E58267AC}" type="pres">
      <dgm:prSet presAssocID="{73ABCF8A-17BB-422C-9E57-B4FD1C6C768E}" presName="horzTwo" presStyleCnt="0"/>
      <dgm:spPr/>
    </dgm:pt>
    <dgm:pt modelId="{C62DCA26-4E2E-405F-9A83-2591CB85EEB1}" type="pres">
      <dgm:prSet presAssocID="{60DCB313-96A5-4BDC-A4A5-5D99C872A87C}" presName="vertThree" presStyleCnt="0"/>
      <dgm:spPr/>
    </dgm:pt>
    <dgm:pt modelId="{7A2AD966-F268-45A5-9AB2-BC646757FB09}" type="pres">
      <dgm:prSet presAssocID="{60DCB313-96A5-4BDC-A4A5-5D99C872A87C}" presName="txThree" presStyleLbl="node3" presStyleIdx="1" presStyleCnt="3">
        <dgm:presLayoutVars>
          <dgm:chPref val="3"/>
        </dgm:presLayoutVars>
      </dgm:prSet>
      <dgm:spPr/>
    </dgm:pt>
    <dgm:pt modelId="{A5DB609A-3DBF-4249-889E-7F63E60EEF1D}" type="pres">
      <dgm:prSet presAssocID="{60DCB313-96A5-4BDC-A4A5-5D99C872A87C}" presName="horzThree" presStyleCnt="0"/>
      <dgm:spPr/>
    </dgm:pt>
    <dgm:pt modelId="{66CC1181-95DC-4B27-BD2A-844B66DAA727}" type="pres">
      <dgm:prSet presAssocID="{049B010D-4D13-49E8-B4AD-276A449D7936}" presName="sibSpaceThree" presStyleCnt="0"/>
      <dgm:spPr/>
    </dgm:pt>
    <dgm:pt modelId="{56554DDD-0A87-4ED5-8EB3-DC318A43EB13}" type="pres">
      <dgm:prSet presAssocID="{18BDBCDC-232B-43C5-A782-A886C896323B}" presName="vertThree" presStyleCnt="0"/>
      <dgm:spPr/>
    </dgm:pt>
    <dgm:pt modelId="{4D2574C8-BB49-430C-95DD-685DC863F0C3}" type="pres">
      <dgm:prSet presAssocID="{18BDBCDC-232B-43C5-A782-A886C896323B}" presName="txThree" presStyleLbl="node3" presStyleIdx="2" presStyleCnt="3">
        <dgm:presLayoutVars>
          <dgm:chPref val="3"/>
        </dgm:presLayoutVars>
      </dgm:prSet>
      <dgm:spPr/>
    </dgm:pt>
    <dgm:pt modelId="{880C482C-EA26-44C0-A55E-589ED084E249}" type="pres">
      <dgm:prSet presAssocID="{18BDBCDC-232B-43C5-A782-A886C896323B}" presName="horzThree" presStyleCnt="0"/>
      <dgm:spPr/>
    </dgm:pt>
  </dgm:ptLst>
  <dgm:cxnLst>
    <dgm:cxn modelId="{0C1B3A14-DA49-457B-BEB7-C68935C30E4B}" type="presOf" srcId="{00478948-A19C-4D6B-BB1E-D550D2AA771F}" destId="{00C411E6-76E7-45B4-87D0-4494199E8AD4}" srcOrd="0" destOrd="0" presId="urn:microsoft.com/office/officeart/2005/8/layout/hierarchy4"/>
    <dgm:cxn modelId="{00F7BE1A-C12A-4BB7-B7E4-75E34B2A5D30}" srcId="{6BBFE102-70B6-4C0C-8FCD-2BE4369C75D3}" destId="{ED50A6CC-0BF1-4092-ADF0-B984B12AFE50}" srcOrd="0" destOrd="0" parTransId="{9328FA0A-97F8-4992-9CDA-B393C18D7353}" sibTransId="{4476EBA4-B7A5-43F0-8A88-C2635AA155C5}"/>
    <dgm:cxn modelId="{DAFAFF21-4D9C-49C6-9F4E-D6EB833DEEE2}" srcId="{00478948-A19C-4D6B-BB1E-D550D2AA771F}" destId="{6BBFE102-70B6-4C0C-8FCD-2BE4369C75D3}" srcOrd="0" destOrd="0" parTransId="{C08394E4-C9AE-4E57-A7D1-16FB9CBEB003}" sibTransId="{5A483D8C-B50D-4441-984B-17875B13E444}"/>
    <dgm:cxn modelId="{8DD6C222-4D5C-4C81-9298-CC698C6DA185}" type="presOf" srcId="{6BBFE102-70B6-4C0C-8FCD-2BE4369C75D3}" destId="{E4A69302-A0D3-4D20-8DE9-DC178577A133}" srcOrd="0" destOrd="0" presId="urn:microsoft.com/office/officeart/2005/8/layout/hierarchy4"/>
    <dgm:cxn modelId="{7B7C5B80-B465-4F4B-9C3C-C074B9499959}" srcId="{6BBFE102-70B6-4C0C-8FCD-2BE4369C75D3}" destId="{73ABCF8A-17BB-422C-9E57-B4FD1C6C768E}" srcOrd="1" destOrd="0" parTransId="{A266BB79-F2FF-4AD1-BCB0-A9B43934E2A2}" sibTransId="{6B4BE138-4C08-4BAD-BB4C-FC1F693FFFC0}"/>
    <dgm:cxn modelId="{6CA71A8E-F53B-4E63-96BA-3BF2E8EFBEB0}" type="presOf" srcId="{60DCB313-96A5-4BDC-A4A5-5D99C872A87C}" destId="{7A2AD966-F268-45A5-9AB2-BC646757FB09}" srcOrd="0" destOrd="0" presId="urn:microsoft.com/office/officeart/2005/8/layout/hierarchy4"/>
    <dgm:cxn modelId="{4A656C8F-B7F1-4102-B430-1C30EBDAA262}" type="presOf" srcId="{ED50A6CC-0BF1-4092-ADF0-B984B12AFE50}" destId="{9DC5CBFE-CCE4-4BC0-A9EF-F368BB6E3569}" srcOrd="0" destOrd="0" presId="urn:microsoft.com/office/officeart/2005/8/layout/hierarchy4"/>
    <dgm:cxn modelId="{8C1E1198-382E-44F9-A0EA-8863874C6129}" srcId="{73ABCF8A-17BB-422C-9E57-B4FD1C6C768E}" destId="{18BDBCDC-232B-43C5-A782-A886C896323B}" srcOrd="1" destOrd="0" parTransId="{DD77B90A-980D-4BED-A638-1297BEBAB118}" sibTransId="{7D07559E-D1A2-486B-A4C1-E5074B067B60}"/>
    <dgm:cxn modelId="{DD3055B8-7F4E-4580-804A-96DDF0ECF11E}" type="presOf" srcId="{73ABCF8A-17BB-422C-9E57-B4FD1C6C768E}" destId="{1D33A343-4C66-429A-BFBD-3EF0373FC332}" srcOrd="0" destOrd="0" presId="urn:microsoft.com/office/officeart/2005/8/layout/hierarchy4"/>
    <dgm:cxn modelId="{5E6CE7BB-A249-4335-9956-728B69F14F3C}" type="presOf" srcId="{D2D026A7-6FAF-4CC9-8D4B-4FE91544C7D6}" destId="{B7CBE04C-CAA0-43F8-AD7C-76E31B863A7C}" srcOrd="0" destOrd="0" presId="urn:microsoft.com/office/officeart/2005/8/layout/hierarchy4"/>
    <dgm:cxn modelId="{D76B9BE4-F94E-4D14-825B-C6DCDF79BDFA}" srcId="{73ABCF8A-17BB-422C-9E57-B4FD1C6C768E}" destId="{60DCB313-96A5-4BDC-A4A5-5D99C872A87C}" srcOrd="0" destOrd="0" parTransId="{D285AA20-D1D5-41DC-A26D-9A5C9BB0520A}" sibTransId="{049B010D-4D13-49E8-B4AD-276A449D7936}"/>
    <dgm:cxn modelId="{99A3F7F0-F79D-48B3-A4A1-3F7958477B2C}" type="presOf" srcId="{18BDBCDC-232B-43C5-A782-A886C896323B}" destId="{4D2574C8-BB49-430C-95DD-685DC863F0C3}" srcOrd="0" destOrd="0" presId="urn:microsoft.com/office/officeart/2005/8/layout/hierarchy4"/>
    <dgm:cxn modelId="{40C171F2-A504-4C75-9EDA-61A2C6E14284}" srcId="{ED50A6CC-0BF1-4092-ADF0-B984B12AFE50}" destId="{D2D026A7-6FAF-4CC9-8D4B-4FE91544C7D6}" srcOrd="0" destOrd="0" parTransId="{91C50362-1260-43E7-8B9B-96029C19BC3A}" sibTransId="{4791C584-D160-47A9-B81D-CCC5429DA74D}"/>
    <dgm:cxn modelId="{01EED138-AA4C-492C-9582-B466C1371F8F}" type="presParOf" srcId="{00C411E6-76E7-45B4-87D0-4494199E8AD4}" destId="{AE37FC6F-72B6-4B7B-9AA6-36A7A5453397}" srcOrd="0" destOrd="0" presId="urn:microsoft.com/office/officeart/2005/8/layout/hierarchy4"/>
    <dgm:cxn modelId="{F8C35B4A-FF87-4E5C-8051-94E462D1BFB9}" type="presParOf" srcId="{AE37FC6F-72B6-4B7B-9AA6-36A7A5453397}" destId="{E4A69302-A0D3-4D20-8DE9-DC178577A133}" srcOrd="0" destOrd="0" presId="urn:microsoft.com/office/officeart/2005/8/layout/hierarchy4"/>
    <dgm:cxn modelId="{58EC5A13-DDB9-425F-9664-301CCF17970D}" type="presParOf" srcId="{AE37FC6F-72B6-4B7B-9AA6-36A7A5453397}" destId="{F72EFC38-AC81-434B-92C6-64C4171262F8}" srcOrd="1" destOrd="0" presId="urn:microsoft.com/office/officeart/2005/8/layout/hierarchy4"/>
    <dgm:cxn modelId="{7F5BE522-5A06-404C-A66A-039990E61727}" type="presParOf" srcId="{AE37FC6F-72B6-4B7B-9AA6-36A7A5453397}" destId="{EEFB6735-59FD-4802-8D44-2BDD2F473602}" srcOrd="2" destOrd="0" presId="urn:microsoft.com/office/officeart/2005/8/layout/hierarchy4"/>
    <dgm:cxn modelId="{0DBA3700-528D-48B7-A333-163CA47D479F}" type="presParOf" srcId="{EEFB6735-59FD-4802-8D44-2BDD2F473602}" destId="{203758CF-F6F9-4C9A-8F80-8F80A827A923}" srcOrd="0" destOrd="0" presId="urn:microsoft.com/office/officeart/2005/8/layout/hierarchy4"/>
    <dgm:cxn modelId="{C27F3211-A0B8-4F38-B4C3-E1936F121FAA}" type="presParOf" srcId="{203758CF-F6F9-4C9A-8F80-8F80A827A923}" destId="{9DC5CBFE-CCE4-4BC0-A9EF-F368BB6E3569}" srcOrd="0" destOrd="0" presId="urn:microsoft.com/office/officeart/2005/8/layout/hierarchy4"/>
    <dgm:cxn modelId="{36B59A64-6183-41AC-8164-7379B5F6250E}" type="presParOf" srcId="{203758CF-F6F9-4C9A-8F80-8F80A827A923}" destId="{217ED0E0-3414-4022-8DB9-7C445EAEF6ED}" srcOrd="1" destOrd="0" presId="urn:microsoft.com/office/officeart/2005/8/layout/hierarchy4"/>
    <dgm:cxn modelId="{5E39F150-F858-4C24-B999-46BB106393CB}" type="presParOf" srcId="{203758CF-F6F9-4C9A-8F80-8F80A827A923}" destId="{685A34EA-83A1-466F-8ED9-598102DBFD19}" srcOrd="2" destOrd="0" presId="urn:microsoft.com/office/officeart/2005/8/layout/hierarchy4"/>
    <dgm:cxn modelId="{70CD70B5-465D-464B-BEE0-EDAB26A8D08F}" type="presParOf" srcId="{685A34EA-83A1-466F-8ED9-598102DBFD19}" destId="{C7D7CCE8-FFE1-4786-8698-B87129F05AC2}" srcOrd="0" destOrd="0" presId="urn:microsoft.com/office/officeart/2005/8/layout/hierarchy4"/>
    <dgm:cxn modelId="{5CD65CB2-ABED-42D6-944C-9C52D23AB6EC}" type="presParOf" srcId="{C7D7CCE8-FFE1-4786-8698-B87129F05AC2}" destId="{B7CBE04C-CAA0-43F8-AD7C-76E31B863A7C}" srcOrd="0" destOrd="0" presId="urn:microsoft.com/office/officeart/2005/8/layout/hierarchy4"/>
    <dgm:cxn modelId="{5B89B370-E00D-40A5-BB9F-AE1DDB9AF057}" type="presParOf" srcId="{C7D7CCE8-FFE1-4786-8698-B87129F05AC2}" destId="{ABCF6725-3B6B-4CDD-B9F6-32EF184CA189}" srcOrd="1" destOrd="0" presId="urn:microsoft.com/office/officeart/2005/8/layout/hierarchy4"/>
    <dgm:cxn modelId="{0DE49DE7-E0D6-438F-970D-CBD996C55F97}" type="presParOf" srcId="{EEFB6735-59FD-4802-8D44-2BDD2F473602}" destId="{6FC3AAFC-B154-4081-A4E7-3CF92FB18398}" srcOrd="1" destOrd="0" presId="urn:microsoft.com/office/officeart/2005/8/layout/hierarchy4"/>
    <dgm:cxn modelId="{5E3E665B-1C3A-4C1E-B5B7-7ED98E38B426}" type="presParOf" srcId="{EEFB6735-59FD-4802-8D44-2BDD2F473602}" destId="{F0F2B592-5A70-4DF3-B723-4AC9D3912C78}" srcOrd="2" destOrd="0" presId="urn:microsoft.com/office/officeart/2005/8/layout/hierarchy4"/>
    <dgm:cxn modelId="{BBBF762C-3847-47D9-AE4B-61CCD9E89DDF}" type="presParOf" srcId="{F0F2B592-5A70-4DF3-B723-4AC9D3912C78}" destId="{1D33A343-4C66-429A-BFBD-3EF0373FC332}" srcOrd="0" destOrd="0" presId="urn:microsoft.com/office/officeart/2005/8/layout/hierarchy4"/>
    <dgm:cxn modelId="{B23D2A2F-6881-4470-92EB-F07AC06E8EE1}" type="presParOf" srcId="{F0F2B592-5A70-4DF3-B723-4AC9D3912C78}" destId="{14F66B8E-CC0C-428B-A2B6-30D9350B314F}" srcOrd="1" destOrd="0" presId="urn:microsoft.com/office/officeart/2005/8/layout/hierarchy4"/>
    <dgm:cxn modelId="{D2D9EA49-3C6A-41A3-AE94-267781952331}" type="presParOf" srcId="{F0F2B592-5A70-4DF3-B723-4AC9D3912C78}" destId="{8ACC4BEE-14EF-429C-9E8C-5E19E58267AC}" srcOrd="2" destOrd="0" presId="urn:microsoft.com/office/officeart/2005/8/layout/hierarchy4"/>
    <dgm:cxn modelId="{92BE034C-820B-4712-B1D8-CD0F627B93D2}" type="presParOf" srcId="{8ACC4BEE-14EF-429C-9E8C-5E19E58267AC}" destId="{C62DCA26-4E2E-405F-9A83-2591CB85EEB1}" srcOrd="0" destOrd="0" presId="urn:microsoft.com/office/officeart/2005/8/layout/hierarchy4"/>
    <dgm:cxn modelId="{4C6B7E2A-7C3A-49AA-AA69-B2CADAE88C1C}" type="presParOf" srcId="{C62DCA26-4E2E-405F-9A83-2591CB85EEB1}" destId="{7A2AD966-F268-45A5-9AB2-BC646757FB09}" srcOrd="0" destOrd="0" presId="urn:microsoft.com/office/officeart/2005/8/layout/hierarchy4"/>
    <dgm:cxn modelId="{65D77B44-FB9A-49D3-85A6-00A3CBFA85DA}" type="presParOf" srcId="{C62DCA26-4E2E-405F-9A83-2591CB85EEB1}" destId="{A5DB609A-3DBF-4249-889E-7F63E60EEF1D}" srcOrd="1" destOrd="0" presId="urn:microsoft.com/office/officeart/2005/8/layout/hierarchy4"/>
    <dgm:cxn modelId="{CB8B42CB-10B3-4046-996D-48397F1BCCDC}" type="presParOf" srcId="{8ACC4BEE-14EF-429C-9E8C-5E19E58267AC}" destId="{66CC1181-95DC-4B27-BD2A-844B66DAA727}" srcOrd="1" destOrd="0" presId="urn:microsoft.com/office/officeart/2005/8/layout/hierarchy4"/>
    <dgm:cxn modelId="{0CE67BC4-7CA4-40C0-99BD-4FFE528B9056}" type="presParOf" srcId="{8ACC4BEE-14EF-429C-9E8C-5E19E58267AC}" destId="{56554DDD-0A87-4ED5-8EB3-DC318A43EB13}" srcOrd="2" destOrd="0" presId="urn:microsoft.com/office/officeart/2005/8/layout/hierarchy4"/>
    <dgm:cxn modelId="{0B0EF93E-9329-4073-B81E-4A973C469429}" type="presParOf" srcId="{56554DDD-0A87-4ED5-8EB3-DC318A43EB13}" destId="{4D2574C8-BB49-430C-95DD-685DC863F0C3}" srcOrd="0" destOrd="0" presId="urn:microsoft.com/office/officeart/2005/8/layout/hierarchy4"/>
    <dgm:cxn modelId="{5865C63C-075D-455A-BF88-AF63A1A42D5F}" type="presParOf" srcId="{56554DDD-0A87-4ED5-8EB3-DC318A43EB13}" destId="{880C482C-EA26-44C0-A55E-589ED084E249}" srcOrd="1" destOrd="0" presId="urn:microsoft.com/office/officeart/2005/8/layout/hierarchy4"/>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AB062AE-0286-4555-9DAB-90C68D7B280D}" type="doc">
      <dgm:prSet loTypeId="urn:microsoft.com/office/officeart/2008/layout/VerticalCurvedList" loCatId="list" qsTypeId="urn:microsoft.com/office/officeart/2005/8/quickstyle/3d1" qsCatId="3D" csTypeId="urn:microsoft.com/office/officeart/2005/8/colors/accent3_5" csCatId="accent3" phldr="1"/>
      <dgm:spPr/>
      <dgm:t>
        <a:bodyPr/>
        <a:lstStyle/>
        <a:p>
          <a:endParaRPr lang="de-DE"/>
        </a:p>
      </dgm:t>
    </dgm:pt>
    <dgm:pt modelId="{EB61782E-1740-4A38-B29A-1FD12C00309C}">
      <dgm:prSet phldrT="[Text]" custT="1"/>
      <dgm:spPr/>
      <dgm:t>
        <a:bodyPr/>
        <a:lstStyle/>
        <a:p>
          <a:r>
            <a:rPr lang="en-US" sz="2400" kern="1200" err="1">
              <a:solidFill>
                <a:prstClr val="white"/>
              </a:solidFill>
              <a:latin typeface="Arial Narrow" pitchFamily="34" charset="0"/>
              <a:ea typeface="+mn-ea"/>
              <a:cs typeface="Arial" pitchFamily="34" charset="0"/>
            </a:rPr>
            <a:t>Projekt</a:t>
          </a:r>
          <a:endParaRPr lang="de-DE" sz="2400" kern="1200">
            <a:solidFill>
              <a:prstClr val="white"/>
            </a:solidFill>
            <a:latin typeface="Arial Narrow" pitchFamily="34" charset="0"/>
            <a:ea typeface="+mn-ea"/>
            <a:cs typeface="Arial" pitchFamily="34" charset="0"/>
          </a:endParaRPr>
        </a:p>
      </dgm:t>
    </dgm:pt>
    <dgm:pt modelId="{781EF9C8-F8E5-476A-819B-0460B2C08442}" type="parTrans" cxnId="{300C2BFF-A6ED-405C-B951-13C45DEA989F}">
      <dgm:prSet/>
      <dgm:spPr/>
      <dgm:t>
        <a:bodyPr/>
        <a:lstStyle/>
        <a:p>
          <a:endParaRPr lang="de-DE" sz="2400"/>
        </a:p>
      </dgm:t>
    </dgm:pt>
    <dgm:pt modelId="{CB285BE0-1D93-428E-B496-00C67FEAD17D}" type="sibTrans" cxnId="{300C2BFF-A6ED-405C-B951-13C45DEA989F}">
      <dgm:prSet/>
      <dgm:spPr/>
      <dgm:t>
        <a:bodyPr/>
        <a:lstStyle/>
        <a:p>
          <a:endParaRPr lang="de-DE" sz="2400"/>
        </a:p>
      </dgm:t>
    </dgm:pt>
    <dgm:pt modelId="{259E5957-7465-4771-A963-ADE674EE628D}">
      <dgm:prSet phldrT="[Text]" custT="1"/>
      <dgm:spPr/>
      <dgm:t>
        <a:bodyPr/>
        <a:lstStyle/>
        <a:p>
          <a:r>
            <a:rPr lang="en-US" sz="2400" noProof="0">
              <a:latin typeface="Arial Narrow" pitchFamily="34" charset="0"/>
              <a:cs typeface="Arial" pitchFamily="34" charset="0"/>
            </a:rPr>
            <a:t>Frontend</a:t>
          </a:r>
        </a:p>
      </dgm:t>
    </dgm:pt>
    <dgm:pt modelId="{B4110DA9-2580-42BF-967D-AB1D46131758}" type="parTrans" cxnId="{9E6BBADE-C39C-4828-99BD-9668B92BE30A}">
      <dgm:prSet/>
      <dgm:spPr/>
      <dgm:t>
        <a:bodyPr/>
        <a:lstStyle/>
        <a:p>
          <a:endParaRPr lang="de-DE" sz="2400"/>
        </a:p>
      </dgm:t>
    </dgm:pt>
    <dgm:pt modelId="{9DB21B77-9772-49C8-B22A-21BBA066EF0A}" type="sibTrans" cxnId="{9E6BBADE-C39C-4828-99BD-9668B92BE30A}">
      <dgm:prSet/>
      <dgm:spPr/>
      <dgm:t>
        <a:bodyPr/>
        <a:lstStyle/>
        <a:p>
          <a:endParaRPr lang="de-DE" sz="2400"/>
        </a:p>
      </dgm:t>
    </dgm:pt>
    <dgm:pt modelId="{3181DD5B-A798-4B79-A04E-2155996180C9}">
      <dgm:prSet custT="1"/>
      <dgm:spPr/>
      <dgm:t>
        <a:bodyPr/>
        <a:lstStyle/>
        <a:p>
          <a:r>
            <a:rPr lang="de-DE" sz="2400">
              <a:latin typeface="Arial Narrow" pitchFamily="34" charset="0"/>
              <a:cs typeface="Arial" pitchFamily="34" charset="0"/>
            </a:rPr>
            <a:t>Backend</a:t>
          </a:r>
        </a:p>
      </dgm:t>
    </dgm:pt>
    <dgm:pt modelId="{182734EA-8C7A-490F-8D14-8F78A8C9C0AE}" type="parTrans" cxnId="{0F2B0D82-C59B-47FD-86F3-7FEC757917D0}">
      <dgm:prSet/>
      <dgm:spPr/>
      <dgm:t>
        <a:bodyPr/>
        <a:lstStyle/>
        <a:p>
          <a:endParaRPr lang="de-DE" sz="2400"/>
        </a:p>
      </dgm:t>
    </dgm:pt>
    <dgm:pt modelId="{0202358A-65AA-4B92-AE8F-3FA275C41957}" type="sibTrans" cxnId="{0F2B0D82-C59B-47FD-86F3-7FEC757917D0}">
      <dgm:prSet/>
      <dgm:spPr/>
      <dgm:t>
        <a:bodyPr/>
        <a:lstStyle/>
        <a:p>
          <a:endParaRPr lang="de-DE" sz="2400"/>
        </a:p>
      </dgm:t>
    </dgm:pt>
    <dgm:pt modelId="{279B375E-CDF8-4C88-9C5A-CCA69AD4149D}">
      <dgm:prSet phldrT="[Text]" custT="1"/>
      <dgm:spPr/>
      <dgm:t>
        <a:bodyPr/>
        <a:lstStyle/>
        <a:p>
          <a:r>
            <a:rPr lang="de-DE" sz="2400" u="none">
              <a:latin typeface="Arial Narrow" pitchFamily="34" charset="0"/>
              <a:cs typeface="Arial" pitchFamily="34" charset="0"/>
            </a:rPr>
            <a:t>Docker</a:t>
          </a:r>
        </a:p>
      </dgm:t>
    </dgm:pt>
    <dgm:pt modelId="{F60AE5D0-5EA5-41CD-B1A5-F0E4ECEC09F7}" type="sibTrans" cxnId="{29F3DDAF-29B7-474B-8F16-E80AA76B7B03}">
      <dgm:prSet/>
      <dgm:spPr/>
      <dgm:t>
        <a:bodyPr/>
        <a:lstStyle/>
        <a:p>
          <a:endParaRPr lang="de-DE" sz="2400"/>
        </a:p>
      </dgm:t>
    </dgm:pt>
    <dgm:pt modelId="{597D5C8F-19EC-42C7-9427-E2236EF763A8}" type="parTrans" cxnId="{29F3DDAF-29B7-474B-8F16-E80AA76B7B03}">
      <dgm:prSet/>
      <dgm:spPr/>
      <dgm:t>
        <a:bodyPr/>
        <a:lstStyle/>
        <a:p>
          <a:endParaRPr lang="de-DE" sz="2400"/>
        </a:p>
      </dgm:t>
    </dgm:pt>
    <dgm:pt modelId="{977A229C-CF37-44E0-B20A-C09FBBA8B1D3}">
      <dgm:prSet phldrT="[Text]" custT="1"/>
      <dgm:spPr/>
      <dgm:t>
        <a:bodyPr/>
        <a:lstStyle/>
        <a:p>
          <a:r>
            <a:rPr lang="en-US" sz="2400" kern="1200" noProof="0">
              <a:latin typeface="Arial Narrow"/>
              <a:cs typeface="Arial"/>
            </a:rPr>
            <a:t>Demo</a:t>
          </a:r>
        </a:p>
      </dgm:t>
    </dgm:pt>
    <dgm:pt modelId="{D14132EA-5730-4923-AA22-E71EFA3626A7}" type="sibTrans" cxnId="{8AB5B09D-0C0B-4217-8AD5-B9B7456D757D}">
      <dgm:prSet/>
      <dgm:spPr/>
      <dgm:t>
        <a:bodyPr/>
        <a:lstStyle/>
        <a:p>
          <a:endParaRPr lang="de-DE" sz="2400"/>
        </a:p>
      </dgm:t>
    </dgm:pt>
    <dgm:pt modelId="{F9DE05DF-A173-4F33-80E5-64CD697ADFCD}" type="parTrans" cxnId="{8AB5B09D-0C0B-4217-8AD5-B9B7456D757D}">
      <dgm:prSet/>
      <dgm:spPr/>
      <dgm:t>
        <a:bodyPr/>
        <a:lstStyle/>
        <a:p>
          <a:endParaRPr lang="de-DE" sz="2400"/>
        </a:p>
      </dgm:t>
    </dgm:pt>
    <dgm:pt modelId="{8EB7CFE1-080B-498A-AA3D-2B10969C9870}">
      <dgm:prSet phldrT="[Text]" custT="1"/>
      <dgm:spPr/>
      <dgm:t>
        <a:bodyPr/>
        <a:lstStyle/>
        <a:p>
          <a:r>
            <a:rPr lang="de-DE" sz="2400" kern="1200">
              <a:solidFill>
                <a:prstClr val="white"/>
              </a:solidFill>
              <a:latin typeface="Arial Narrow" pitchFamily="34" charset="0"/>
              <a:ea typeface="+mn-ea"/>
              <a:cs typeface="Arial" pitchFamily="34" charset="0"/>
            </a:rPr>
            <a:t>Zusammenfassung</a:t>
          </a:r>
          <a:endParaRPr lang="en-US" sz="2400" kern="1200" noProof="0">
            <a:solidFill>
              <a:prstClr val="white"/>
            </a:solidFill>
            <a:latin typeface="Arial Narrow" pitchFamily="34" charset="0"/>
            <a:ea typeface="+mn-ea"/>
            <a:cs typeface="Arial" pitchFamily="34" charset="0"/>
          </a:endParaRPr>
        </a:p>
      </dgm:t>
    </dgm:pt>
    <dgm:pt modelId="{F9B0465D-1638-4A37-928C-3117469CB4DE}" type="parTrans" cxnId="{DE13175F-3BA7-4D88-9DB6-8493851F8449}">
      <dgm:prSet/>
      <dgm:spPr/>
      <dgm:t>
        <a:bodyPr/>
        <a:lstStyle/>
        <a:p>
          <a:endParaRPr lang="de-DE" sz="2400"/>
        </a:p>
      </dgm:t>
    </dgm:pt>
    <dgm:pt modelId="{4381D69E-7EFD-421B-9150-510F58DC990B}" type="sibTrans" cxnId="{DE13175F-3BA7-4D88-9DB6-8493851F8449}">
      <dgm:prSet/>
      <dgm:spPr/>
      <dgm:t>
        <a:bodyPr/>
        <a:lstStyle/>
        <a:p>
          <a:endParaRPr lang="de-DE" sz="2400"/>
        </a:p>
      </dgm:t>
    </dgm:pt>
    <dgm:pt modelId="{4BF0ABC1-4FC6-48E6-B7FD-AAECA919D9C1}" type="pres">
      <dgm:prSet presAssocID="{9AB062AE-0286-4555-9DAB-90C68D7B280D}" presName="Name0" presStyleCnt="0">
        <dgm:presLayoutVars>
          <dgm:chMax val="7"/>
          <dgm:chPref val="7"/>
          <dgm:dir/>
        </dgm:presLayoutVars>
      </dgm:prSet>
      <dgm:spPr/>
    </dgm:pt>
    <dgm:pt modelId="{1CC0A43D-9160-4CBF-A1A5-77D4D4DEA921}" type="pres">
      <dgm:prSet presAssocID="{9AB062AE-0286-4555-9DAB-90C68D7B280D}" presName="Name1" presStyleCnt="0"/>
      <dgm:spPr/>
    </dgm:pt>
    <dgm:pt modelId="{7D206DB3-1A67-45BE-899A-C034E5786D98}" type="pres">
      <dgm:prSet presAssocID="{9AB062AE-0286-4555-9DAB-90C68D7B280D}" presName="cycle" presStyleCnt="0"/>
      <dgm:spPr/>
    </dgm:pt>
    <dgm:pt modelId="{310FB82F-6721-4098-BFC8-6189C4C54760}" type="pres">
      <dgm:prSet presAssocID="{9AB062AE-0286-4555-9DAB-90C68D7B280D}" presName="srcNode" presStyleLbl="node1" presStyleIdx="0" presStyleCnt="6"/>
      <dgm:spPr/>
    </dgm:pt>
    <dgm:pt modelId="{95D790A9-C561-4FEA-87F5-F26B8A0069C2}" type="pres">
      <dgm:prSet presAssocID="{9AB062AE-0286-4555-9DAB-90C68D7B280D}" presName="conn" presStyleLbl="parChTrans1D2" presStyleIdx="0" presStyleCnt="1"/>
      <dgm:spPr/>
    </dgm:pt>
    <dgm:pt modelId="{EA59C110-6C3B-4B55-92A0-B0CC18E79958}" type="pres">
      <dgm:prSet presAssocID="{9AB062AE-0286-4555-9DAB-90C68D7B280D}" presName="extraNode" presStyleLbl="node1" presStyleIdx="0" presStyleCnt="6"/>
      <dgm:spPr/>
    </dgm:pt>
    <dgm:pt modelId="{F5A2CF36-17CC-4AFD-935A-40823A4879BC}" type="pres">
      <dgm:prSet presAssocID="{9AB062AE-0286-4555-9DAB-90C68D7B280D}" presName="dstNode" presStyleLbl="node1" presStyleIdx="0" presStyleCnt="6"/>
      <dgm:spPr/>
    </dgm:pt>
    <dgm:pt modelId="{23834D32-7446-4B31-86AF-4783A013F81E}" type="pres">
      <dgm:prSet presAssocID="{EB61782E-1740-4A38-B29A-1FD12C00309C}" presName="text_1" presStyleLbl="node1" presStyleIdx="0" presStyleCnt="6" custScaleX="90978" custLinFactNeighborX="-4505">
        <dgm:presLayoutVars>
          <dgm:bulletEnabled val="1"/>
        </dgm:presLayoutVars>
      </dgm:prSet>
      <dgm:spPr/>
    </dgm:pt>
    <dgm:pt modelId="{0B126C27-53AC-4EEB-BA4B-2A3910475512}" type="pres">
      <dgm:prSet presAssocID="{EB61782E-1740-4A38-B29A-1FD12C00309C}" presName="accent_1" presStyleCnt="0"/>
      <dgm:spPr/>
    </dgm:pt>
    <dgm:pt modelId="{4DFA62D6-C196-4EBE-908A-1CEF6CB28BB6}" type="pres">
      <dgm:prSet presAssocID="{EB61782E-1740-4A38-B29A-1FD12C00309C}" presName="accentRepeatNode" presStyleLbl="solidFgAcc1" presStyleIdx="0" presStyleCnt="6"/>
      <dgm:spPr/>
    </dgm:pt>
    <dgm:pt modelId="{060C9DCD-F92B-490A-9BA8-58E1E9EA16B1}" type="pres">
      <dgm:prSet presAssocID="{3181DD5B-A798-4B79-A04E-2155996180C9}" presName="text_2" presStyleLbl="node1" presStyleIdx="1" presStyleCnt="6">
        <dgm:presLayoutVars>
          <dgm:bulletEnabled val="1"/>
        </dgm:presLayoutVars>
      </dgm:prSet>
      <dgm:spPr/>
    </dgm:pt>
    <dgm:pt modelId="{A7ACD880-AC62-464A-8B44-2581865706D2}" type="pres">
      <dgm:prSet presAssocID="{3181DD5B-A798-4B79-A04E-2155996180C9}" presName="accent_2" presStyleCnt="0"/>
      <dgm:spPr/>
    </dgm:pt>
    <dgm:pt modelId="{217A7F0E-63E9-46FC-A229-749FB8D58D21}" type="pres">
      <dgm:prSet presAssocID="{3181DD5B-A798-4B79-A04E-2155996180C9}" presName="accentRepeatNode" presStyleLbl="solidFgAcc1" presStyleIdx="1" presStyleCnt="6"/>
      <dgm:spPr/>
    </dgm:pt>
    <dgm:pt modelId="{CCF4AC55-D592-4B90-8668-6A67548639F4}" type="pres">
      <dgm:prSet presAssocID="{279B375E-CDF8-4C88-9C5A-CCA69AD4149D}" presName="text_3" presStyleLbl="node1" presStyleIdx="2" presStyleCnt="6">
        <dgm:presLayoutVars>
          <dgm:bulletEnabled val="1"/>
        </dgm:presLayoutVars>
      </dgm:prSet>
      <dgm:spPr/>
    </dgm:pt>
    <dgm:pt modelId="{8F98E154-9F83-4582-B9F2-4A34F5D34EF8}" type="pres">
      <dgm:prSet presAssocID="{279B375E-CDF8-4C88-9C5A-CCA69AD4149D}" presName="accent_3" presStyleCnt="0"/>
      <dgm:spPr/>
    </dgm:pt>
    <dgm:pt modelId="{893F772E-28A8-4FA2-A53B-CDAC6102DCA0}" type="pres">
      <dgm:prSet presAssocID="{279B375E-CDF8-4C88-9C5A-CCA69AD4149D}" presName="accentRepeatNode" presStyleLbl="solidFgAcc1" presStyleIdx="2" presStyleCnt="6"/>
      <dgm:spPr/>
    </dgm:pt>
    <dgm:pt modelId="{C84A543A-E73D-433F-9A8A-6CFAD86412B3}" type="pres">
      <dgm:prSet presAssocID="{259E5957-7465-4771-A963-ADE674EE628D}" presName="text_4" presStyleLbl="node1" presStyleIdx="3" presStyleCnt="6">
        <dgm:presLayoutVars>
          <dgm:bulletEnabled val="1"/>
        </dgm:presLayoutVars>
      </dgm:prSet>
      <dgm:spPr/>
    </dgm:pt>
    <dgm:pt modelId="{F10C8971-1E76-4CC8-94E7-035CEA9AAB1A}" type="pres">
      <dgm:prSet presAssocID="{259E5957-7465-4771-A963-ADE674EE628D}" presName="accent_4" presStyleCnt="0"/>
      <dgm:spPr/>
    </dgm:pt>
    <dgm:pt modelId="{A48CDA2E-8B56-43FD-A1DD-18239C69B5EE}" type="pres">
      <dgm:prSet presAssocID="{259E5957-7465-4771-A963-ADE674EE628D}" presName="accentRepeatNode" presStyleLbl="solidFgAcc1" presStyleIdx="3" presStyleCnt="6"/>
      <dgm:spPr/>
    </dgm:pt>
    <dgm:pt modelId="{B71183DA-68EA-4910-B46E-EB8A1103D5AB}" type="pres">
      <dgm:prSet presAssocID="{8EB7CFE1-080B-498A-AA3D-2B10969C9870}" presName="text_5" presStyleLbl="node1" presStyleIdx="4" presStyleCnt="6">
        <dgm:presLayoutVars>
          <dgm:bulletEnabled val="1"/>
        </dgm:presLayoutVars>
      </dgm:prSet>
      <dgm:spPr/>
    </dgm:pt>
    <dgm:pt modelId="{EB431FA1-1293-4AB5-92E1-517D248F6F14}" type="pres">
      <dgm:prSet presAssocID="{8EB7CFE1-080B-498A-AA3D-2B10969C9870}" presName="accent_5" presStyleCnt="0"/>
      <dgm:spPr/>
    </dgm:pt>
    <dgm:pt modelId="{37E69BAE-5F90-4D65-8CDC-1F446A4C1663}" type="pres">
      <dgm:prSet presAssocID="{8EB7CFE1-080B-498A-AA3D-2B10969C9870}" presName="accentRepeatNode" presStyleLbl="solidFgAcc1" presStyleIdx="4" presStyleCnt="6"/>
      <dgm:spPr/>
    </dgm:pt>
    <dgm:pt modelId="{9D03DDE9-25B1-4108-8EC7-4FC7C56DA7D0}" type="pres">
      <dgm:prSet presAssocID="{977A229C-CF37-44E0-B20A-C09FBBA8B1D3}" presName="text_6" presStyleLbl="node1" presStyleIdx="5" presStyleCnt="6">
        <dgm:presLayoutVars>
          <dgm:bulletEnabled val="1"/>
        </dgm:presLayoutVars>
      </dgm:prSet>
      <dgm:spPr/>
    </dgm:pt>
    <dgm:pt modelId="{06CCA731-C3F6-4443-AA99-4B16B6A33EF1}" type="pres">
      <dgm:prSet presAssocID="{977A229C-CF37-44E0-B20A-C09FBBA8B1D3}" presName="accent_6" presStyleCnt="0"/>
      <dgm:spPr/>
    </dgm:pt>
    <dgm:pt modelId="{A39841B7-FFB4-4FB7-85D2-2DBAF82C3D66}" type="pres">
      <dgm:prSet presAssocID="{977A229C-CF37-44E0-B20A-C09FBBA8B1D3}" presName="accentRepeatNode" presStyleLbl="solidFgAcc1" presStyleIdx="5" presStyleCnt="6"/>
      <dgm:spPr/>
    </dgm:pt>
  </dgm:ptLst>
  <dgm:cxnLst>
    <dgm:cxn modelId="{D76F5D20-1E73-43A2-9FCB-F9134B0D2EE9}" type="presOf" srcId="{279B375E-CDF8-4C88-9C5A-CCA69AD4149D}" destId="{CCF4AC55-D592-4B90-8668-6A67548639F4}" srcOrd="0" destOrd="0" presId="urn:microsoft.com/office/officeart/2008/layout/VerticalCurvedList"/>
    <dgm:cxn modelId="{50656F37-F3F2-4B85-8FAB-E8C631705697}" type="presOf" srcId="{977A229C-CF37-44E0-B20A-C09FBBA8B1D3}" destId="{9D03DDE9-25B1-4108-8EC7-4FC7C56DA7D0}" srcOrd="0" destOrd="0" presId="urn:microsoft.com/office/officeart/2008/layout/VerticalCurvedList"/>
    <dgm:cxn modelId="{DE13175F-3BA7-4D88-9DB6-8493851F8449}" srcId="{9AB062AE-0286-4555-9DAB-90C68D7B280D}" destId="{8EB7CFE1-080B-498A-AA3D-2B10969C9870}" srcOrd="4" destOrd="0" parTransId="{F9B0465D-1638-4A37-928C-3117469CB4DE}" sibTransId="{4381D69E-7EFD-421B-9150-510F58DC990B}"/>
    <dgm:cxn modelId="{AA580441-2EC1-4F07-9386-69E7C8F46406}" type="presOf" srcId="{EB61782E-1740-4A38-B29A-1FD12C00309C}" destId="{23834D32-7446-4B31-86AF-4783A013F81E}" srcOrd="0" destOrd="0" presId="urn:microsoft.com/office/officeart/2008/layout/VerticalCurvedList"/>
    <dgm:cxn modelId="{0F2B0D82-C59B-47FD-86F3-7FEC757917D0}" srcId="{9AB062AE-0286-4555-9DAB-90C68D7B280D}" destId="{3181DD5B-A798-4B79-A04E-2155996180C9}" srcOrd="1" destOrd="0" parTransId="{182734EA-8C7A-490F-8D14-8F78A8C9C0AE}" sibTransId="{0202358A-65AA-4B92-AE8F-3FA275C41957}"/>
    <dgm:cxn modelId="{83624582-878C-446B-84F9-BE8F242EB5F0}" type="presOf" srcId="{259E5957-7465-4771-A963-ADE674EE628D}" destId="{C84A543A-E73D-433F-9A8A-6CFAD86412B3}" srcOrd="0" destOrd="0" presId="urn:microsoft.com/office/officeart/2008/layout/VerticalCurvedList"/>
    <dgm:cxn modelId="{F0BEDE8F-2529-4C8D-B667-C8AFEFDC9496}" type="presOf" srcId="{9AB062AE-0286-4555-9DAB-90C68D7B280D}" destId="{4BF0ABC1-4FC6-48E6-B7FD-AAECA919D9C1}" srcOrd="0" destOrd="0" presId="urn:microsoft.com/office/officeart/2008/layout/VerticalCurvedList"/>
    <dgm:cxn modelId="{8AB5B09D-0C0B-4217-8AD5-B9B7456D757D}" srcId="{9AB062AE-0286-4555-9DAB-90C68D7B280D}" destId="{977A229C-CF37-44E0-B20A-C09FBBA8B1D3}" srcOrd="5" destOrd="0" parTransId="{F9DE05DF-A173-4F33-80E5-64CD697ADFCD}" sibTransId="{D14132EA-5730-4923-AA22-E71EFA3626A7}"/>
    <dgm:cxn modelId="{E55D09A5-4A0C-4669-AB6A-94570BCC6DEE}" type="presOf" srcId="{CB285BE0-1D93-428E-B496-00C67FEAD17D}" destId="{95D790A9-C561-4FEA-87F5-F26B8A0069C2}" srcOrd="0" destOrd="0" presId="urn:microsoft.com/office/officeart/2008/layout/VerticalCurvedList"/>
    <dgm:cxn modelId="{29F3DDAF-29B7-474B-8F16-E80AA76B7B03}" srcId="{9AB062AE-0286-4555-9DAB-90C68D7B280D}" destId="{279B375E-CDF8-4C88-9C5A-CCA69AD4149D}" srcOrd="2" destOrd="0" parTransId="{597D5C8F-19EC-42C7-9427-E2236EF763A8}" sibTransId="{F60AE5D0-5EA5-41CD-B1A5-F0E4ECEC09F7}"/>
    <dgm:cxn modelId="{0E76D7DB-1B66-43ED-A57B-20816E5AC450}" type="presOf" srcId="{3181DD5B-A798-4B79-A04E-2155996180C9}" destId="{060C9DCD-F92B-490A-9BA8-58E1E9EA16B1}" srcOrd="0" destOrd="0" presId="urn:microsoft.com/office/officeart/2008/layout/VerticalCurvedList"/>
    <dgm:cxn modelId="{9E6BBADE-C39C-4828-99BD-9668B92BE30A}" srcId="{9AB062AE-0286-4555-9DAB-90C68D7B280D}" destId="{259E5957-7465-4771-A963-ADE674EE628D}" srcOrd="3" destOrd="0" parTransId="{B4110DA9-2580-42BF-967D-AB1D46131758}" sibTransId="{9DB21B77-9772-49C8-B22A-21BBA066EF0A}"/>
    <dgm:cxn modelId="{59EC49F7-9DD9-4B1A-8070-816DE38B9208}" type="presOf" srcId="{8EB7CFE1-080B-498A-AA3D-2B10969C9870}" destId="{B71183DA-68EA-4910-B46E-EB8A1103D5AB}" srcOrd="0" destOrd="0" presId="urn:microsoft.com/office/officeart/2008/layout/VerticalCurvedList"/>
    <dgm:cxn modelId="{300C2BFF-A6ED-405C-B951-13C45DEA989F}" srcId="{9AB062AE-0286-4555-9DAB-90C68D7B280D}" destId="{EB61782E-1740-4A38-B29A-1FD12C00309C}" srcOrd="0" destOrd="0" parTransId="{781EF9C8-F8E5-476A-819B-0460B2C08442}" sibTransId="{CB285BE0-1D93-428E-B496-00C67FEAD17D}"/>
    <dgm:cxn modelId="{22683403-8517-4494-9990-5BE4B63E26F9}" type="presParOf" srcId="{4BF0ABC1-4FC6-48E6-B7FD-AAECA919D9C1}" destId="{1CC0A43D-9160-4CBF-A1A5-77D4D4DEA921}" srcOrd="0" destOrd="0" presId="urn:microsoft.com/office/officeart/2008/layout/VerticalCurvedList"/>
    <dgm:cxn modelId="{A24CF2E1-A773-4713-B368-2493CAD49919}" type="presParOf" srcId="{1CC0A43D-9160-4CBF-A1A5-77D4D4DEA921}" destId="{7D206DB3-1A67-45BE-899A-C034E5786D98}" srcOrd="0" destOrd="0" presId="urn:microsoft.com/office/officeart/2008/layout/VerticalCurvedList"/>
    <dgm:cxn modelId="{5D6D54A0-2A3A-4DC0-AC8D-3E5A687603FF}" type="presParOf" srcId="{7D206DB3-1A67-45BE-899A-C034E5786D98}" destId="{310FB82F-6721-4098-BFC8-6189C4C54760}" srcOrd="0" destOrd="0" presId="urn:microsoft.com/office/officeart/2008/layout/VerticalCurvedList"/>
    <dgm:cxn modelId="{62644ECA-7401-4271-A5C0-F80842C3377B}" type="presParOf" srcId="{7D206DB3-1A67-45BE-899A-C034E5786D98}" destId="{95D790A9-C561-4FEA-87F5-F26B8A0069C2}" srcOrd="1" destOrd="0" presId="urn:microsoft.com/office/officeart/2008/layout/VerticalCurvedList"/>
    <dgm:cxn modelId="{366C5ACE-21D7-45D3-8BD7-961980631BBD}" type="presParOf" srcId="{7D206DB3-1A67-45BE-899A-C034E5786D98}" destId="{EA59C110-6C3B-4B55-92A0-B0CC18E79958}" srcOrd="2" destOrd="0" presId="urn:microsoft.com/office/officeart/2008/layout/VerticalCurvedList"/>
    <dgm:cxn modelId="{158DC204-274E-42A0-ACD3-7BDF065868D5}" type="presParOf" srcId="{7D206DB3-1A67-45BE-899A-C034E5786D98}" destId="{F5A2CF36-17CC-4AFD-935A-40823A4879BC}" srcOrd="3" destOrd="0" presId="urn:microsoft.com/office/officeart/2008/layout/VerticalCurvedList"/>
    <dgm:cxn modelId="{F10FD682-0B09-47BB-8AAC-AA0737A39FC1}" type="presParOf" srcId="{1CC0A43D-9160-4CBF-A1A5-77D4D4DEA921}" destId="{23834D32-7446-4B31-86AF-4783A013F81E}" srcOrd="1" destOrd="0" presId="urn:microsoft.com/office/officeart/2008/layout/VerticalCurvedList"/>
    <dgm:cxn modelId="{1F6BEB60-4540-40C7-A7AC-51D58F4A04B1}" type="presParOf" srcId="{1CC0A43D-9160-4CBF-A1A5-77D4D4DEA921}" destId="{0B126C27-53AC-4EEB-BA4B-2A3910475512}" srcOrd="2" destOrd="0" presId="urn:microsoft.com/office/officeart/2008/layout/VerticalCurvedList"/>
    <dgm:cxn modelId="{FEEAA7B1-D920-49F5-898C-B43B6513B4BA}" type="presParOf" srcId="{0B126C27-53AC-4EEB-BA4B-2A3910475512}" destId="{4DFA62D6-C196-4EBE-908A-1CEF6CB28BB6}" srcOrd="0" destOrd="0" presId="urn:microsoft.com/office/officeart/2008/layout/VerticalCurvedList"/>
    <dgm:cxn modelId="{9E3BF2E2-EDA9-4820-BEB0-F0C696813ABF}" type="presParOf" srcId="{1CC0A43D-9160-4CBF-A1A5-77D4D4DEA921}" destId="{060C9DCD-F92B-490A-9BA8-58E1E9EA16B1}" srcOrd="3" destOrd="0" presId="urn:microsoft.com/office/officeart/2008/layout/VerticalCurvedList"/>
    <dgm:cxn modelId="{F1E70B83-842A-456A-9588-6590326D4652}" type="presParOf" srcId="{1CC0A43D-9160-4CBF-A1A5-77D4D4DEA921}" destId="{A7ACD880-AC62-464A-8B44-2581865706D2}" srcOrd="4" destOrd="0" presId="urn:microsoft.com/office/officeart/2008/layout/VerticalCurvedList"/>
    <dgm:cxn modelId="{D8C13CBA-A783-4FB3-9B93-C10B8D0A5CEC}" type="presParOf" srcId="{A7ACD880-AC62-464A-8B44-2581865706D2}" destId="{217A7F0E-63E9-46FC-A229-749FB8D58D21}" srcOrd="0" destOrd="0" presId="urn:microsoft.com/office/officeart/2008/layout/VerticalCurvedList"/>
    <dgm:cxn modelId="{2D186B7A-DAA3-42FE-B83F-20FED065792F}" type="presParOf" srcId="{1CC0A43D-9160-4CBF-A1A5-77D4D4DEA921}" destId="{CCF4AC55-D592-4B90-8668-6A67548639F4}" srcOrd="5" destOrd="0" presId="urn:microsoft.com/office/officeart/2008/layout/VerticalCurvedList"/>
    <dgm:cxn modelId="{DAC6D9CD-22A9-44EF-8F97-9FBEA35478C5}" type="presParOf" srcId="{1CC0A43D-9160-4CBF-A1A5-77D4D4DEA921}" destId="{8F98E154-9F83-4582-B9F2-4A34F5D34EF8}" srcOrd="6" destOrd="0" presId="urn:microsoft.com/office/officeart/2008/layout/VerticalCurvedList"/>
    <dgm:cxn modelId="{709D52FB-7F4C-4101-BCAC-3264EE7E044B}" type="presParOf" srcId="{8F98E154-9F83-4582-B9F2-4A34F5D34EF8}" destId="{893F772E-28A8-4FA2-A53B-CDAC6102DCA0}" srcOrd="0" destOrd="0" presId="urn:microsoft.com/office/officeart/2008/layout/VerticalCurvedList"/>
    <dgm:cxn modelId="{A2140B5B-A5D5-4B05-B6D4-E9C311E65E65}" type="presParOf" srcId="{1CC0A43D-9160-4CBF-A1A5-77D4D4DEA921}" destId="{C84A543A-E73D-433F-9A8A-6CFAD86412B3}" srcOrd="7" destOrd="0" presId="urn:microsoft.com/office/officeart/2008/layout/VerticalCurvedList"/>
    <dgm:cxn modelId="{5349FB6A-B0E4-4F8B-A275-484E6D3D3F03}" type="presParOf" srcId="{1CC0A43D-9160-4CBF-A1A5-77D4D4DEA921}" destId="{F10C8971-1E76-4CC8-94E7-035CEA9AAB1A}" srcOrd="8" destOrd="0" presId="urn:microsoft.com/office/officeart/2008/layout/VerticalCurvedList"/>
    <dgm:cxn modelId="{442FE5E3-457A-451B-BDC4-8F773D771E9F}" type="presParOf" srcId="{F10C8971-1E76-4CC8-94E7-035CEA9AAB1A}" destId="{A48CDA2E-8B56-43FD-A1DD-18239C69B5EE}" srcOrd="0" destOrd="0" presId="urn:microsoft.com/office/officeart/2008/layout/VerticalCurvedList"/>
    <dgm:cxn modelId="{84312494-A747-4451-BD03-C8CE6CC8AAD6}" type="presParOf" srcId="{1CC0A43D-9160-4CBF-A1A5-77D4D4DEA921}" destId="{B71183DA-68EA-4910-B46E-EB8A1103D5AB}" srcOrd="9" destOrd="0" presId="urn:microsoft.com/office/officeart/2008/layout/VerticalCurvedList"/>
    <dgm:cxn modelId="{2A7D392A-4AD7-4ECA-8EF8-6EB77C5A5824}" type="presParOf" srcId="{1CC0A43D-9160-4CBF-A1A5-77D4D4DEA921}" destId="{EB431FA1-1293-4AB5-92E1-517D248F6F14}" srcOrd="10" destOrd="0" presId="urn:microsoft.com/office/officeart/2008/layout/VerticalCurvedList"/>
    <dgm:cxn modelId="{3EF990E7-F542-4D28-8FF2-AE8D0EDE6152}" type="presParOf" srcId="{EB431FA1-1293-4AB5-92E1-517D248F6F14}" destId="{37E69BAE-5F90-4D65-8CDC-1F446A4C1663}" srcOrd="0" destOrd="0" presId="urn:microsoft.com/office/officeart/2008/layout/VerticalCurvedList"/>
    <dgm:cxn modelId="{360FE139-61DF-415C-A8A8-C101B4D264A3}" type="presParOf" srcId="{1CC0A43D-9160-4CBF-A1A5-77D4D4DEA921}" destId="{9D03DDE9-25B1-4108-8EC7-4FC7C56DA7D0}" srcOrd="11" destOrd="0" presId="urn:microsoft.com/office/officeart/2008/layout/VerticalCurvedList"/>
    <dgm:cxn modelId="{4605BEF5-5978-475B-88CD-E52D27170FAF}" type="presParOf" srcId="{1CC0A43D-9160-4CBF-A1A5-77D4D4DEA921}" destId="{06CCA731-C3F6-4443-AA99-4B16B6A33EF1}" srcOrd="12" destOrd="0" presId="urn:microsoft.com/office/officeart/2008/layout/VerticalCurvedList"/>
    <dgm:cxn modelId="{673570E8-9C47-4935-9498-0D226068AA08}" type="presParOf" srcId="{06CCA731-C3F6-4443-AA99-4B16B6A33EF1}" destId="{A39841B7-FFB4-4FB7-85D2-2DBAF82C3D66}"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AB062AE-0286-4555-9DAB-90C68D7B280D}" type="doc">
      <dgm:prSet loTypeId="urn:microsoft.com/office/officeart/2008/layout/VerticalCurvedList" loCatId="list" qsTypeId="urn:microsoft.com/office/officeart/2005/8/quickstyle/3d1" qsCatId="3D" csTypeId="urn:microsoft.com/office/officeart/2005/8/colors/accent3_5" csCatId="accent3" phldr="1"/>
      <dgm:spPr/>
      <dgm:t>
        <a:bodyPr/>
        <a:lstStyle/>
        <a:p>
          <a:endParaRPr lang="de-DE"/>
        </a:p>
      </dgm:t>
    </dgm:pt>
    <dgm:pt modelId="{EB61782E-1740-4A38-B29A-1FD12C00309C}">
      <dgm:prSet phldrT="[Text]" custT="1"/>
      <dgm:spPr/>
      <dgm:t>
        <a:bodyPr/>
        <a:lstStyle/>
        <a:p>
          <a:r>
            <a:rPr lang="en-US" sz="2400" kern="1200">
              <a:solidFill>
                <a:prstClr val="white"/>
              </a:solidFill>
              <a:latin typeface="Arial Narrow"/>
              <a:ea typeface="+mn-ea"/>
              <a:cs typeface="Arial"/>
            </a:rPr>
            <a:t>Projekt</a:t>
          </a:r>
          <a:endParaRPr lang="de-DE" sz="2400" kern="1200">
            <a:solidFill>
              <a:prstClr val="white"/>
            </a:solidFill>
            <a:latin typeface="Arial Narrow"/>
            <a:ea typeface="+mn-ea"/>
            <a:cs typeface="Arial"/>
          </a:endParaRPr>
        </a:p>
      </dgm:t>
    </dgm:pt>
    <dgm:pt modelId="{781EF9C8-F8E5-476A-819B-0460B2C08442}" type="parTrans" cxnId="{300C2BFF-A6ED-405C-B951-13C45DEA989F}">
      <dgm:prSet/>
      <dgm:spPr/>
      <dgm:t>
        <a:bodyPr/>
        <a:lstStyle/>
        <a:p>
          <a:endParaRPr lang="de-DE" sz="2400"/>
        </a:p>
      </dgm:t>
    </dgm:pt>
    <dgm:pt modelId="{CB285BE0-1D93-428E-B496-00C67FEAD17D}" type="sibTrans" cxnId="{300C2BFF-A6ED-405C-B951-13C45DEA989F}">
      <dgm:prSet/>
      <dgm:spPr/>
      <dgm:t>
        <a:bodyPr/>
        <a:lstStyle/>
        <a:p>
          <a:endParaRPr lang="de-DE" sz="2400"/>
        </a:p>
      </dgm:t>
    </dgm:pt>
    <dgm:pt modelId="{259E5957-7465-4771-A963-ADE674EE628D}">
      <dgm:prSet phldrT="[Text]" custT="1"/>
      <dgm:spPr/>
      <dgm:t>
        <a:bodyPr/>
        <a:lstStyle/>
        <a:p>
          <a:r>
            <a:rPr lang="en-US" sz="2400" noProof="0">
              <a:latin typeface="Arial Narrow" pitchFamily="34" charset="0"/>
              <a:cs typeface="Arial" pitchFamily="34" charset="0"/>
            </a:rPr>
            <a:t>Frontend</a:t>
          </a:r>
        </a:p>
      </dgm:t>
    </dgm:pt>
    <dgm:pt modelId="{B4110DA9-2580-42BF-967D-AB1D46131758}" type="parTrans" cxnId="{9E6BBADE-C39C-4828-99BD-9668B92BE30A}">
      <dgm:prSet/>
      <dgm:spPr/>
      <dgm:t>
        <a:bodyPr/>
        <a:lstStyle/>
        <a:p>
          <a:endParaRPr lang="de-DE" sz="2400"/>
        </a:p>
      </dgm:t>
    </dgm:pt>
    <dgm:pt modelId="{9DB21B77-9772-49C8-B22A-21BBA066EF0A}" type="sibTrans" cxnId="{9E6BBADE-C39C-4828-99BD-9668B92BE30A}">
      <dgm:prSet/>
      <dgm:spPr/>
      <dgm:t>
        <a:bodyPr/>
        <a:lstStyle/>
        <a:p>
          <a:endParaRPr lang="de-DE" sz="2400"/>
        </a:p>
      </dgm:t>
    </dgm:pt>
    <dgm:pt modelId="{3181DD5B-A798-4B79-A04E-2155996180C9}">
      <dgm:prSet custT="1"/>
      <dgm:spPr/>
      <dgm:t>
        <a:bodyPr/>
        <a:lstStyle/>
        <a:p>
          <a:r>
            <a:rPr lang="de-DE" sz="2400">
              <a:latin typeface="Arial Narrow" pitchFamily="34" charset="0"/>
              <a:cs typeface="Arial" pitchFamily="34" charset="0"/>
            </a:rPr>
            <a:t>Backend</a:t>
          </a:r>
        </a:p>
      </dgm:t>
    </dgm:pt>
    <dgm:pt modelId="{182734EA-8C7A-490F-8D14-8F78A8C9C0AE}" type="parTrans" cxnId="{0F2B0D82-C59B-47FD-86F3-7FEC757917D0}">
      <dgm:prSet/>
      <dgm:spPr/>
      <dgm:t>
        <a:bodyPr/>
        <a:lstStyle/>
        <a:p>
          <a:endParaRPr lang="de-DE" sz="2400"/>
        </a:p>
      </dgm:t>
    </dgm:pt>
    <dgm:pt modelId="{0202358A-65AA-4B92-AE8F-3FA275C41957}" type="sibTrans" cxnId="{0F2B0D82-C59B-47FD-86F3-7FEC757917D0}">
      <dgm:prSet/>
      <dgm:spPr/>
      <dgm:t>
        <a:bodyPr/>
        <a:lstStyle/>
        <a:p>
          <a:endParaRPr lang="de-DE" sz="2400"/>
        </a:p>
      </dgm:t>
    </dgm:pt>
    <dgm:pt modelId="{279B375E-CDF8-4C88-9C5A-CCA69AD4149D}">
      <dgm:prSet phldrT="[Text]" custT="1"/>
      <dgm:spPr/>
      <dgm:t>
        <a:bodyPr/>
        <a:lstStyle/>
        <a:p>
          <a:r>
            <a:rPr lang="de-DE" sz="2400" u="none">
              <a:latin typeface="Arial Narrow" pitchFamily="34" charset="0"/>
              <a:cs typeface="Arial" pitchFamily="34" charset="0"/>
            </a:rPr>
            <a:t>Docker</a:t>
          </a:r>
        </a:p>
      </dgm:t>
    </dgm:pt>
    <dgm:pt modelId="{F60AE5D0-5EA5-41CD-B1A5-F0E4ECEC09F7}" type="sibTrans" cxnId="{29F3DDAF-29B7-474B-8F16-E80AA76B7B03}">
      <dgm:prSet/>
      <dgm:spPr/>
      <dgm:t>
        <a:bodyPr/>
        <a:lstStyle/>
        <a:p>
          <a:endParaRPr lang="de-DE" sz="2400"/>
        </a:p>
      </dgm:t>
    </dgm:pt>
    <dgm:pt modelId="{597D5C8F-19EC-42C7-9427-E2236EF763A8}" type="parTrans" cxnId="{29F3DDAF-29B7-474B-8F16-E80AA76B7B03}">
      <dgm:prSet/>
      <dgm:spPr/>
      <dgm:t>
        <a:bodyPr/>
        <a:lstStyle/>
        <a:p>
          <a:endParaRPr lang="de-DE" sz="2400"/>
        </a:p>
      </dgm:t>
    </dgm:pt>
    <dgm:pt modelId="{977A229C-CF37-44E0-B20A-C09FBBA8B1D3}">
      <dgm:prSet phldrT="[Text]" custT="1"/>
      <dgm:spPr/>
      <dgm:t>
        <a:bodyPr/>
        <a:lstStyle/>
        <a:p>
          <a:r>
            <a:rPr lang="en-US" sz="2400" kern="1200" noProof="0">
              <a:latin typeface="Arial Narrow"/>
              <a:cs typeface="Arial"/>
            </a:rPr>
            <a:t>Demo</a:t>
          </a:r>
        </a:p>
      </dgm:t>
    </dgm:pt>
    <dgm:pt modelId="{D14132EA-5730-4923-AA22-E71EFA3626A7}" type="sibTrans" cxnId="{8AB5B09D-0C0B-4217-8AD5-B9B7456D757D}">
      <dgm:prSet/>
      <dgm:spPr/>
      <dgm:t>
        <a:bodyPr/>
        <a:lstStyle/>
        <a:p>
          <a:endParaRPr lang="de-DE" sz="2400"/>
        </a:p>
      </dgm:t>
    </dgm:pt>
    <dgm:pt modelId="{F9DE05DF-A173-4F33-80E5-64CD697ADFCD}" type="parTrans" cxnId="{8AB5B09D-0C0B-4217-8AD5-B9B7456D757D}">
      <dgm:prSet/>
      <dgm:spPr/>
      <dgm:t>
        <a:bodyPr/>
        <a:lstStyle/>
        <a:p>
          <a:endParaRPr lang="de-DE" sz="2400"/>
        </a:p>
      </dgm:t>
    </dgm:pt>
    <dgm:pt modelId="{8EB7CFE1-080B-498A-AA3D-2B10969C9870}">
      <dgm:prSet phldrT="[Text]" custT="1"/>
      <dgm:spPr/>
      <dgm:t>
        <a:bodyPr/>
        <a:lstStyle/>
        <a:p>
          <a:r>
            <a:rPr lang="de-DE" sz="2400" kern="1200">
              <a:solidFill>
                <a:prstClr val="white"/>
              </a:solidFill>
              <a:latin typeface="Arial Narrow" pitchFamily="34" charset="0"/>
              <a:ea typeface="+mn-ea"/>
              <a:cs typeface="Arial" pitchFamily="34" charset="0"/>
            </a:rPr>
            <a:t>Zusammenfassung</a:t>
          </a:r>
          <a:endParaRPr lang="en-US" sz="2400" kern="1200" noProof="0">
            <a:solidFill>
              <a:prstClr val="white"/>
            </a:solidFill>
            <a:latin typeface="Arial Narrow" pitchFamily="34" charset="0"/>
            <a:ea typeface="+mn-ea"/>
            <a:cs typeface="Arial" pitchFamily="34" charset="0"/>
          </a:endParaRPr>
        </a:p>
      </dgm:t>
    </dgm:pt>
    <dgm:pt modelId="{F9B0465D-1638-4A37-928C-3117469CB4DE}" type="parTrans" cxnId="{DE13175F-3BA7-4D88-9DB6-8493851F8449}">
      <dgm:prSet/>
      <dgm:spPr/>
      <dgm:t>
        <a:bodyPr/>
        <a:lstStyle/>
        <a:p>
          <a:endParaRPr lang="de-DE" sz="2400"/>
        </a:p>
      </dgm:t>
    </dgm:pt>
    <dgm:pt modelId="{4381D69E-7EFD-421B-9150-510F58DC990B}" type="sibTrans" cxnId="{DE13175F-3BA7-4D88-9DB6-8493851F8449}">
      <dgm:prSet/>
      <dgm:spPr/>
      <dgm:t>
        <a:bodyPr/>
        <a:lstStyle/>
        <a:p>
          <a:endParaRPr lang="de-DE" sz="2400"/>
        </a:p>
      </dgm:t>
    </dgm:pt>
    <dgm:pt modelId="{4BF0ABC1-4FC6-48E6-B7FD-AAECA919D9C1}" type="pres">
      <dgm:prSet presAssocID="{9AB062AE-0286-4555-9DAB-90C68D7B280D}" presName="Name0" presStyleCnt="0">
        <dgm:presLayoutVars>
          <dgm:chMax val="7"/>
          <dgm:chPref val="7"/>
          <dgm:dir/>
        </dgm:presLayoutVars>
      </dgm:prSet>
      <dgm:spPr/>
    </dgm:pt>
    <dgm:pt modelId="{1CC0A43D-9160-4CBF-A1A5-77D4D4DEA921}" type="pres">
      <dgm:prSet presAssocID="{9AB062AE-0286-4555-9DAB-90C68D7B280D}" presName="Name1" presStyleCnt="0"/>
      <dgm:spPr/>
    </dgm:pt>
    <dgm:pt modelId="{7D206DB3-1A67-45BE-899A-C034E5786D98}" type="pres">
      <dgm:prSet presAssocID="{9AB062AE-0286-4555-9DAB-90C68D7B280D}" presName="cycle" presStyleCnt="0"/>
      <dgm:spPr/>
    </dgm:pt>
    <dgm:pt modelId="{310FB82F-6721-4098-BFC8-6189C4C54760}" type="pres">
      <dgm:prSet presAssocID="{9AB062AE-0286-4555-9DAB-90C68D7B280D}" presName="srcNode" presStyleLbl="node1" presStyleIdx="0" presStyleCnt="6"/>
      <dgm:spPr/>
    </dgm:pt>
    <dgm:pt modelId="{95D790A9-C561-4FEA-87F5-F26B8A0069C2}" type="pres">
      <dgm:prSet presAssocID="{9AB062AE-0286-4555-9DAB-90C68D7B280D}" presName="conn" presStyleLbl="parChTrans1D2" presStyleIdx="0" presStyleCnt="1"/>
      <dgm:spPr/>
    </dgm:pt>
    <dgm:pt modelId="{EA59C110-6C3B-4B55-92A0-B0CC18E79958}" type="pres">
      <dgm:prSet presAssocID="{9AB062AE-0286-4555-9DAB-90C68D7B280D}" presName="extraNode" presStyleLbl="node1" presStyleIdx="0" presStyleCnt="6"/>
      <dgm:spPr/>
    </dgm:pt>
    <dgm:pt modelId="{F5A2CF36-17CC-4AFD-935A-40823A4879BC}" type="pres">
      <dgm:prSet presAssocID="{9AB062AE-0286-4555-9DAB-90C68D7B280D}" presName="dstNode" presStyleLbl="node1" presStyleIdx="0" presStyleCnt="6"/>
      <dgm:spPr/>
    </dgm:pt>
    <dgm:pt modelId="{23834D32-7446-4B31-86AF-4783A013F81E}" type="pres">
      <dgm:prSet presAssocID="{EB61782E-1740-4A38-B29A-1FD12C00309C}" presName="text_1" presStyleLbl="node1" presStyleIdx="0" presStyleCnt="6" custScaleX="90978" custLinFactNeighborX="-4505">
        <dgm:presLayoutVars>
          <dgm:bulletEnabled val="1"/>
        </dgm:presLayoutVars>
      </dgm:prSet>
      <dgm:spPr/>
    </dgm:pt>
    <dgm:pt modelId="{0B126C27-53AC-4EEB-BA4B-2A3910475512}" type="pres">
      <dgm:prSet presAssocID="{EB61782E-1740-4A38-B29A-1FD12C00309C}" presName="accent_1" presStyleCnt="0"/>
      <dgm:spPr/>
    </dgm:pt>
    <dgm:pt modelId="{4DFA62D6-C196-4EBE-908A-1CEF6CB28BB6}" type="pres">
      <dgm:prSet presAssocID="{EB61782E-1740-4A38-B29A-1FD12C00309C}" presName="accentRepeatNode" presStyleLbl="solidFgAcc1" presStyleIdx="0" presStyleCnt="6"/>
      <dgm:spPr/>
    </dgm:pt>
    <dgm:pt modelId="{060C9DCD-F92B-490A-9BA8-58E1E9EA16B1}" type="pres">
      <dgm:prSet presAssocID="{3181DD5B-A798-4B79-A04E-2155996180C9}" presName="text_2" presStyleLbl="node1" presStyleIdx="1" presStyleCnt="6">
        <dgm:presLayoutVars>
          <dgm:bulletEnabled val="1"/>
        </dgm:presLayoutVars>
      </dgm:prSet>
      <dgm:spPr/>
    </dgm:pt>
    <dgm:pt modelId="{A7ACD880-AC62-464A-8B44-2581865706D2}" type="pres">
      <dgm:prSet presAssocID="{3181DD5B-A798-4B79-A04E-2155996180C9}" presName="accent_2" presStyleCnt="0"/>
      <dgm:spPr/>
    </dgm:pt>
    <dgm:pt modelId="{217A7F0E-63E9-46FC-A229-749FB8D58D21}" type="pres">
      <dgm:prSet presAssocID="{3181DD5B-A798-4B79-A04E-2155996180C9}" presName="accentRepeatNode" presStyleLbl="solidFgAcc1" presStyleIdx="1" presStyleCnt="6"/>
      <dgm:spPr/>
    </dgm:pt>
    <dgm:pt modelId="{CCF4AC55-D592-4B90-8668-6A67548639F4}" type="pres">
      <dgm:prSet presAssocID="{279B375E-CDF8-4C88-9C5A-CCA69AD4149D}" presName="text_3" presStyleLbl="node1" presStyleIdx="2" presStyleCnt="6">
        <dgm:presLayoutVars>
          <dgm:bulletEnabled val="1"/>
        </dgm:presLayoutVars>
      </dgm:prSet>
      <dgm:spPr/>
    </dgm:pt>
    <dgm:pt modelId="{8F98E154-9F83-4582-B9F2-4A34F5D34EF8}" type="pres">
      <dgm:prSet presAssocID="{279B375E-CDF8-4C88-9C5A-CCA69AD4149D}" presName="accent_3" presStyleCnt="0"/>
      <dgm:spPr/>
    </dgm:pt>
    <dgm:pt modelId="{893F772E-28A8-4FA2-A53B-CDAC6102DCA0}" type="pres">
      <dgm:prSet presAssocID="{279B375E-CDF8-4C88-9C5A-CCA69AD4149D}" presName="accentRepeatNode" presStyleLbl="solidFgAcc1" presStyleIdx="2" presStyleCnt="6"/>
      <dgm:spPr/>
    </dgm:pt>
    <dgm:pt modelId="{C84A543A-E73D-433F-9A8A-6CFAD86412B3}" type="pres">
      <dgm:prSet presAssocID="{259E5957-7465-4771-A963-ADE674EE628D}" presName="text_4" presStyleLbl="node1" presStyleIdx="3" presStyleCnt="6">
        <dgm:presLayoutVars>
          <dgm:bulletEnabled val="1"/>
        </dgm:presLayoutVars>
      </dgm:prSet>
      <dgm:spPr/>
    </dgm:pt>
    <dgm:pt modelId="{F10C8971-1E76-4CC8-94E7-035CEA9AAB1A}" type="pres">
      <dgm:prSet presAssocID="{259E5957-7465-4771-A963-ADE674EE628D}" presName="accent_4" presStyleCnt="0"/>
      <dgm:spPr/>
    </dgm:pt>
    <dgm:pt modelId="{A48CDA2E-8B56-43FD-A1DD-18239C69B5EE}" type="pres">
      <dgm:prSet presAssocID="{259E5957-7465-4771-A963-ADE674EE628D}" presName="accentRepeatNode" presStyleLbl="solidFgAcc1" presStyleIdx="3" presStyleCnt="6"/>
      <dgm:spPr/>
    </dgm:pt>
    <dgm:pt modelId="{B71183DA-68EA-4910-B46E-EB8A1103D5AB}" type="pres">
      <dgm:prSet presAssocID="{8EB7CFE1-080B-498A-AA3D-2B10969C9870}" presName="text_5" presStyleLbl="node1" presStyleIdx="4" presStyleCnt="6">
        <dgm:presLayoutVars>
          <dgm:bulletEnabled val="1"/>
        </dgm:presLayoutVars>
      </dgm:prSet>
      <dgm:spPr/>
    </dgm:pt>
    <dgm:pt modelId="{EB431FA1-1293-4AB5-92E1-517D248F6F14}" type="pres">
      <dgm:prSet presAssocID="{8EB7CFE1-080B-498A-AA3D-2B10969C9870}" presName="accent_5" presStyleCnt="0"/>
      <dgm:spPr/>
    </dgm:pt>
    <dgm:pt modelId="{37E69BAE-5F90-4D65-8CDC-1F446A4C1663}" type="pres">
      <dgm:prSet presAssocID="{8EB7CFE1-080B-498A-AA3D-2B10969C9870}" presName="accentRepeatNode" presStyleLbl="solidFgAcc1" presStyleIdx="4" presStyleCnt="6"/>
      <dgm:spPr/>
    </dgm:pt>
    <dgm:pt modelId="{9D03DDE9-25B1-4108-8EC7-4FC7C56DA7D0}" type="pres">
      <dgm:prSet presAssocID="{977A229C-CF37-44E0-B20A-C09FBBA8B1D3}" presName="text_6" presStyleLbl="node1" presStyleIdx="5" presStyleCnt="6">
        <dgm:presLayoutVars>
          <dgm:bulletEnabled val="1"/>
        </dgm:presLayoutVars>
      </dgm:prSet>
      <dgm:spPr/>
    </dgm:pt>
    <dgm:pt modelId="{06CCA731-C3F6-4443-AA99-4B16B6A33EF1}" type="pres">
      <dgm:prSet presAssocID="{977A229C-CF37-44E0-B20A-C09FBBA8B1D3}" presName="accent_6" presStyleCnt="0"/>
      <dgm:spPr/>
    </dgm:pt>
    <dgm:pt modelId="{A39841B7-FFB4-4FB7-85D2-2DBAF82C3D66}" type="pres">
      <dgm:prSet presAssocID="{977A229C-CF37-44E0-B20A-C09FBBA8B1D3}" presName="accentRepeatNode" presStyleLbl="solidFgAcc1" presStyleIdx="5" presStyleCnt="6"/>
      <dgm:spPr/>
    </dgm:pt>
  </dgm:ptLst>
  <dgm:cxnLst>
    <dgm:cxn modelId="{D76F5D20-1E73-43A2-9FCB-F9134B0D2EE9}" type="presOf" srcId="{279B375E-CDF8-4C88-9C5A-CCA69AD4149D}" destId="{CCF4AC55-D592-4B90-8668-6A67548639F4}" srcOrd="0" destOrd="0" presId="urn:microsoft.com/office/officeart/2008/layout/VerticalCurvedList"/>
    <dgm:cxn modelId="{50656F37-F3F2-4B85-8FAB-E8C631705697}" type="presOf" srcId="{977A229C-CF37-44E0-B20A-C09FBBA8B1D3}" destId="{9D03DDE9-25B1-4108-8EC7-4FC7C56DA7D0}" srcOrd="0" destOrd="0" presId="urn:microsoft.com/office/officeart/2008/layout/VerticalCurvedList"/>
    <dgm:cxn modelId="{DE13175F-3BA7-4D88-9DB6-8493851F8449}" srcId="{9AB062AE-0286-4555-9DAB-90C68D7B280D}" destId="{8EB7CFE1-080B-498A-AA3D-2B10969C9870}" srcOrd="4" destOrd="0" parTransId="{F9B0465D-1638-4A37-928C-3117469CB4DE}" sibTransId="{4381D69E-7EFD-421B-9150-510F58DC990B}"/>
    <dgm:cxn modelId="{AA580441-2EC1-4F07-9386-69E7C8F46406}" type="presOf" srcId="{EB61782E-1740-4A38-B29A-1FD12C00309C}" destId="{23834D32-7446-4B31-86AF-4783A013F81E}" srcOrd="0" destOrd="0" presId="urn:microsoft.com/office/officeart/2008/layout/VerticalCurvedList"/>
    <dgm:cxn modelId="{0F2B0D82-C59B-47FD-86F3-7FEC757917D0}" srcId="{9AB062AE-0286-4555-9DAB-90C68D7B280D}" destId="{3181DD5B-A798-4B79-A04E-2155996180C9}" srcOrd="1" destOrd="0" parTransId="{182734EA-8C7A-490F-8D14-8F78A8C9C0AE}" sibTransId="{0202358A-65AA-4B92-AE8F-3FA275C41957}"/>
    <dgm:cxn modelId="{83624582-878C-446B-84F9-BE8F242EB5F0}" type="presOf" srcId="{259E5957-7465-4771-A963-ADE674EE628D}" destId="{C84A543A-E73D-433F-9A8A-6CFAD86412B3}" srcOrd="0" destOrd="0" presId="urn:microsoft.com/office/officeart/2008/layout/VerticalCurvedList"/>
    <dgm:cxn modelId="{F0BEDE8F-2529-4C8D-B667-C8AFEFDC9496}" type="presOf" srcId="{9AB062AE-0286-4555-9DAB-90C68D7B280D}" destId="{4BF0ABC1-4FC6-48E6-B7FD-AAECA919D9C1}" srcOrd="0" destOrd="0" presId="urn:microsoft.com/office/officeart/2008/layout/VerticalCurvedList"/>
    <dgm:cxn modelId="{8AB5B09D-0C0B-4217-8AD5-B9B7456D757D}" srcId="{9AB062AE-0286-4555-9DAB-90C68D7B280D}" destId="{977A229C-CF37-44E0-B20A-C09FBBA8B1D3}" srcOrd="5" destOrd="0" parTransId="{F9DE05DF-A173-4F33-80E5-64CD697ADFCD}" sibTransId="{D14132EA-5730-4923-AA22-E71EFA3626A7}"/>
    <dgm:cxn modelId="{E55D09A5-4A0C-4669-AB6A-94570BCC6DEE}" type="presOf" srcId="{CB285BE0-1D93-428E-B496-00C67FEAD17D}" destId="{95D790A9-C561-4FEA-87F5-F26B8A0069C2}" srcOrd="0" destOrd="0" presId="urn:microsoft.com/office/officeart/2008/layout/VerticalCurvedList"/>
    <dgm:cxn modelId="{29F3DDAF-29B7-474B-8F16-E80AA76B7B03}" srcId="{9AB062AE-0286-4555-9DAB-90C68D7B280D}" destId="{279B375E-CDF8-4C88-9C5A-CCA69AD4149D}" srcOrd="2" destOrd="0" parTransId="{597D5C8F-19EC-42C7-9427-E2236EF763A8}" sibTransId="{F60AE5D0-5EA5-41CD-B1A5-F0E4ECEC09F7}"/>
    <dgm:cxn modelId="{0E76D7DB-1B66-43ED-A57B-20816E5AC450}" type="presOf" srcId="{3181DD5B-A798-4B79-A04E-2155996180C9}" destId="{060C9DCD-F92B-490A-9BA8-58E1E9EA16B1}" srcOrd="0" destOrd="0" presId="urn:microsoft.com/office/officeart/2008/layout/VerticalCurvedList"/>
    <dgm:cxn modelId="{9E6BBADE-C39C-4828-99BD-9668B92BE30A}" srcId="{9AB062AE-0286-4555-9DAB-90C68D7B280D}" destId="{259E5957-7465-4771-A963-ADE674EE628D}" srcOrd="3" destOrd="0" parTransId="{B4110DA9-2580-42BF-967D-AB1D46131758}" sibTransId="{9DB21B77-9772-49C8-B22A-21BBA066EF0A}"/>
    <dgm:cxn modelId="{59EC49F7-9DD9-4B1A-8070-816DE38B9208}" type="presOf" srcId="{8EB7CFE1-080B-498A-AA3D-2B10969C9870}" destId="{B71183DA-68EA-4910-B46E-EB8A1103D5AB}" srcOrd="0" destOrd="0" presId="urn:microsoft.com/office/officeart/2008/layout/VerticalCurvedList"/>
    <dgm:cxn modelId="{300C2BFF-A6ED-405C-B951-13C45DEA989F}" srcId="{9AB062AE-0286-4555-9DAB-90C68D7B280D}" destId="{EB61782E-1740-4A38-B29A-1FD12C00309C}" srcOrd="0" destOrd="0" parTransId="{781EF9C8-F8E5-476A-819B-0460B2C08442}" sibTransId="{CB285BE0-1D93-428E-B496-00C67FEAD17D}"/>
    <dgm:cxn modelId="{22683403-8517-4494-9990-5BE4B63E26F9}" type="presParOf" srcId="{4BF0ABC1-4FC6-48E6-B7FD-AAECA919D9C1}" destId="{1CC0A43D-9160-4CBF-A1A5-77D4D4DEA921}" srcOrd="0" destOrd="0" presId="urn:microsoft.com/office/officeart/2008/layout/VerticalCurvedList"/>
    <dgm:cxn modelId="{A24CF2E1-A773-4713-B368-2493CAD49919}" type="presParOf" srcId="{1CC0A43D-9160-4CBF-A1A5-77D4D4DEA921}" destId="{7D206DB3-1A67-45BE-899A-C034E5786D98}" srcOrd="0" destOrd="0" presId="urn:microsoft.com/office/officeart/2008/layout/VerticalCurvedList"/>
    <dgm:cxn modelId="{5D6D54A0-2A3A-4DC0-AC8D-3E5A687603FF}" type="presParOf" srcId="{7D206DB3-1A67-45BE-899A-C034E5786D98}" destId="{310FB82F-6721-4098-BFC8-6189C4C54760}" srcOrd="0" destOrd="0" presId="urn:microsoft.com/office/officeart/2008/layout/VerticalCurvedList"/>
    <dgm:cxn modelId="{62644ECA-7401-4271-A5C0-F80842C3377B}" type="presParOf" srcId="{7D206DB3-1A67-45BE-899A-C034E5786D98}" destId="{95D790A9-C561-4FEA-87F5-F26B8A0069C2}" srcOrd="1" destOrd="0" presId="urn:microsoft.com/office/officeart/2008/layout/VerticalCurvedList"/>
    <dgm:cxn modelId="{366C5ACE-21D7-45D3-8BD7-961980631BBD}" type="presParOf" srcId="{7D206DB3-1A67-45BE-899A-C034E5786D98}" destId="{EA59C110-6C3B-4B55-92A0-B0CC18E79958}" srcOrd="2" destOrd="0" presId="urn:microsoft.com/office/officeart/2008/layout/VerticalCurvedList"/>
    <dgm:cxn modelId="{158DC204-274E-42A0-ACD3-7BDF065868D5}" type="presParOf" srcId="{7D206DB3-1A67-45BE-899A-C034E5786D98}" destId="{F5A2CF36-17CC-4AFD-935A-40823A4879BC}" srcOrd="3" destOrd="0" presId="urn:microsoft.com/office/officeart/2008/layout/VerticalCurvedList"/>
    <dgm:cxn modelId="{F10FD682-0B09-47BB-8AAC-AA0737A39FC1}" type="presParOf" srcId="{1CC0A43D-9160-4CBF-A1A5-77D4D4DEA921}" destId="{23834D32-7446-4B31-86AF-4783A013F81E}" srcOrd="1" destOrd="0" presId="urn:microsoft.com/office/officeart/2008/layout/VerticalCurvedList"/>
    <dgm:cxn modelId="{1F6BEB60-4540-40C7-A7AC-51D58F4A04B1}" type="presParOf" srcId="{1CC0A43D-9160-4CBF-A1A5-77D4D4DEA921}" destId="{0B126C27-53AC-4EEB-BA4B-2A3910475512}" srcOrd="2" destOrd="0" presId="urn:microsoft.com/office/officeart/2008/layout/VerticalCurvedList"/>
    <dgm:cxn modelId="{FEEAA7B1-D920-49F5-898C-B43B6513B4BA}" type="presParOf" srcId="{0B126C27-53AC-4EEB-BA4B-2A3910475512}" destId="{4DFA62D6-C196-4EBE-908A-1CEF6CB28BB6}" srcOrd="0" destOrd="0" presId="urn:microsoft.com/office/officeart/2008/layout/VerticalCurvedList"/>
    <dgm:cxn modelId="{9E3BF2E2-EDA9-4820-BEB0-F0C696813ABF}" type="presParOf" srcId="{1CC0A43D-9160-4CBF-A1A5-77D4D4DEA921}" destId="{060C9DCD-F92B-490A-9BA8-58E1E9EA16B1}" srcOrd="3" destOrd="0" presId="urn:microsoft.com/office/officeart/2008/layout/VerticalCurvedList"/>
    <dgm:cxn modelId="{F1E70B83-842A-456A-9588-6590326D4652}" type="presParOf" srcId="{1CC0A43D-9160-4CBF-A1A5-77D4D4DEA921}" destId="{A7ACD880-AC62-464A-8B44-2581865706D2}" srcOrd="4" destOrd="0" presId="urn:microsoft.com/office/officeart/2008/layout/VerticalCurvedList"/>
    <dgm:cxn modelId="{D8C13CBA-A783-4FB3-9B93-C10B8D0A5CEC}" type="presParOf" srcId="{A7ACD880-AC62-464A-8B44-2581865706D2}" destId="{217A7F0E-63E9-46FC-A229-749FB8D58D21}" srcOrd="0" destOrd="0" presId="urn:microsoft.com/office/officeart/2008/layout/VerticalCurvedList"/>
    <dgm:cxn modelId="{2D186B7A-DAA3-42FE-B83F-20FED065792F}" type="presParOf" srcId="{1CC0A43D-9160-4CBF-A1A5-77D4D4DEA921}" destId="{CCF4AC55-D592-4B90-8668-6A67548639F4}" srcOrd="5" destOrd="0" presId="urn:microsoft.com/office/officeart/2008/layout/VerticalCurvedList"/>
    <dgm:cxn modelId="{DAC6D9CD-22A9-44EF-8F97-9FBEA35478C5}" type="presParOf" srcId="{1CC0A43D-9160-4CBF-A1A5-77D4D4DEA921}" destId="{8F98E154-9F83-4582-B9F2-4A34F5D34EF8}" srcOrd="6" destOrd="0" presId="urn:microsoft.com/office/officeart/2008/layout/VerticalCurvedList"/>
    <dgm:cxn modelId="{709D52FB-7F4C-4101-BCAC-3264EE7E044B}" type="presParOf" srcId="{8F98E154-9F83-4582-B9F2-4A34F5D34EF8}" destId="{893F772E-28A8-4FA2-A53B-CDAC6102DCA0}" srcOrd="0" destOrd="0" presId="urn:microsoft.com/office/officeart/2008/layout/VerticalCurvedList"/>
    <dgm:cxn modelId="{A2140B5B-A5D5-4B05-B6D4-E9C311E65E65}" type="presParOf" srcId="{1CC0A43D-9160-4CBF-A1A5-77D4D4DEA921}" destId="{C84A543A-E73D-433F-9A8A-6CFAD86412B3}" srcOrd="7" destOrd="0" presId="urn:microsoft.com/office/officeart/2008/layout/VerticalCurvedList"/>
    <dgm:cxn modelId="{5349FB6A-B0E4-4F8B-A275-484E6D3D3F03}" type="presParOf" srcId="{1CC0A43D-9160-4CBF-A1A5-77D4D4DEA921}" destId="{F10C8971-1E76-4CC8-94E7-035CEA9AAB1A}" srcOrd="8" destOrd="0" presId="urn:microsoft.com/office/officeart/2008/layout/VerticalCurvedList"/>
    <dgm:cxn modelId="{442FE5E3-457A-451B-BDC4-8F773D771E9F}" type="presParOf" srcId="{F10C8971-1E76-4CC8-94E7-035CEA9AAB1A}" destId="{A48CDA2E-8B56-43FD-A1DD-18239C69B5EE}" srcOrd="0" destOrd="0" presId="urn:microsoft.com/office/officeart/2008/layout/VerticalCurvedList"/>
    <dgm:cxn modelId="{84312494-A747-4451-BD03-C8CE6CC8AAD6}" type="presParOf" srcId="{1CC0A43D-9160-4CBF-A1A5-77D4D4DEA921}" destId="{B71183DA-68EA-4910-B46E-EB8A1103D5AB}" srcOrd="9" destOrd="0" presId="urn:microsoft.com/office/officeart/2008/layout/VerticalCurvedList"/>
    <dgm:cxn modelId="{2A7D392A-4AD7-4ECA-8EF8-6EB77C5A5824}" type="presParOf" srcId="{1CC0A43D-9160-4CBF-A1A5-77D4D4DEA921}" destId="{EB431FA1-1293-4AB5-92E1-517D248F6F14}" srcOrd="10" destOrd="0" presId="urn:microsoft.com/office/officeart/2008/layout/VerticalCurvedList"/>
    <dgm:cxn modelId="{3EF990E7-F542-4D28-8FF2-AE8D0EDE6152}" type="presParOf" srcId="{EB431FA1-1293-4AB5-92E1-517D248F6F14}" destId="{37E69BAE-5F90-4D65-8CDC-1F446A4C1663}" srcOrd="0" destOrd="0" presId="urn:microsoft.com/office/officeart/2008/layout/VerticalCurvedList"/>
    <dgm:cxn modelId="{360FE139-61DF-415C-A8A8-C101B4D264A3}" type="presParOf" srcId="{1CC0A43D-9160-4CBF-A1A5-77D4D4DEA921}" destId="{9D03DDE9-25B1-4108-8EC7-4FC7C56DA7D0}" srcOrd="11" destOrd="0" presId="urn:microsoft.com/office/officeart/2008/layout/VerticalCurvedList"/>
    <dgm:cxn modelId="{4605BEF5-5978-475B-88CD-E52D27170FAF}" type="presParOf" srcId="{1CC0A43D-9160-4CBF-A1A5-77D4D4DEA921}" destId="{06CCA731-C3F6-4443-AA99-4B16B6A33EF1}" srcOrd="12" destOrd="0" presId="urn:microsoft.com/office/officeart/2008/layout/VerticalCurvedList"/>
    <dgm:cxn modelId="{673570E8-9C47-4935-9498-0D226068AA08}" type="presParOf" srcId="{06CCA731-C3F6-4443-AA99-4B16B6A33EF1}" destId="{A39841B7-FFB4-4FB7-85D2-2DBAF82C3D66}"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AB062AE-0286-4555-9DAB-90C68D7B280D}" type="doc">
      <dgm:prSet loTypeId="urn:microsoft.com/office/officeart/2008/layout/VerticalCurvedList" loCatId="list" qsTypeId="urn:microsoft.com/office/officeart/2005/8/quickstyle/3d1" qsCatId="3D" csTypeId="urn:microsoft.com/office/officeart/2005/8/colors/accent3_5" csCatId="accent3" phldr="1"/>
      <dgm:spPr/>
      <dgm:t>
        <a:bodyPr/>
        <a:lstStyle/>
        <a:p>
          <a:endParaRPr lang="de-DE"/>
        </a:p>
      </dgm:t>
    </dgm:pt>
    <dgm:pt modelId="{EB61782E-1740-4A38-B29A-1FD12C00309C}">
      <dgm:prSet phldrT="[Text]" custT="1"/>
      <dgm:spPr/>
      <dgm:t>
        <a:bodyPr/>
        <a:lstStyle/>
        <a:p>
          <a:r>
            <a:rPr lang="en-US" sz="2400" kern="1200" err="1">
              <a:solidFill>
                <a:prstClr val="white"/>
              </a:solidFill>
              <a:latin typeface="Arial Narrow" pitchFamily="34" charset="0"/>
              <a:ea typeface="+mn-ea"/>
              <a:cs typeface="Arial" pitchFamily="34" charset="0"/>
            </a:rPr>
            <a:t>Projekt</a:t>
          </a:r>
          <a:endParaRPr lang="de-DE" sz="2400" kern="1200">
            <a:solidFill>
              <a:prstClr val="white"/>
            </a:solidFill>
            <a:latin typeface="Arial Narrow" pitchFamily="34" charset="0"/>
            <a:ea typeface="+mn-ea"/>
            <a:cs typeface="Arial" pitchFamily="34" charset="0"/>
          </a:endParaRPr>
        </a:p>
      </dgm:t>
    </dgm:pt>
    <dgm:pt modelId="{781EF9C8-F8E5-476A-819B-0460B2C08442}" type="parTrans" cxnId="{300C2BFF-A6ED-405C-B951-13C45DEA989F}">
      <dgm:prSet/>
      <dgm:spPr/>
      <dgm:t>
        <a:bodyPr/>
        <a:lstStyle/>
        <a:p>
          <a:endParaRPr lang="de-DE" sz="2400"/>
        </a:p>
      </dgm:t>
    </dgm:pt>
    <dgm:pt modelId="{CB285BE0-1D93-428E-B496-00C67FEAD17D}" type="sibTrans" cxnId="{300C2BFF-A6ED-405C-B951-13C45DEA989F}">
      <dgm:prSet/>
      <dgm:spPr/>
      <dgm:t>
        <a:bodyPr/>
        <a:lstStyle/>
        <a:p>
          <a:endParaRPr lang="de-DE" sz="2400"/>
        </a:p>
      </dgm:t>
    </dgm:pt>
    <dgm:pt modelId="{259E5957-7465-4771-A963-ADE674EE628D}">
      <dgm:prSet phldrT="[Text]" custT="1"/>
      <dgm:spPr/>
      <dgm:t>
        <a:bodyPr/>
        <a:lstStyle/>
        <a:p>
          <a:r>
            <a:rPr lang="en-US" sz="2400" noProof="0">
              <a:latin typeface="Arial Narrow" pitchFamily="34" charset="0"/>
              <a:cs typeface="Arial" pitchFamily="34" charset="0"/>
            </a:rPr>
            <a:t>Frontend</a:t>
          </a:r>
        </a:p>
      </dgm:t>
    </dgm:pt>
    <dgm:pt modelId="{B4110DA9-2580-42BF-967D-AB1D46131758}" type="parTrans" cxnId="{9E6BBADE-C39C-4828-99BD-9668B92BE30A}">
      <dgm:prSet/>
      <dgm:spPr/>
      <dgm:t>
        <a:bodyPr/>
        <a:lstStyle/>
        <a:p>
          <a:endParaRPr lang="de-DE" sz="2400"/>
        </a:p>
      </dgm:t>
    </dgm:pt>
    <dgm:pt modelId="{9DB21B77-9772-49C8-B22A-21BBA066EF0A}" type="sibTrans" cxnId="{9E6BBADE-C39C-4828-99BD-9668B92BE30A}">
      <dgm:prSet/>
      <dgm:spPr/>
      <dgm:t>
        <a:bodyPr/>
        <a:lstStyle/>
        <a:p>
          <a:endParaRPr lang="de-DE" sz="2400"/>
        </a:p>
      </dgm:t>
    </dgm:pt>
    <dgm:pt modelId="{3181DD5B-A798-4B79-A04E-2155996180C9}">
      <dgm:prSet custT="1"/>
      <dgm:spPr/>
      <dgm:t>
        <a:bodyPr/>
        <a:lstStyle/>
        <a:p>
          <a:r>
            <a:rPr lang="de-DE" sz="2400">
              <a:latin typeface="Arial Narrow" pitchFamily="34" charset="0"/>
              <a:cs typeface="Arial" pitchFamily="34" charset="0"/>
            </a:rPr>
            <a:t>Backend</a:t>
          </a:r>
        </a:p>
      </dgm:t>
    </dgm:pt>
    <dgm:pt modelId="{182734EA-8C7A-490F-8D14-8F78A8C9C0AE}" type="parTrans" cxnId="{0F2B0D82-C59B-47FD-86F3-7FEC757917D0}">
      <dgm:prSet/>
      <dgm:spPr/>
      <dgm:t>
        <a:bodyPr/>
        <a:lstStyle/>
        <a:p>
          <a:endParaRPr lang="de-DE" sz="2400"/>
        </a:p>
      </dgm:t>
    </dgm:pt>
    <dgm:pt modelId="{0202358A-65AA-4B92-AE8F-3FA275C41957}" type="sibTrans" cxnId="{0F2B0D82-C59B-47FD-86F3-7FEC757917D0}">
      <dgm:prSet/>
      <dgm:spPr/>
      <dgm:t>
        <a:bodyPr/>
        <a:lstStyle/>
        <a:p>
          <a:endParaRPr lang="de-DE" sz="2400"/>
        </a:p>
      </dgm:t>
    </dgm:pt>
    <dgm:pt modelId="{279B375E-CDF8-4C88-9C5A-CCA69AD4149D}">
      <dgm:prSet phldrT="[Text]" custT="1"/>
      <dgm:spPr/>
      <dgm:t>
        <a:bodyPr/>
        <a:lstStyle/>
        <a:p>
          <a:r>
            <a:rPr lang="de-DE" sz="2400" u="none">
              <a:latin typeface="Arial Narrow" pitchFamily="34" charset="0"/>
              <a:cs typeface="Arial" pitchFamily="34" charset="0"/>
            </a:rPr>
            <a:t>Docker</a:t>
          </a:r>
        </a:p>
      </dgm:t>
    </dgm:pt>
    <dgm:pt modelId="{F60AE5D0-5EA5-41CD-B1A5-F0E4ECEC09F7}" type="sibTrans" cxnId="{29F3DDAF-29B7-474B-8F16-E80AA76B7B03}">
      <dgm:prSet/>
      <dgm:spPr/>
      <dgm:t>
        <a:bodyPr/>
        <a:lstStyle/>
        <a:p>
          <a:endParaRPr lang="de-DE" sz="2400"/>
        </a:p>
      </dgm:t>
    </dgm:pt>
    <dgm:pt modelId="{597D5C8F-19EC-42C7-9427-E2236EF763A8}" type="parTrans" cxnId="{29F3DDAF-29B7-474B-8F16-E80AA76B7B03}">
      <dgm:prSet/>
      <dgm:spPr/>
      <dgm:t>
        <a:bodyPr/>
        <a:lstStyle/>
        <a:p>
          <a:endParaRPr lang="de-DE" sz="2400"/>
        </a:p>
      </dgm:t>
    </dgm:pt>
    <dgm:pt modelId="{977A229C-CF37-44E0-B20A-C09FBBA8B1D3}">
      <dgm:prSet phldrT="[Text]" custT="1"/>
      <dgm:spPr/>
      <dgm:t>
        <a:bodyPr/>
        <a:lstStyle/>
        <a:p>
          <a:r>
            <a:rPr lang="en-US" sz="2400" kern="1200" noProof="0">
              <a:latin typeface="Arial Narrow"/>
              <a:cs typeface="Arial"/>
            </a:rPr>
            <a:t>Demo</a:t>
          </a:r>
        </a:p>
      </dgm:t>
    </dgm:pt>
    <dgm:pt modelId="{D14132EA-5730-4923-AA22-E71EFA3626A7}" type="sibTrans" cxnId="{8AB5B09D-0C0B-4217-8AD5-B9B7456D757D}">
      <dgm:prSet/>
      <dgm:spPr/>
      <dgm:t>
        <a:bodyPr/>
        <a:lstStyle/>
        <a:p>
          <a:endParaRPr lang="de-DE" sz="2400"/>
        </a:p>
      </dgm:t>
    </dgm:pt>
    <dgm:pt modelId="{F9DE05DF-A173-4F33-80E5-64CD697ADFCD}" type="parTrans" cxnId="{8AB5B09D-0C0B-4217-8AD5-B9B7456D757D}">
      <dgm:prSet/>
      <dgm:spPr/>
      <dgm:t>
        <a:bodyPr/>
        <a:lstStyle/>
        <a:p>
          <a:endParaRPr lang="de-DE" sz="2400"/>
        </a:p>
      </dgm:t>
    </dgm:pt>
    <dgm:pt modelId="{8EB7CFE1-080B-498A-AA3D-2B10969C9870}">
      <dgm:prSet phldrT="[Text]" custT="1"/>
      <dgm:spPr/>
      <dgm:t>
        <a:bodyPr/>
        <a:lstStyle/>
        <a:p>
          <a:r>
            <a:rPr lang="de-DE" sz="2400" kern="1200">
              <a:solidFill>
                <a:prstClr val="white"/>
              </a:solidFill>
              <a:latin typeface="Arial Narrow" pitchFamily="34" charset="0"/>
              <a:ea typeface="+mn-ea"/>
              <a:cs typeface="Arial" pitchFamily="34" charset="0"/>
            </a:rPr>
            <a:t>Zusammenfassung</a:t>
          </a:r>
          <a:endParaRPr lang="en-US" sz="2400" kern="1200" noProof="0">
            <a:solidFill>
              <a:prstClr val="white"/>
            </a:solidFill>
            <a:latin typeface="Arial Narrow" pitchFamily="34" charset="0"/>
            <a:ea typeface="+mn-ea"/>
            <a:cs typeface="Arial" pitchFamily="34" charset="0"/>
          </a:endParaRPr>
        </a:p>
      </dgm:t>
    </dgm:pt>
    <dgm:pt modelId="{F9B0465D-1638-4A37-928C-3117469CB4DE}" type="parTrans" cxnId="{DE13175F-3BA7-4D88-9DB6-8493851F8449}">
      <dgm:prSet/>
      <dgm:spPr/>
      <dgm:t>
        <a:bodyPr/>
        <a:lstStyle/>
        <a:p>
          <a:endParaRPr lang="de-DE" sz="2400"/>
        </a:p>
      </dgm:t>
    </dgm:pt>
    <dgm:pt modelId="{4381D69E-7EFD-421B-9150-510F58DC990B}" type="sibTrans" cxnId="{DE13175F-3BA7-4D88-9DB6-8493851F8449}">
      <dgm:prSet/>
      <dgm:spPr/>
      <dgm:t>
        <a:bodyPr/>
        <a:lstStyle/>
        <a:p>
          <a:endParaRPr lang="de-DE" sz="2400"/>
        </a:p>
      </dgm:t>
    </dgm:pt>
    <dgm:pt modelId="{4BF0ABC1-4FC6-48E6-B7FD-AAECA919D9C1}" type="pres">
      <dgm:prSet presAssocID="{9AB062AE-0286-4555-9DAB-90C68D7B280D}" presName="Name0" presStyleCnt="0">
        <dgm:presLayoutVars>
          <dgm:chMax val="7"/>
          <dgm:chPref val="7"/>
          <dgm:dir/>
        </dgm:presLayoutVars>
      </dgm:prSet>
      <dgm:spPr/>
    </dgm:pt>
    <dgm:pt modelId="{1CC0A43D-9160-4CBF-A1A5-77D4D4DEA921}" type="pres">
      <dgm:prSet presAssocID="{9AB062AE-0286-4555-9DAB-90C68D7B280D}" presName="Name1" presStyleCnt="0"/>
      <dgm:spPr/>
    </dgm:pt>
    <dgm:pt modelId="{7D206DB3-1A67-45BE-899A-C034E5786D98}" type="pres">
      <dgm:prSet presAssocID="{9AB062AE-0286-4555-9DAB-90C68D7B280D}" presName="cycle" presStyleCnt="0"/>
      <dgm:spPr/>
    </dgm:pt>
    <dgm:pt modelId="{310FB82F-6721-4098-BFC8-6189C4C54760}" type="pres">
      <dgm:prSet presAssocID="{9AB062AE-0286-4555-9DAB-90C68D7B280D}" presName="srcNode" presStyleLbl="node1" presStyleIdx="0" presStyleCnt="6"/>
      <dgm:spPr/>
    </dgm:pt>
    <dgm:pt modelId="{95D790A9-C561-4FEA-87F5-F26B8A0069C2}" type="pres">
      <dgm:prSet presAssocID="{9AB062AE-0286-4555-9DAB-90C68D7B280D}" presName="conn" presStyleLbl="parChTrans1D2" presStyleIdx="0" presStyleCnt="1"/>
      <dgm:spPr/>
    </dgm:pt>
    <dgm:pt modelId="{EA59C110-6C3B-4B55-92A0-B0CC18E79958}" type="pres">
      <dgm:prSet presAssocID="{9AB062AE-0286-4555-9DAB-90C68D7B280D}" presName="extraNode" presStyleLbl="node1" presStyleIdx="0" presStyleCnt="6"/>
      <dgm:spPr/>
    </dgm:pt>
    <dgm:pt modelId="{F5A2CF36-17CC-4AFD-935A-40823A4879BC}" type="pres">
      <dgm:prSet presAssocID="{9AB062AE-0286-4555-9DAB-90C68D7B280D}" presName="dstNode" presStyleLbl="node1" presStyleIdx="0" presStyleCnt="6"/>
      <dgm:spPr/>
    </dgm:pt>
    <dgm:pt modelId="{23834D32-7446-4B31-86AF-4783A013F81E}" type="pres">
      <dgm:prSet presAssocID="{EB61782E-1740-4A38-B29A-1FD12C00309C}" presName="text_1" presStyleLbl="node1" presStyleIdx="0" presStyleCnt="6" custScaleX="90978" custLinFactNeighborX="-4505">
        <dgm:presLayoutVars>
          <dgm:bulletEnabled val="1"/>
        </dgm:presLayoutVars>
      </dgm:prSet>
      <dgm:spPr/>
    </dgm:pt>
    <dgm:pt modelId="{0B126C27-53AC-4EEB-BA4B-2A3910475512}" type="pres">
      <dgm:prSet presAssocID="{EB61782E-1740-4A38-B29A-1FD12C00309C}" presName="accent_1" presStyleCnt="0"/>
      <dgm:spPr/>
    </dgm:pt>
    <dgm:pt modelId="{4DFA62D6-C196-4EBE-908A-1CEF6CB28BB6}" type="pres">
      <dgm:prSet presAssocID="{EB61782E-1740-4A38-B29A-1FD12C00309C}" presName="accentRepeatNode" presStyleLbl="solidFgAcc1" presStyleIdx="0" presStyleCnt="6"/>
      <dgm:spPr/>
    </dgm:pt>
    <dgm:pt modelId="{060C9DCD-F92B-490A-9BA8-58E1E9EA16B1}" type="pres">
      <dgm:prSet presAssocID="{3181DD5B-A798-4B79-A04E-2155996180C9}" presName="text_2" presStyleLbl="node1" presStyleIdx="1" presStyleCnt="6">
        <dgm:presLayoutVars>
          <dgm:bulletEnabled val="1"/>
        </dgm:presLayoutVars>
      </dgm:prSet>
      <dgm:spPr/>
    </dgm:pt>
    <dgm:pt modelId="{A7ACD880-AC62-464A-8B44-2581865706D2}" type="pres">
      <dgm:prSet presAssocID="{3181DD5B-A798-4B79-A04E-2155996180C9}" presName="accent_2" presStyleCnt="0"/>
      <dgm:spPr/>
    </dgm:pt>
    <dgm:pt modelId="{217A7F0E-63E9-46FC-A229-749FB8D58D21}" type="pres">
      <dgm:prSet presAssocID="{3181DD5B-A798-4B79-A04E-2155996180C9}" presName="accentRepeatNode" presStyleLbl="solidFgAcc1" presStyleIdx="1" presStyleCnt="6"/>
      <dgm:spPr/>
    </dgm:pt>
    <dgm:pt modelId="{CCF4AC55-D592-4B90-8668-6A67548639F4}" type="pres">
      <dgm:prSet presAssocID="{279B375E-CDF8-4C88-9C5A-CCA69AD4149D}" presName="text_3" presStyleLbl="node1" presStyleIdx="2" presStyleCnt="6">
        <dgm:presLayoutVars>
          <dgm:bulletEnabled val="1"/>
        </dgm:presLayoutVars>
      </dgm:prSet>
      <dgm:spPr/>
    </dgm:pt>
    <dgm:pt modelId="{8F98E154-9F83-4582-B9F2-4A34F5D34EF8}" type="pres">
      <dgm:prSet presAssocID="{279B375E-CDF8-4C88-9C5A-CCA69AD4149D}" presName="accent_3" presStyleCnt="0"/>
      <dgm:spPr/>
    </dgm:pt>
    <dgm:pt modelId="{893F772E-28A8-4FA2-A53B-CDAC6102DCA0}" type="pres">
      <dgm:prSet presAssocID="{279B375E-CDF8-4C88-9C5A-CCA69AD4149D}" presName="accentRepeatNode" presStyleLbl="solidFgAcc1" presStyleIdx="2" presStyleCnt="6"/>
      <dgm:spPr/>
    </dgm:pt>
    <dgm:pt modelId="{C84A543A-E73D-433F-9A8A-6CFAD86412B3}" type="pres">
      <dgm:prSet presAssocID="{259E5957-7465-4771-A963-ADE674EE628D}" presName="text_4" presStyleLbl="node1" presStyleIdx="3" presStyleCnt="6">
        <dgm:presLayoutVars>
          <dgm:bulletEnabled val="1"/>
        </dgm:presLayoutVars>
      </dgm:prSet>
      <dgm:spPr/>
    </dgm:pt>
    <dgm:pt modelId="{F10C8971-1E76-4CC8-94E7-035CEA9AAB1A}" type="pres">
      <dgm:prSet presAssocID="{259E5957-7465-4771-A963-ADE674EE628D}" presName="accent_4" presStyleCnt="0"/>
      <dgm:spPr/>
    </dgm:pt>
    <dgm:pt modelId="{A48CDA2E-8B56-43FD-A1DD-18239C69B5EE}" type="pres">
      <dgm:prSet presAssocID="{259E5957-7465-4771-A963-ADE674EE628D}" presName="accentRepeatNode" presStyleLbl="solidFgAcc1" presStyleIdx="3" presStyleCnt="6"/>
      <dgm:spPr/>
    </dgm:pt>
    <dgm:pt modelId="{B71183DA-68EA-4910-B46E-EB8A1103D5AB}" type="pres">
      <dgm:prSet presAssocID="{8EB7CFE1-080B-498A-AA3D-2B10969C9870}" presName="text_5" presStyleLbl="node1" presStyleIdx="4" presStyleCnt="6">
        <dgm:presLayoutVars>
          <dgm:bulletEnabled val="1"/>
        </dgm:presLayoutVars>
      </dgm:prSet>
      <dgm:spPr/>
    </dgm:pt>
    <dgm:pt modelId="{EB431FA1-1293-4AB5-92E1-517D248F6F14}" type="pres">
      <dgm:prSet presAssocID="{8EB7CFE1-080B-498A-AA3D-2B10969C9870}" presName="accent_5" presStyleCnt="0"/>
      <dgm:spPr/>
    </dgm:pt>
    <dgm:pt modelId="{37E69BAE-5F90-4D65-8CDC-1F446A4C1663}" type="pres">
      <dgm:prSet presAssocID="{8EB7CFE1-080B-498A-AA3D-2B10969C9870}" presName="accentRepeatNode" presStyleLbl="solidFgAcc1" presStyleIdx="4" presStyleCnt="6"/>
      <dgm:spPr/>
    </dgm:pt>
    <dgm:pt modelId="{9D03DDE9-25B1-4108-8EC7-4FC7C56DA7D0}" type="pres">
      <dgm:prSet presAssocID="{977A229C-CF37-44E0-B20A-C09FBBA8B1D3}" presName="text_6" presStyleLbl="node1" presStyleIdx="5" presStyleCnt="6">
        <dgm:presLayoutVars>
          <dgm:bulletEnabled val="1"/>
        </dgm:presLayoutVars>
      </dgm:prSet>
      <dgm:spPr/>
    </dgm:pt>
    <dgm:pt modelId="{06CCA731-C3F6-4443-AA99-4B16B6A33EF1}" type="pres">
      <dgm:prSet presAssocID="{977A229C-CF37-44E0-B20A-C09FBBA8B1D3}" presName="accent_6" presStyleCnt="0"/>
      <dgm:spPr/>
    </dgm:pt>
    <dgm:pt modelId="{A39841B7-FFB4-4FB7-85D2-2DBAF82C3D66}" type="pres">
      <dgm:prSet presAssocID="{977A229C-CF37-44E0-B20A-C09FBBA8B1D3}" presName="accentRepeatNode" presStyleLbl="solidFgAcc1" presStyleIdx="5" presStyleCnt="6"/>
      <dgm:spPr/>
    </dgm:pt>
  </dgm:ptLst>
  <dgm:cxnLst>
    <dgm:cxn modelId="{D76F5D20-1E73-43A2-9FCB-F9134B0D2EE9}" type="presOf" srcId="{279B375E-CDF8-4C88-9C5A-CCA69AD4149D}" destId="{CCF4AC55-D592-4B90-8668-6A67548639F4}" srcOrd="0" destOrd="0" presId="urn:microsoft.com/office/officeart/2008/layout/VerticalCurvedList"/>
    <dgm:cxn modelId="{50656F37-F3F2-4B85-8FAB-E8C631705697}" type="presOf" srcId="{977A229C-CF37-44E0-B20A-C09FBBA8B1D3}" destId="{9D03DDE9-25B1-4108-8EC7-4FC7C56DA7D0}" srcOrd="0" destOrd="0" presId="urn:microsoft.com/office/officeart/2008/layout/VerticalCurvedList"/>
    <dgm:cxn modelId="{DE13175F-3BA7-4D88-9DB6-8493851F8449}" srcId="{9AB062AE-0286-4555-9DAB-90C68D7B280D}" destId="{8EB7CFE1-080B-498A-AA3D-2B10969C9870}" srcOrd="4" destOrd="0" parTransId="{F9B0465D-1638-4A37-928C-3117469CB4DE}" sibTransId="{4381D69E-7EFD-421B-9150-510F58DC990B}"/>
    <dgm:cxn modelId="{AA580441-2EC1-4F07-9386-69E7C8F46406}" type="presOf" srcId="{EB61782E-1740-4A38-B29A-1FD12C00309C}" destId="{23834D32-7446-4B31-86AF-4783A013F81E}" srcOrd="0" destOrd="0" presId="urn:microsoft.com/office/officeart/2008/layout/VerticalCurvedList"/>
    <dgm:cxn modelId="{0F2B0D82-C59B-47FD-86F3-7FEC757917D0}" srcId="{9AB062AE-0286-4555-9DAB-90C68D7B280D}" destId="{3181DD5B-A798-4B79-A04E-2155996180C9}" srcOrd="1" destOrd="0" parTransId="{182734EA-8C7A-490F-8D14-8F78A8C9C0AE}" sibTransId="{0202358A-65AA-4B92-AE8F-3FA275C41957}"/>
    <dgm:cxn modelId="{83624582-878C-446B-84F9-BE8F242EB5F0}" type="presOf" srcId="{259E5957-7465-4771-A963-ADE674EE628D}" destId="{C84A543A-E73D-433F-9A8A-6CFAD86412B3}" srcOrd="0" destOrd="0" presId="urn:microsoft.com/office/officeart/2008/layout/VerticalCurvedList"/>
    <dgm:cxn modelId="{F0BEDE8F-2529-4C8D-B667-C8AFEFDC9496}" type="presOf" srcId="{9AB062AE-0286-4555-9DAB-90C68D7B280D}" destId="{4BF0ABC1-4FC6-48E6-B7FD-AAECA919D9C1}" srcOrd="0" destOrd="0" presId="urn:microsoft.com/office/officeart/2008/layout/VerticalCurvedList"/>
    <dgm:cxn modelId="{8AB5B09D-0C0B-4217-8AD5-B9B7456D757D}" srcId="{9AB062AE-0286-4555-9DAB-90C68D7B280D}" destId="{977A229C-CF37-44E0-B20A-C09FBBA8B1D3}" srcOrd="5" destOrd="0" parTransId="{F9DE05DF-A173-4F33-80E5-64CD697ADFCD}" sibTransId="{D14132EA-5730-4923-AA22-E71EFA3626A7}"/>
    <dgm:cxn modelId="{E55D09A5-4A0C-4669-AB6A-94570BCC6DEE}" type="presOf" srcId="{CB285BE0-1D93-428E-B496-00C67FEAD17D}" destId="{95D790A9-C561-4FEA-87F5-F26B8A0069C2}" srcOrd="0" destOrd="0" presId="urn:microsoft.com/office/officeart/2008/layout/VerticalCurvedList"/>
    <dgm:cxn modelId="{29F3DDAF-29B7-474B-8F16-E80AA76B7B03}" srcId="{9AB062AE-0286-4555-9DAB-90C68D7B280D}" destId="{279B375E-CDF8-4C88-9C5A-CCA69AD4149D}" srcOrd="2" destOrd="0" parTransId="{597D5C8F-19EC-42C7-9427-E2236EF763A8}" sibTransId="{F60AE5D0-5EA5-41CD-B1A5-F0E4ECEC09F7}"/>
    <dgm:cxn modelId="{0E76D7DB-1B66-43ED-A57B-20816E5AC450}" type="presOf" srcId="{3181DD5B-A798-4B79-A04E-2155996180C9}" destId="{060C9DCD-F92B-490A-9BA8-58E1E9EA16B1}" srcOrd="0" destOrd="0" presId="urn:microsoft.com/office/officeart/2008/layout/VerticalCurvedList"/>
    <dgm:cxn modelId="{9E6BBADE-C39C-4828-99BD-9668B92BE30A}" srcId="{9AB062AE-0286-4555-9DAB-90C68D7B280D}" destId="{259E5957-7465-4771-A963-ADE674EE628D}" srcOrd="3" destOrd="0" parTransId="{B4110DA9-2580-42BF-967D-AB1D46131758}" sibTransId="{9DB21B77-9772-49C8-B22A-21BBA066EF0A}"/>
    <dgm:cxn modelId="{59EC49F7-9DD9-4B1A-8070-816DE38B9208}" type="presOf" srcId="{8EB7CFE1-080B-498A-AA3D-2B10969C9870}" destId="{B71183DA-68EA-4910-B46E-EB8A1103D5AB}" srcOrd="0" destOrd="0" presId="urn:microsoft.com/office/officeart/2008/layout/VerticalCurvedList"/>
    <dgm:cxn modelId="{300C2BFF-A6ED-405C-B951-13C45DEA989F}" srcId="{9AB062AE-0286-4555-9DAB-90C68D7B280D}" destId="{EB61782E-1740-4A38-B29A-1FD12C00309C}" srcOrd="0" destOrd="0" parTransId="{781EF9C8-F8E5-476A-819B-0460B2C08442}" sibTransId="{CB285BE0-1D93-428E-B496-00C67FEAD17D}"/>
    <dgm:cxn modelId="{22683403-8517-4494-9990-5BE4B63E26F9}" type="presParOf" srcId="{4BF0ABC1-4FC6-48E6-B7FD-AAECA919D9C1}" destId="{1CC0A43D-9160-4CBF-A1A5-77D4D4DEA921}" srcOrd="0" destOrd="0" presId="urn:microsoft.com/office/officeart/2008/layout/VerticalCurvedList"/>
    <dgm:cxn modelId="{A24CF2E1-A773-4713-B368-2493CAD49919}" type="presParOf" srcId="{1CC0A43D-9160-4CBF-A1A5-77D4D4DEA921}" destId="{7D206DB3-1A67-45BE-899A-C034E5786D98}" srcOrd="0" destOrd="0" presId="urn:microsoft.com/office/officeart/2008/layout/VerticalCurvedList"/>
    <dgm:cxn modelId="{5D6D54A0-2A3A-4DC0-AC8D-3E5A687603FF}" type="presParOf" srcId="{7D206DB3-1A67-45BE-899A-C034E5786D98}" destId="{310FB82F-6721-4098-BFC8-6189C4C54760}" srcOrd="0" destOrd="0" presId="urn:microsoft.com/office/officeart/2008/layout/VerticalCurvedList"/>
    <dgm:cxn modelId="{62644ECA-7401-4271-A5C0-F80842C3377B}" type="presParOf" srcId="{7D206DB3-1A67-45BE-899A-C034E5786D98}" destId="{95D790A9-C561-4FEA-87F5-F26B8A0069C2}" srcOrd="1" destOrd="0" presId="urn:microsoft.com/office/officeart/2008/layout/VerticalCurvedList"/>
    <dgm:cxn modelId="{366C5ACE-21D7-45D3-8BD7-961980631BBD}" type="presParOf" srcId="{7D206DB3-1A67-45BE-899A-C034E5786D98}" destId="{EA59C110-6C3B-4B55-92A0-B0CC18E79958}" srcOrd="2" destOrd="0" presId="urn:microsoft.com/office/officeart/2008/layout/VerticalCurvedList"/>
    <dgm:cxn modelId="{158DC204-274E-42A0-ACD3-7BDF065868D5}" type="presParOf" srcId="{7D206DB3-1A67-45BE-899A-C034E5786D98}" destId="{F5A2CF36-17CC-4AFD-935A-40823A4879BC}" srcOrd="3" destOrd="0" presId="urn:microsoft.com/office/officeart/2008/layout/VerticalCurvedList"/>
    <dgm:cxn modelId="{F10FD682-0B09-47BB-8AAC-AA0737A39FC1}" type="presParOf" srcId="{1CC0A43D-9160-4CBF-A1A5-77D4D4DEA921}" destId="{23834D32-7446-4B31-86AF-4783A013F81E}" srcOrd="1" destOrd="0" presId="urn:microsoft.com/office/officeart/2008/layout/VerticalCurvedList"/>
    <dgm:cxn modelId="{1F6BEB60-4540-40C7-A7AC-51D58F4A04B1}" type="presParOf" srcId="{1CC0A43D-9160-4CBF-A1A5-77D4D4DEA921}" destId="{0B126C27-53AC-4EEB-BA4B-2A3910475512}" srcOrd="2" destOrd="0" presId="urn:microsoft.com/office/officeart/2008/layout/VerticalCurvedList"/>
    <dgm:cxn modelId="{FEEAA7B1-D920-49F5-898C-B43B6513B4BA}" type="presParOf" srcId="{0B126C27-53AC-4EEB-BA4B-2A3910475512}" destId="{4DFA62D6-C196-4EBE-908A-1CEF6CB28BB6}" srcOrd="0" destOrd="0" presId="urn:microsoft.com/office/officeart/2008/layout/VerticalCurvedList"/>
    <dgm:cxn modelId="{9E3BF2E2-EDA9-4820-BEB0-F0C696813ABF}" type="presParOf" srcId="{1CC0A43D-9160-4CBF-A1A5-77D4D4DEA921}" destId="{060C9DCD-F92B-490A-9BA8-58E1E9EA16B1}" srcOrd="3" destOrd="0" presId="urn:microsoft.com/office/officeart/2008/layout/VerticalCurvedList"/>
    <dgm:cxn modelId="{F1E70B83-842A-456A-9588-6590326D4652}" type="presParOf" srcId="{1CC0A43D-9160-4CBF-A1A5-77D4D4DEA921}" destId="{A7ACD880-AC62-464A-8B44-2581865706D2}" srcOrd="4" destOrd="0" presId="urn:microsoft.com/office/officeart/2008/layout/VerticalCurvedList"/>
    <dgm:cxn modelId="{D8C13CBA-A783-4FB3-9B93-C10B8D0A5CEC}" type="presParOf" srcId="{A7ACD880-AC62-464A-8B44-2581865706D2}" destId="{217A7F0E-63E9-46FC-A229-749FB8D58D21}" srcOrd="0" destOrd="0" presId="urn:microsoft.com/office/officeart/2008/layout/VerticalCurvedList"/>
    <dgm:cxn modelId="{2D186B7A-DAA3-42FE-B83F-20FED065792F}" type="presParOf" srcId="{1CC0A43D-9160-4CBF-A1A5-77D4D4DEA921}" destId="{CCF4AC55-D592-4B90-8668-6A67548639F4}" srcOrd="5" destOrd="0" presId="urn:microsoft.com/office/officeart/2008/layout/VerticalCurvedList"/>
    <dgm:cxn modelId="{DAC6D9CD-22A9-44EF-8F97-9FBEA35478C5}" type="presParOf" srcId="{1CC0A43D-9160-4CBF-A1A5-77D4D4DEA921}" destId="{8F98E154-9F83-4582-B9F2-4A34F5D34EF8}" srcOrd="6" destOrd="0" presId="urn:microsoft.com/office/officeart/2008/layout/VerticalCurvedList"/>
    <dgm:cxn modelId="{709D52FB-7F4C-4101-BCAC-3264EE7E044B}" type="presParOf" srcId="{8F98E154-9F83-4582-B9F2-4A34F5D34EF8}" destId="{893F772E-28A8-4FA2-A53B-CDAC6102DCA0}" srcOrd="0" destOrd="0" presId="urn:microsoft.com/office/officeart/2008/layout/VerticalCurvedList"/>
    <dgm:cxn modelId="{A2140B5B-A5D5-4B05-B6D4-E9C311E65E65}" type="presParOf" srcId="{1CC0A43D-9160-4CBF-A1A5-77D4D4DEA921}" destId="{C84A543A-E73D-433F-9A8A-6CFAD86412B3}" srcOrd="7" destOrd="0" presId="urn:microsoft.com/office/officeart/2008/layout/VerticalCurvedList"/>
    <dgm:cxn modelId="{5349FB6A-B0E4-4F8B-A275-484E6D3D3F03}" type="presParOf" srcId="{1CC0A43D-9160-4CBF-A1A5-77D4D4DEA921}" destId="{F10C8971-1E76-4CC8-94E7-035CEA9AAB1A}" srcOrd="8" destOrd="0" presId="urn:microsoft.com/office/officeart/2008/layout/VerticalCurvedList"/>
    <dgm:cxn modelId="{442FE5E3-457A-451B-BDC4-8F773D771E9F}" type="presParOf" srcId="{F10C8971-1E76-4CC8-94E7-035CEA9AAB1A}" destId="{A48CDA2E-8B56-43FD-A1DD-18239C69B5EE}" srcOrd="0" destOrd="0" presId="urn:microsoft.com/office/officeart/2008/layout/VerticalCurvedList"/>
    <dgm:cxn modelId="{84312494-A747-4451-BD03-C8CE6CC8AAD6}" type="presParOf" srcId="{1CC0A43D-9160-4CBF-A1A5-77D4D4DEA921}" destId="{B71183DA-68EA-4910-B46E-EB8A1103D5AB}" srcOrd="9" destOrd="0" presId="urn:microsoft.com/office/officeart/2008/layout/VerticalCurvedList"/>
    <dgm:cxn modelId="{2A7D392A-4AD7-4ECA-8EF8-6EB77C5A5824}" type="presParOf" srcId="{1CC0A43D-9160-4CBF-A1A5-77D4D4DEA921}" destId="{EB431FA1-1293-4AB5-92E1-517D248F6F14}" srcOrd="10" destOrd="0" presId="urn:microsoft.com/office/officeart/2008/layout/VerticalCurvedList"/>
    <dgm:cxn modelId="{3EF990E7-F542-4D28-8FF2-AE8D0EDE6152}" type="presParOf" srcId="{EB431FA1-1293-4AB5-92E1-517D248F6F14}" destId="{37E69BAE-5F90-4D65-8CDC-1F446A4C1663}" srcOrd="0" destOrd="0" presId="urn:microsoft.com/office/officeart/2008/layout/VerticalCurvedList"/>
    <dgm:cxn modelId="{360FE139-61DF-415C-A8A8-C101B4D264A3}" type="presParOf" srcId="{1CC0A43D-9160-4CBF-A1A5-77D4D4DEA921}" destId="{9D03DDE9-25B1-4108-8EC7-4FC7C56DA7D0}" srcOrd="11" destOrd="0" presId="urn:microsoft.com/office/officeart/2008/layout/VerticalCurvedList"/>
    <dgm:cxn modelId="{4605BEF5-5978-475B-88CD-E52D27170FAF}" type="presParOf" srcId="{1CC0A43D-9160-4CBF-A1A5-77D4D4DEA921}" destId="{06CCA731-C3F6-4443-AA99-4B16B6A33EF1}" srcOrd="12" destOrd="0" presId="urn:microsoft.com/office/officeart/2008/layout/VerticalCurvedList"/>
    <dgm:cxn modelId="{673570E8-9C47-4935-9498-0D226068AA08}" type="presParOf" srcId="{06CCA731-C3F6-4443-AA99-4B16B6A33EF1}" destId="{A39841B7-FFB4-4FB7-85D2-2DBAF82C3D6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6F5C0CE-E649-5E44-A431-EAF081653486}"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GB"/>
        </a:p>
      </dgm:t>
    </dgm:pt>
    <dgm:pt modelId="{DB15E976-6A79-864E-8D2E-A0D94E23593C}">
      <dgm:prSet phldrT="[Text]" custT="1"/>
      <dgm:spPr/>
      <dgm:t>
        <a:bodyPr/>
        <a:lstStyle/>
        <a:p>
          <a:endParaRPr lang="en-GB" sz="1800"/>
        </a:p>
      </dgm:t>
    </dgm:pt>
    <dgm:pt modelId="{512E9BCD-1468-2D4A-A0CC-222DE24DC6F5}" type="parTrans" cxnId="{08686E77-A651-DC4E-A0FA-1D613AEDD296}">
      <dgm:prSet/>
      <dgm:spPr/>
      <dgm:t>
        <a:bodyPr/>
        <a:lstStyle/>
        <a:p>
          <a:endParaRPr lang="en-GB"/>
        </a:p>
      </dgm:t>
    </dgm:pt>
    <dgm:pt modelId="{8D179616-DF88-0E4D-A696-C0F266FACA5C}" type="sibTrans" cxnId="{08686E77-A651-DC4E-A0FA-1D613AEDD296}">
      <dgm:prSet/>
      <dgm:spPr/>
      <dgm:t>
        <a:bodyPr/>
        <a:lstStyle/>
        <a:p>
          <a:endParaRPr lang="en-GB"/>
        </a:p>
      </dgm:t>
    </dgm:pt>
    <dgm:pt modelId="{A88707FB-1041-0647-A2E1-6FEB0756EA4E}">
      <dgm:prSet phldrT="[Text]" custT="1"/>
      <dgm:spPr/>
      <dgm:t>
        <a:bodyPr/>
        <a:lstStyle/>
        <a:p>
          <a:endParaRPr lang="en-GB" sz="1300"/>
        </a:p>
      </dgm:t>
    </dgm:pt>
    <dgm:pt modelId="{D4F8F339-A80C-DA40-987A-9D7620CA11D0}" type="parTrans" cxnId="{A2E97314-C2F7-2342-9E7B-40FDBC1B9A6F}">
      <dgm:prSet/>
      <dgm:spPr/>
      <dgm:t>
        <a:bodyPr/>
        <a:lstStyle/>
        <a:p>
          <a:endParaRPr lang="en-GB"/>
        </a:p>
      </dgm:t>
    </dgm:pt>
    <dgm:pt modelId="{78AA84A9-D1CA-9D48-90E9-C919C659275A}" type="sibTrans" cxnId="{A2E97314-C2F7-2342-9E7B-40FDBC1B9A6F}">
      <dgm:prSet/>
      <dgm:spPr/>
      <dgm:t>
        <a:bodyPr/>
        <a:lstStyle/>
        <a:p>
          <a:endParaRPr lang="en-GB"/>
        </a:p>
      </dgm:t>
    </dgm:pt>
    <dgm:pt modelId="{E7564769-273F-8240-8771-128E0EEAE6D4}" type="pres">
      <dgm:prSet presAssocID="{E6F5C0CE-E649-5E44-A431-EAF081653486}" presName="cycle" presStyleCnt="0">
        <dgm:presLayoutVars>
          <dgm:dir/>
          <dgm:resizeHandles val="exact"/>
        </dgm:presLayoutVars>
      </dgm:prSet>
      <dgm:spPr/>
    </dgm:pt>
    <dgm:pt modelId="{B1DA4188-8777-CB4E-8601-613ED3A77E1A}" type="pres">
      <dgm:prSet presAssocID="{DB15E976-6A79-864E-8D2E-A0D94E23593C}" presName="dummy" presStyleCnt="0"/>
      <dgm:spPr/>
    </dgm:pt>
    <dgm:pt modelId="{38EB6BEA-DD8A-EE4D-9FD0-6A3108B5202B}" type="pres">
      <dgm:prSet presAssocID="{DB15E976-6A79-864E-8D2E-A0D94E23593C}" presName="node" presStyleLbl="revTx" presStyleIdx="0" presStyleCnt="2" custScaleX="85084" custScaleY="43145" custRadScaleRad="93030" custRadScaleInc="-148727">
        <dgm:presLayoutVars>
          <dgm:bulletEnabled val="1"/>
        </dgm:presLayoutVars>
      </dgm:prSet>
      <dgm:spPr/>
    </dgm:pt>
    <dgm:pt modelId="{62415447-3B91-5147-B908-1EB15C538BD3}" type="pres">
      <dgm:prSet presAssocID="{8D179616-DF88-0E4D-A696-C0F266FACA5C}" presName="sibTrans" presStyleLbl="node1" presStyleIdx="0" presStyleCnt="2"/>
      <dgm:spPr/>
    </dgm:pt>
    <dgm:pt modelId="{CE5BED7B-AFCF-2349-ACB0-B709FD3BBB60}" type="pres">
      <dgm:prSet presAssocID="{A88707FB-1041-0647-A2E1-6FEB0756EA4E}" presName="dummy" presStyleCnt="0"/>
      <dgm:spPr/>
    </dgm:pt>
    <dgm:pt modelId="{F7DED8B1-57CE-014A-A798-3C9CA78EE1E3}" type="pres">
      <dgm:prSet presAssocID="{A88707FB-1041-0647-A2E1-6FEB0756EA4E}" presName="node" presStyleLbl="revTx" presStyleIdx="1" presStyleCnt="2" custScaleX="83094" custScaleY="43950" custRadScaleRad="79022" custRadScaleInc="-150027">
        <dgm:presLayoutVars>
          <dgm:bulletEnabled val="1"/>
        </dgm:presLayoutVars>
      </dgm:prSet>
      <dgm:spPr/>
    </dgm:pt>
    <dgm:pt modelId="{B9DAC929-F946-A341-AB29-7095E0CECFC4}" type="pres">
      <dgm:prSet presAssocID="{78AA84A9-D1CA-9D48-90E9-C919C659275A}" presName="sibTrans" presStyleLbl="node1" presStyleIdx="1" presStyleCnt="2"/>
      <dgm:spPr/>
    </dgm:pt>
  </dgm:ptLst>
  <dgm:cxnLst>
    <dgm:cxn modelId="{4E2BD513-16C4-8F4A-94F1-C91C415D33FA}" type="presOf" srcId="{8D179616-DF88-0E4D-A696-C0F266FACA5C}" destId="{62415447-3B91-5147-B908-1EB15C538BD3}" srcOrd="0" destOrd="0" presId="urn:microsoft.com/office/officeart/2005/8/layout/cycle1"/>
    <dgm:cxn modelId="{A2E97314-C2F7-2342-9E7B-40FDBC1B9A6F}" srcId="{E6F5C0CE-E649-5E44-A431-EAF081653486}" destId="{A88707FB-1041-0647-A2E1-6FEB0756EA4E}" srcOrd="1" destOrd="0" parTransId="{D4F8F339-A80C-DA40-987A-9D7620CA11D0}" sibTransId="{78AA84A9-D1CA-9D48-90E9-C919C659275A}"/>
    <dgm:cxn modelId="{08686E77-A651-DC4E-A0FA-1D613AEDD296}" srcId="{E6F5C0CE-E649-5E44-A431-EAF081653486}" destId="{DB15E976-6A79-864E-8D2E-A0D94E23593C}" srcOrd="0" destOrd="0" parTransId="{512E9BCD-1468-2D4A-A0CC-222DE24DC6F5}" sibTransId="{8D179616-DF88-0E4D-A696-C0F266FACA5C}"/>
    <dgm:cxn modelId="{547E049D-45CD-0649-A62E-E43D93D2F873}" type="presOf" srcId="{E6F5C0CE-E649-5E44-A431-EAF081653486}" destId="{E7564769-273F-8240-8771-128E0EEAE6D4}" srcOrd="0" destOrd="0" presId="urn:microsoft.com/office/officeart/2005/8/layout/cycle1"/>
    <dgm:cxn modelId="{D5B875C7-C25B-9B4C-94AB-B554C62BA181}" type="presOf" srcId="{A88707FB-1041-0647-A2E1-6FEB0756EA4E}" destId="{F7DED8B1-57CE-014A-A798-3C9CA78EE1E3}" srcOrd="0" destOrd="0" presId="urn:microsoft.com/office/officeart/2005/8/layout/cycle1"/>
    <dgm:cxn modelId="{8E64E5D8-E911-1444-A995-0ACB7DFC29FC}" type="presOf" srcId="{78AA84A9-D1CA-9D48-90E9-C919C659275A}" destId="{B9DAC929-F946-A341-AB29-7095E0CECFC4}" srcOrd="0" destOrd="0" presId="urn:microsoft.com/office/officeart/2005/8/layout/cycle1"/>
    <dgm:cxn modelId="{F288BAF5-0672-3A42-9DED-BCB7EA02B032}" type="presOf" srcId="{DB15E976-6A79-864E-8D2E-A0D94E23593C}" destId="{38EB6BEA-DD8A-EE4D-9FD0-6A3108B5202B}" srcOrd="0" destOrd="0" presId="urn:microsoft.com/office/officeart/2005/8/layout/cycle1"/>
    <dgm:cxn modelId="{0856813B-1638-DB41-8E44-66EFAAD20951}" type="presParOf" srcId="{E7564769-273F-8240-8771-128E0EEAE6D4}" destId="{B1DA4188-8777-CB4E-8601-613ED3A77E1A}" srcOrd="0" destOrd="0" presId="urn:microsoft.com/office/officeart/2005/8/layout/cycle1"/>
    <dgm:cxn modelId="{4F40DA01-2AD7-4C4D-82BF-516936608BE8}" type="presParOf" srcId="{E7564769-273F-8240-8771-128E0EEAE6D4}" destId="{38EB6BEA-DD8A-EE4D-9FD0-6A3108B5202B}" srcOrd="1" destOrd="0" presId="urn:microsoft.com/office/officeart/2005/8/layout/cycle1"/>
    <dgm:cxn modelId="{7E5B591B-D526-F044-BC1F-D9765307EAA1}" type="presParOf" srcId="{E7564769-273F-8240-8771-128E0EEAE6D4}" destId="{62415447-3B91-5147-B908-1EB15C538BD3}" srcOrd="2" destOrd="0" presId="urn:microsoft.com/office/officeart/2005/8/layout/cycle1"/>
    <dgm:cxn modelId="{613A615B-EA07-464C-9972-6AC83C678B4C}" type="presParOf" srcId="{E7564769-273F-8240-8771-128E0EEAE6D4}" destId="{CE5BED7B-AFCF-2349-ACB0-B709FD3BBB60}" srcOrd="3" destOrd="0" presId="urn:microsoft.com/office/officeart/2005/8/layout/cycle1"/>
    <dgm:cxn modelId="{D9D8C36C-1F89-E341-B5FE-1162B83FF442}" type="presParOf" srcId="{E7564769-273F-8240-8771-128E0EEAE6D4}" destId="{F7DED8B1-57CE-014A-A798-3C9CA78EE1E3}" srcOrd="4" destOrd="0" presId="urn:microsoft.com/office/officeart/2005/8/layout/cycle1"/>
    <dgm:cxn modelId="{BAE7F51E-10E1-9648-A269-CE1F728E50CC}" type="presParOf" srcId="{E7564769-273F-8240-8771-128E0EEAE6D4}" destId="{B9DAC929-F946-A341-AB29-7095E0CECFC4}" srcOrd="5" destOrd="0" presId="urn:microsoft.com/office/officeart/2005/8/layout/cycle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AB062AE-0286-4555-9DAB-90C68D7B280D}" type="doc">
      <dgm:prSet loTypeId="urn:microsoft.com/office/officeart/2008/layout/VerticalCurvedList" loCatId="list" qsTypeId="urn:microsoft.com/office/officeart/2005/8/quickstyle/3d1" qsCatId="3D" csTypeId="urn:microsoft.com/office/officeart/2005/8/colors/accent3_5" csCatId="accent3" phldr="1"/>
      <dgm:spPr/>
      <dgm:t>
        <a:bodyPr/>
        <a:lstStyle/>
        <a:p>
          <a:endParaRPr lang="de-DE"/>
        </a:p>
      </dgm:t>
    </dgm:pt>
    <dgm:pt modelId="{EB61782E-1740-4A38-B29A-1FD12C00309C}">
      <dgm:prSet phldrT="[Text]" custT="1"/>
      <dgm:spPr/>
      <dgm:t>
        <a:bodyPr/>
        <a:lstStyle/>
        <a:p>
          <a:r>
            <a:rPr lang="en-US" sz="2400" kern="1200" err="1">
              <a:solidFill>
                <a:prstClr val="white"/>
              </a:solidFill>
              <a:latin typeface="Arial Narrow" pitchFamily="34" charset="0"/>
              <a:ea typeface="+mn-ea"/>
              <a:cs typeface="Arial" pitchFamily="34" charset="0"/>
            </a:rPr>
            <a:t>Projekt</a:t>
          </a:r>
          <a:endParaRPr lang="de-DE" sz="2400" kern="1200">
            <a:solidFill>
              <a:prstClr val="white"/>
            </a:solidFill>
            <a:latin typeface="Arial Narrow" pitchFamily="34" charset="0"/>
            <a:ea typeface="+mn-ea"/>
            <a:cs typeface="Arial" pitchFamily="34" charset="0"/>
          </a:endParaRPr>
        </a:p>
      </dgm:t>
    </dgm:pt>
    <dgm:pt modelId="{781EF9C8-F8E5-476A-819B-0460B2C08442}" type="parTrans" cxnId="{300C2BFF-A6ED-405C-B951-13C45DEA989F}">
      <dgm:prSet/>
      <dgm:spPr/>
      <dgm:t>
        <a:bodyPr/>
        <a:lstStyle/>
        <a:p>
          <a:endParaRPr lang="de-DE" sz="2400"/>
        </a:p>
      </dgm:t>
    </dgm:pt>
    <dgm:pt modelId="{CB285BE0-1D93-428E-B496-00C67FEAD17D}" type="sibTrans" cxnId="{300C2BFF-A6ED-405C-B951-13C45DEA989F}">
      <dgm:prSet/>
      <dgm:spPr/>
      <dgm:t>
        <a:bodyPr/>
        <a:lstStyle/>
        <a:p>
          <a:endParaRPr lang="de-DE" sz="2400"/>
        </a:p>
      </dgm:t>
    </dgm:pt>
    <dgm:pt modelId="{259E5957-7465-4771-A963-ADE674EE628D}">
      <dgm:prSet phldrT="[Text]" custT="1"/>
      <dgm:spPr/>
      <dgm:t>
        <a:bodyPr/>
        <a:lstStyle/>
        <a:p>
          <a:r>
            <a:rPr lang="en-US" sz="2400" noProof="0">
              <a:latin typeface="Arial Narrow" pitchFamily="34" charset="0"/>
              <a:cs typeface="Arial" pitchFamily="34" charset="0"/>
            </a:rPr>
            <a:t>Frontend</a:t>
          </a:r>
        </a:p>
      </dgm:t>
    </dgm:pt>
    <dgm:pt modelId="{B4110DA9-2580-42BF-967D-AB1D46131758}" type="parTrans" cxnId="{9E6BBADE-C39C-4828-99BD-9668B92BE30A}">
      <dgm:prSet/>
      <dgm:spPr/>
      <dgm:t>
        <a:bodyPr/>
        <a:lstStyle/>
        <a:p>
          <a:endParaRPr lang="de-DE" sz="2400"/>
        </a:p>
      </dgm:t>
    </dgm:pt>
    <dgm:pt modelId="{9DB21B77-9772-49C8-B22A-21BBA066EF0A}" type="sibTrans" cxnId="{9E6BBADE-C39C-4828-99BD-9668B92BE30A}">
      <dgm:prSet/>
      <dgm:spPr/>
      <dgm:t>
        <a:bodyPr/>
        <a:lstStyle/>
        <a:p>
          <a:endParaRPr lang="de-DE" sz="2400"/>
        </a:p>
      </dgm:t>
    </dgm:pt>
    <dgm:pt modelId="{3181DD5B-A798-4B79-A04E-2155996180C9}">
      <dgm:prSet custT="1"/>
      <dgm:spPr/>
      <dgm:t>
        <a:bodyPr/>
        <a:lstStyle/>
        <a:p>
          <a:r>
            <a:rPr lang="de-DE" sz="2400">
              <a:latin typeface="Arial Narrow" pitchFamily="34" charset="0"/>
              <a:cs typeface="Arial" pitchFamily="34" charset="0"/>
            </a:rPr>
            <a:t>Backend</a:t>
          </a:r>
        </a:p>
      </dgm:t>
    </dgm:pt>
    <dgm:pt modelId="{182734EA-8C7A-490F-8D14-8F78A8C9C0AE}" type="parTrans" cxnId="{0F2B0D82-C59B-47FD-86F3-7FEC757917D0}">
      <dgm:prSet/>
      <dgm:spPr/>
      <dgm:t>
        <a:bodyPr/>
        <a:lstStyle/>
        <a:p>
          <a:endParaRPr lang="de-DE" sz="2400"/>
        </a:p>
      </dgm:t>
    </dgm:pt>
    <dgm:pt modelId="{0202358A-65AA-4B92-AE8F-3FA275C41957}" type="sibTrans" cxnId="{0F2B0D82-C59B-47FD-86F3-7FEC757917D0}">
      <dgm:prSet/>
      <dgm:spPr/>
      <dgm:t>
        <a:bodyPr/>
        <a:lstStyle/>
        <a:p>
          <a:endParaRPr lang="de-DE" sz="2400"/>
        </a:p>
      </dgm:t>
    </dgm:pt>
    <dgm:pt modelId="{279B375E-CDF8-4C88-9C5A-CCA69AD4149D}">
      <dgm:prSet phldrT="[Text]" custT="1"/>
      <dgm:spPr/>
      <dgm:t>
        <a:bodyPr/>
        <a:lstStyle/>
        <a:p>
          <a:r>
            <a:rPr lang="de-DE" sz="2400" u="none">
              <a:latin typeface="Arial Narrow" pitchFamily="34" charset="0"/>
              <a:cs typeface="Arial" pitchFamily="34" charset="0"/>
            </a:rPr>
            <a:t>Docker</a:t>
          </a:r>
        </a:p>
      </dgm:t>
    </dgm:pt>
    <dgm:pt modelId="{F60AE5D0-5EA5-41CD-B1A5-F0E4ECEC09F7}" type="sibTrans" cxnId="{29F3DDAF-29B7-474B-8F16-E80AA76B7B03}">
      <dgm:prSet/>
      <dgm:spPr/>
      <dgm:t>
        <a:bodyPr/>
        <a:lstStyle/>
        <a:p>
          <a:endParaRPr lang="de-DE" sz="2400"/>
        </a:p>
      </dgm:t>
    </dgm:pt>
    <dgm:pt modelId="{597D5C8F-19EC-42C7-9427-E2236EF763A8}" type="parTrans" cxnId="{29F3DDAF-29B7-474B-8F16-E80AA76B7B03}">
      <dgm:prSet/>
      <dgm:spPr/>
      <dgm:t>
        <a:bodyPr/>
        <a:lstStyle/>
        <a:p>
          <a:endParaRPr lang="de-DE" sz="2400"/>
        </a:p>
      </dgm:t>
    </dgm:pt>
    <dgm:pt modelId="{977A229C-CF37-44E0-B20A-C09FBBA8B1D3}">
      <dgm:prSet phldrT="[Text]" custT="1"/>
      <dgm:spPr/>
      <dgm:t>
        <a:bodyPr/>
        <a:lstStyle/>
        <a:p>
          <a:r>
            <a:rPr lang="en-US" sz="2400" kern="1200" noProof="0">
              <a:latin typeface="Arial Narrow"/>
              <a:cs typeface="Arial"/>
            </a:rPr>
            <a:t>Demo</a:t>
          </a:r>
        </a:p>
      </dgm:t>
    </dgm:pt>
    <dgm:pt modelId="{D14132EA-5730-4923-AA22-E71EFA3626A7}" type="sibTrans" cxnId="{8AB5B09D-0C0B-4217-8AD5-B9B7456D757D}">
      <dgm:prSet/>
      <dgm:spPr/>
      <dgm:t>
        <a:bodyPr/>
        <a:lstStyle/>
        <a:p>
          <a:endParaRPr lang="de-DE" sz="2400"/>
        </a:p>
      </dgm:t>
    </dgm:pt>
    <dgm:pt modelId="{F9DE05DF-A173-4F33-80E5-64CD697ADFCD}" type="parTrans" cxnId="{8AB5B09D-0C0B-4217-8AD5-B9B7456D757D}">
      <dgm:prSet/>
      <dgm:spPr/>
      <dgm:t>
        <a:bodyPr/>
        <a:lstStyle/>
        <a:p>
          <a:endParaRPr lang="de-DE" sz="2400"/>
        </a:p>
      </dgm:t>
    </dgm:pt>
    <dgm:pt modelId="{8EB7CFE1-080B-498A-AA3D-2B10969C9870}">
      <dgm:prSet phldrT="[Text]" custT="1"/>
      <dgm:spPr/>
      <dgm:t>
        <a:bodyPr/>
        <a:lstStyle/>
        <a:p>
          <a:r>
            <a:rPr lang="de-DE" sz="2400" kern="1200">
              <a:solidFill>
                <a:prstClr val="white"/>
              </a:solidFill>
              <a:latin typeface="Arial Narrow" pitchFamily="34" charset="0"/>
              <a:ea typeface="+mn-ea"/>
              <a:cs typeface="Arial" pitchFamily="34" charset="0"/>
            </a:rPr>
            <a:t>Zusammenfassung</a:t>
          </a:r>
          <a:endParaRPr lang="en-US" sz="2400" kern="1200" noProof="0">
            <a:solidFill>
              <a:prstClr val="white"/>
            </a:solidFill>
            <a:latin typeface="Arial Narrow" pitchFamily="34" charset="0"/>
            <a:ea typeface="+mn-ea"/>
            <a:cs typeface="Arial" pitchFamily="34" charset="0"/>
          </a:endParaRPr>
        </a:p>
      </dgm:t>
    </dgm:pt>
    <dgm:pt modelId="{F9B0465D-1638-4A37-928C-3117469CB4DE}" type="parTrans" cxnId="{DE13175F-3BA7-4D88-9DB6-8493851F8449}">
      <dgm:prSet/>
      <dgm:spPr/>
      <dgm:t>
        <a:bodyPr/>
        <a:lstStyle/>
        <a:p>
          <a:endParaRPr lang="de-DE" sz="2400"/>
        </a:p>
      </dgm:t>
    </dgm:pt>
    <dgm:pt modelId="{4381D69E-7EFD-421B-9150-510F58DC990B}" type="sibTrans" cxnId="{DE13175F-3BA7-4D88-9DB6-8493851F8449}">
      <dgm:prSet/>
      <dgm:spPr/>
      <dgm:t>
        <a:bodyPr/>
        <a:lstStyle/>
        <a:p>
          <a:endParaRPr lang="de-DE" sz="2400"/>
        </a:p>
      </dgm:t>
    </dgm:pt>
    <dgm:pt modelId="{4BF0ABC1-4FC6-48E6-B7FD-AAECA919D9C1}" type="pres">
      <dgm:prSet presAssocID="{9AB062AE-0286-4555-9DAB-90C68D7B280D}" presName="Name0" presStyleCnt="0">
        <dgm:presLayoutVars>
          <dgm:chMax val="7"/>
          <dgm:chPref val="7"/>
          <dgm:dir/>
        </dgm:presLayoutVars>
      </dgm:prSet>
      <dgm:spPr/>
    </dgm:pt>
    <dgm:pt modelId="{1CC0A43D-9160-4CBF-A1A5-77D4D4DEA921}" type="pres">
      <dgm:prSet presAssocID="{9AB062AE-0286-4555-9DAB-90C68D7B280D}" presName="Name1" presStyleCnt="0"/>
      <dgm:spPr/>
    </dgm:pt>
    <dgm:pt modelId="{7D206DB3-1A67-45BE-899A-C034E5786D98}" type="pres">
      <dgm:prSet presAssocID="{9AB062AE-0286-4555-9DAB-90C68D7B280D}" presName="cycle" presStyleCnt="0"/>
      <dgm:spPr/>
    </dgm:pt>
    <dgm:pt modelId="{310FB82F-6721-4098-BFC8-6189C4C54760}" type="pres">
      <dgm:prSet presAssocID="{9AB062AE-0286-4555-9DAB-90C68D7B280D}" presName="srcNode" presStyleLbl="node1" presStyleIdx="0" presStyleCnt="6"/>
      <dgm:spPr/>
    </dgm:pt>
    <dgm:pt modelId="{95D790A9-C561-4FEA-87F5-F26B8A0069C2}" type="pres">
      <dgm:prSet presAssocID="{9AB062AE-0286-4555-9DAB-90C68D7B280D}" presName="conn" presStyleLbl="parChTrans1D2" presStyleIdx="0" presStyleCnt="1"/>
      <dgm:spPr/>
    </dgm:pt>
    <dgm:pt modelId="{EA59C110-6C3B-4B55-92A0-B0CC18E79958}" type="pres">
      <dgm:prSet presAssocID="{9AB062AE-0286-4555-9DAB-90C68D7B280D}" presName="extraNode" presStyleLbl="node1" presStyleIdx="0" presStyleCnt="6"/>
      <dgm:spPr/>
    </dgm:pt>
    <dgm:pt modelId="{F5A2CF36-17CC-4AFD-935A-40823A4879BC}" type="pres">
      <dgm:prSet presAssocID="{9AB062AE-0286-4555-9DAB-90C68D7B280D}" presName="dstNode" presStyleLbl="node1" presStyleIdx="0" presStyleCnt="6"/>
      <dgm:spPr/>
    </dgm:pt>
    <dgm:pt modelId="{23834D32-7446-4B31-86AF-4783A013F81E}" type="pres">
      <dgm:prSet presAssocID="{EB61782E-1740-4A38-B29A-1FD12C00309C}" presName="text_1" presStyleLbl="node1" presStyleIdx="0" presStyleCnt="6" custScaleX="90978" custLinFactNeighborX="-4505">
        <dgm:presLayoutVars>
          <dgm:bulletEnabled val="1"/>
        </dgm:presLayoutVars>
      </dgm:prSet>
      <dgm:spPr/>
    </dgm:pt>
    <dgm:pt modelId="{0B126C27-53AC-4EEB-BA4B-2A3910475512}" type="pres">
      <dgm:prSet presAssocID="{EB61782E-1740-4A38-B29A-1FD12C00309C}" presName="accent_1" presStyleCnt="0"/>
      <dgm:spPr/>
    </dgm:pt>
    <dgm:pt modelId="{4DFA62D6-C196-4EBE-908A-1CEF6CB28BB6}" type="pres">
      <dgm:prSet presAssocID="{EB61782E-1740-4A38-B29A-1FD12C00309C}" presName="accentRepeatNode" presStyleLbl="solidFgAcc1" presStyleIdx="0" presStyleCnt="6"/>
      <dgm:spPr/>
    </dgm:pt>
    <dgm:pt modelId="{060C9DCD-F92B-490A-9BA8-58E1E9EA16B1}" type="pres">
      <dgm:prSet presAssocID="{3181DD5B-A798-4B79-A04E-2155996180C9}" presName="text_2" presStyleLbl="node1" presStyleIdx="1" presStyleCnt="6">
        <dgm:presLayoutVars>
          <dgm:bulletEnabled val="1"/>
        </dgm:presLayoutVars>
      </dgm:prSet>
      <dgm:spPr/>
    </dgm:pt>
    <dgm:pt modelId="{A7ACD880-AC62-464A-8B44-2581865706D2}" type="pres">
      <dgm:prSet presAssocID="{3181DD5B-A798-4B79-A04E-2155996180C9}" presName="accent_2" presStyleCnt="0"/>
      <dgm:spPr/>
    </dgm:pt>
    <dgm:pt modelId="{217A7F0E-63E9-46FC-A229-749FB8D58D21}" type="pres">
      <dgm:prSet presAssocID="{3181DD5B-A798-4B79-A04E-2155996180C9}" presName="accentRepeatNode" presStyleLbl="solidFgAcc1" presStyleIdx="1" presStyleCnt="6"/>
      <dgm:spPr/>
    </dgm:pt>
    <dgm:pt modelId="{CCF4AC55-D592-4B90-8668-6A67548639F4}" type="pres">
      <dgm:prSet presAssocID="{279B375E-CDF8-4C88-9C5A-CCA69AD4149D}" presName="text_3" presStyleLbl="node1" presStyleIdx="2" presStyleCnt="6">
        <dgm:presLayoutVars>
          <dgm:bulletEnabled val="1"/>
        </dgm:presLayoutVars>
      </dgm:prSet>
      <dgm:spPr/>
    </dgm:pt>
    <dgm:pt modelId="{8F98E154-9F83-4582-B9F2-4A34F5D34EF8}" type="pres">
      <dgm:prSet presAssocID="{279B375E-CDF8-4C88-9C5A-CCA69AD4149D}" presName="accent_3" presStyleCnt="0"/>
      <dgm:spPr/>
    </dgm:pt>
    <dgm:pt modelId="{893F772E-28A8-4FA2-A53B-CDAC6102DCA0}" type="pres">
      <dgm:prSet presAssocID="{279B375E-CDF8-4C88-9C5A-CCA69AD4149D}" presName="accentRepeatNode" presStyleLbl="solidFgAcc1" presStyleIdx="2" presStyleCnt="6"/>
      <dgm:spPr/>
    </dgm:pt>
    <dgm:pt modelId="{C84A543A-E73D-433F-9A8A-6CFAD86412B3}" type="pres">
      <dgm:prSet presAssocID="{259E5957-7465-4771-A963-ADE674EE628D}" presName="text_4" presStyleLbl="node1" presStyleIdx="3" presStyleCnt="6">
        <dgm:presLayoutVars>
          <dgm:bulletEnabled val="1"/>
        </dgm:presLayoutVars>
      </dgm:prSet>
      <dgm:spPr/>
    </dgm:pt>
    <dgm:pt modelId="{F10C8971-1E76-4CC8-94E7-035CEA9AAB1A}" type="pres">
      <dgm:prSet presAssocID="{259E5957-7465-4771-A963-ADE674EE628D}" presName="accent_4" presStyleCnt="0"/>
      <dgm:spPr/>
    </dgm:pt>
    <dgm:pt modelId="{A48CDA2E-8B56-43FD-A1DD-18239C69B5EE}" type="pres">
      <dgm:prSet presAssocID="{259E5957-7465-4771-A963-ADE674EE628D}" presName="accentRepeatNode" presStyleLbl="solidFgAcc1" presStyleIdx="3" presStyleCnt="6"/>
      <dgm:spPr/>
    </dgm:pt>
    <dgm:pt modelId="{B71183DA-68EA-4910-B46E-EB8A1103D5AB}" type="pres">
      <dgm:prSet presAssocID="{8EB7CFE1-080B-498A-AA3D-2B10969C9870}" presName="text_5" presStyleLbl="node1" presStyleIdx="4" presStyleCnt="6">
        <dgm:presLayoutVars>
          <dgm:bulletEnabled val="1"/>
        </dgm:presLayoutVars>
      </dgm:prSet>
      <dgm:spPr/>
    </dgm:pt>
    <dgm:pt modelId="{EB431FA1-1293-4AB5-92E1-517D248F6F14}" type="pres">
      <dgm:prSet presAssocID="{8EB7CFE1-080B-498A-AA3D-2B10969C9870}" presName="accent_5" presStyleCnt="0"/>
      <dgm:spPr/>
    </dgm:pt>
    <dgm:pt modelId="{37E69BAE-5F90-4D65-8CDC-1F446A4C1663}" type="pres">
      <dgm:prSet presAssocID="{8EB7CFE1-080B-498A-AA3D-2B10969C9870}" presName="accentRepeatNode" presStyleLbl="solidFgAcc1" presStyleIdx="4" presStyleCnt="6"/>
      <dgm:spPr/>
    </dgm:pt>
    <dgm:pt modelId="{9D03DDE9-25B1-4108-8EC7-4FC7C56DA7D0}" type="pres">
      <dgm:prSet presAssocID="{977A229C-CF37-44E0-B20A-C09FBBA8B1D3}" presName="text_6" presStyleLbl="node1" presStyleIdx="5" presStyleCnt="6">
        <dgm:presLayoutVars>
          <dgm:bulletEnabled val="1"/>
        </dgm:presLayoutVars>
      </dgm:prSet>
      <dgm:spPr/>
    </dgm:pt>
    <dgm:pt modelId="{06CCA731-C3F6-4443-AA99-4B16B6A33EF1}" type="pres">
      <dgm:prSet presAssocID="{977A229C-CF37-44E0-B20A-C09FBBA8B1D3}" presName="accent_6" presStyleCnt="0"/>
      <dgm:spPr/>
    </dgm:pt>
    <dgm:pt modelId="{A39841B7-FFB4-4FB7-85D2-2DBAF82C3D66}" type="pres">
      <dgm:prSet presAssocID="{977A229C-CF37-44E0-B20A-C09FBBA8B1D3}" presName="accentRepeatNode" presStyleLbl="solidFgAcc1" presStyleIdx="5" presStyleCnt="6"/>
      <dgm:spPr/>
    </dgm:pt>
  </dgm:ptLst>
  <dgm:cxnLst>
    <dgm:cxn modelId="{D76F5D20-1E73-43A2-9FCB-F9134B0D2EE9}" type="presOf" srcId="{279B375E-CDF8-4C88-9C5A-CCA69AD4149D}" destId="{CCF4AC55-D592-4B90-8668-6A67548639F4}" srcOrd="0" destOrd="0" presId="urn:microsoft.com/office/officeart/2008/layout/VerticalCurvedList"/>
    <dgm:cxn modelId="{50656F37-F3F2-4B85-8FAB-E8C631705697}" type="presOf" srcId="{977A229C-CF37-44E0-B20A-C09FBBA8B1D3}" destId="{9D03DDE9-25B1-4108-8EC7-4FC7C56DA7D0}" srcOrd="0" destOrd="0" presId="urn:microsoft.com/office/officeart/2008/layout/VerticalCurvedList"/>
    <dgm:cxn modelId="{DE13175F-3BA7-4D88-9DB6-8493851F8449}" srcId="{9AB062AE-0286-4555-9DAB-90C68D7B280D}" destId="{8EB7CFE1-080B-498A-AA3D-2B10969C9870}" srcOrd="4" destOrd="0" parTransId="{F9B0465D-1638-4A37-928C-3117469CB4DE}" sibTransId="{4381D69E-7EFD-421B-9150-510F58DC990B}"/>
    <dgm:cxn modelId="{AA580441-2EC1-4F07-9386-69E7C8F46406}" type="presOf" srcId="{EB61782E-1740-4A38-B29A-1FD12C00309C}" destId="{23834D32-7446-4B31-86AF-4783A013F81E}" srcOrd="0" destOrd="0" presId="urn:microsoft.com/office/officeart/2008/layout/VerticalCurvedList"/>
    <dgm:cxn modelId="{0F2B0D82-C59B-47FD-86F3-7FEC757917D0}" srcId="{9AB062AE-0286-4555-9DAB-90C68D7B280D}" destId="{3181DD5B-A798-4B79-A04E-2155996180C9}" srcOrd="1" destOrd="0" parTransId="{182734EA-8C7A-490F-8D14-8F78A8C9C0AE}" sibTransId="{0202358A-65AA-4B92-AE8F-3FA275C41957}"/>
    <dgm:cxn modelId="{83624582-878C-446B-84F9-BE8F242EB5F0}" type="presOf" srcId="{259E5957-7465-4771-A963-ADE674EE628D}" destId="{C84A543A-E73D-433F-9A8A-6CFAD86412B3}" srcOrd="0" destOrd="0" presId="urn:microsoft.com/office/officeart/2008/layout/VerticalCurvedList"/>
    <dgm:cxn modelId="{F0BEDE8F-2529-4C8D-B667-C8AFEFDC9496}" type="presOf" srcId="{9AB062AE-0286-4555-9DAB-90C68D7B280D}" destId="{4BF0ABC1-4FC6-48E6-B7FD-AAECA919D9C1}" srcOrd="0" destOrd="0" presId="urn:microsoft.com/office/officeart/2008/layout/VerticalCurvedList"/>
    <dgm:cxn modelId="{8AB5B09D-0C0B-4217-8AD5-B9B7456D757D}" srcId="{9AB062AE-0286-4555-9DAB-90C68D7B280D}" destId="{977A229C-CF37-44E0-B20A-C09FBBA8B1D3}" srcOrd="5" destOrd="0" parTransId="{F9DE05DF-A173-4F33-80E5-64CD697ADFCD}" sibTransId="{D14132EA-5730-4923-AA22-E71EFA3626A7}"/>
    <dgm:cxn modelId="{E55D09A5-4A0C-4669-AB6A-94570BCC6DEE}" type="presOf" srcId="{CB285BE0-1D93-428E-B496-00C67FEAD17D}" destId="{95D790A9-C561-4FEA-87F5-F26B8A0069C2}" srcOrd="0" destOrd="0" presId="urn:microsoft.com/office/officeart/2008/layout/VerticalCurvedList"/>
    <dgm:cxn modelId="{29F3DDAF-29B7-474B-8F16-E80AA76B7B03}" srcId="{9AB062AE-0286-4555-9DAB-90C68D7B280D}" destId="{279B375E-CDF8-4C88-9C5A-CCA69AD4149D}" srcOrd="2" destOrd="0" parTransId="{597D5C8F-19EC-42C7-9427-E2236EF763A8}" sibTransId="{F60AE5D0-5EA5-41CD-B1A5-F0E4ECEC09F7}"/>
    <dgm:cxn modelId="{0E76D7DB-1B66-43ED-A57B-20816E5AC450}" type="presOf" srcId="{3181DD5B-A798-4B79-A04E-2155996180C9}" destId="{060C9DCD-F92B-490A-9BA8-58E1E9EA16B1}" srcOrd="0" destOrd="0" presId="urn:microsoft.com/office/officeart/2008/layout/VerticalCurvedList"/>
    <dgm:cxn modelId="{9E6BBADE-C39C-4828-99BD-9668B92BE30A}" srcId="{9AB062AE-0286-4555-9DAB-90C68D7B280D}" destId="{259E5957-7465-4771-A963-ADE674EE628D}" srcOrd="3" destOrd="0" parTransId="{B4110DA9-2580-42BF-967D-AB1D46131758}" sibTransId="{9DB21B77-9772-49C8-B22A-21BBA066EF0A}"/>
    <dgm:cxn modelId="{59EC49F7-9DD9-4B1A-8070-816DE38B9208}" type="presOf" srcId="{8EB7CFE1-080B-498A-AA3D-2B10969C9870}" destId="{B71183DA-68EA-4910-B46E-EB8A1103D5AB}" srcOrd="0" destOrd="0" presId="urn:microsoft.com/office/officeart/2008/layout/VerticalCurvedList"/>
    <dgm:cxn modelId="{300C2BFF-A6ED-405C-B951-13C45DEA989F}" srcId="{9AB062AE-0286-4555-9DAB-90C68D7B280D}" destId="{EB61782E-1740-4A38-B29A-1FD12C00309C}" srcOrd="0" destOrd="0" parTransId="{781EF9C8-F8E5-476A-819B-0460B2C08442}" sibTransId="{CB285BE0-1D93-428E-B496-00C67FEAD17D}"/>
    <dgm:cxn modelId="{22683403-8517-4494-9990-5BE4B63E26F9}" type="presParOf" srcId="{4BF0ABC1-4FC6-48E6-B7FD-AAECA919D9C1}" destId="{1CC0A43D-9160-4CBF-A1A5-77D4D4DEA921}" srcOrd="0" destOrd="0" presId="urn:microsoft.com/office/officeart/2008/layout/VerticalCurvedList"/>
    <dgm:cxn modelId="{A24CF2E1-A773-4713-B368-2493CAD49919}" type="presParOf" srcId="{1CC0A43D-9160-4CBF-A1A5-77D4D4DEA921}" destId="{7D206DB3-1A67-45BE-899A-C034E5786D98}" srcOrd="0" destOrd="0" presId="urn:microsoft.com/office/officeart/2008/layout/VerticalCurvedList"/>
    <dgm:cxn modelId="{5D6D54A0-2A3A-4DC0-AC8D-3E5A687603FF}" type="presParOf" srcId="{7D206DB3-1A67-45BE-899A-C034E5786D98}" destId="{310FB82F-6721-4098-BFC8-6189C4C54760}" srcOrd="0" destOrd="0" presId="urn:microsoft.com/office/officeart/2008/layout/VerticalCurvedList"/>
    <dgm:cxn modelId="{62644ECA-7401-4271-A5C0-F80842C3377B}" type="presParOf" srcId="{7D206DB3-1A67-45BE-899A-C034E5786D98}" destId="{95D790A9-C561-4FEA-87F5-F26B8A0069C2}" srcOrd="1" destOrd="0" presId="urn:microsoft.com/office/officeart/2008/layout/VerticalCurvedList"/>
    <dgm:cxn modelId="{366C5ACE-21D7-45D3-8BD7-961980631BBD}" type="presParOf" srcId="{7D206DB3-1A67-45BE-899A-C034E5786D98}" destId="{EA59C110-6C3B-4B55-92A0-B0CC18E79958}" srcOrd="2" destOrd="0" presId="urn:microsoft.com/office/officeart/2008/layout/VerticalCurvedList"/>
    <dgm:cxn modelId="{158DC204-274E-42A0-ACD3-7BDF065868D5}" type="presParOf" srcId="{7D206DB3-1A67-45BE-899A-C034E5786D98}" destId="{F5A2CF36-17CC-4AFD-935A-40823A4879BC}" srcOrd="3" destOrd="0" presId="urn:microsoft.com/office/officeart/2008/layout/VerticalCurvedList"/>
    <dgm:cxn modelId="{F10FD682-0B09-47BB-8AAC-AA0737A39FC1}" type="presParOf" srcId="{1CC0A43D-9160-4CBF-A1A5-77D4D4DEA921}" destId="{23834D32-7446-4B31-86AF-4783A013F81E}" srcOrd="1" destOrd="0" presId="urn:microsoft.com/office/officeart/2008/layout/VerticalCurvedList"/>
    <dgm:cxn modelId="{1F6BEB60-4540-40C7-A7AC-51D58F4A04B1}" type="presParOf" srcId="{1CC0A43D-9160-4CBF-A1A5-77D4D4DEA921}" destId="{0B126C27-53AC-4EEB-BA4B-2A3910475512}" srcOrd="2" destOrd="0" presId="urn:microsoft.com/office/officeart/2008/layout/VerticalCurvedList"/>
    <dgm:cxn modelId="{FEEAA7B1-D920-49F5-898C-B43B6513B4BA}" type="presParOf" srcId="{0B126C27-53AC-4EEB-BA4B-2A3910475512}" destId="{4DFA62D6-C196-4EBE-908A-1CEF6CB28BB6}" srcOrd="0" destOrd="0" presId="urn:microsoft.com/office/officeart/2008/layout/VerticalCurvedList"/>
    <dgm:cxn modelId="{9E3BF2E2-EDA9-4820-BEB0-F0C696813ABF}" type="presParOf" srcId="{1CC0A43D-9160-4CBF-A1A5-77D4D4DEA921}" destId="{060C9DCD-F92B-490A-9BA8-58E1E9EA16B1}" srcOrd="3" destOrd="0" presId="urn:microsoft.com/office/officeart/2008/layout/VerticalCurvedList"/>
    <dgm:cxn modelId="{F1E70B83-842A-456A-9588-6590326D4652}" type="presParOf" srcId="{1CC0A43D-9160-4CBF-A1A5-77D4D4DEA921}" destId="{A7ACD880-AC62-464A-8B44-2581865706D2}" srcOrd="4" destOrd="0" presId="urn:microsoft.com/office/officeart/2008/layout/VerticalCurvedList"/>
    <dgm:cxn modelId="{D8C13CBA-A783-4FB3-9B93-C10B8D0A5CEC}" type="presParOf" srcId="{A7ACD880-AC62-464A-8B44-2581865706D2}" destId="{217A7F0E-63E9-46FC-A229-749FB8D58D21}" srcOrd="0" destOrd="0" presId="urn:microsoft.com/office/officeart/2008/layout/VerticalCurvedList"/>
    <dgm:cxn modelId="{2D186B7A-DAA3-42FE-B83F-20FED065792F}" type="presParOf" srcId="{1CC0A43D-9160-4CBF-A1A5-77D4D4DEA921}" destId="{CCF4AC55-D592-4B90-8668-6A67548639F4}" srcOrd="5" destOrd="0" presId="urn:microsoft.com/office/officeart/2008/layout/VerticalCurvedList"/>
    <dgm:cxn modelId="{DAC6D9CD-22A9-44EF-8F97-9FBEA35478C5}" type="presParOf" srcId="{1CC0A43D-9160-4CBF-A1A5-77D4D4DEA921}" destId="{8F98E154-9F83-4582-B9F2-4A34F5D34EF8}" srcOrd="6" destOrd="0" presId="urn:microsoft.com/office/officeart/2008/layout/VerticalCurvedList"/>
    <dgm:cxn modelId="{709D52FB-7F4C-4101-BCAC-3264EE7E044B}" type="presParOf" srcId="{8F98E154-9F83-4582-B9F2-4A34F5D34EF8}" destId="{893F772E-28A8-4FA2-A53B-CDAC6102DCA0}" srcOrd="0" destOrd="0" presId="urn:microsoft.com/office/officeart/2008/layout/VerticalCurvedList"/>
    <dgm:cxn modelId="{A2140B5B-A5D5-4B05-B6D4-E9C311E65E65}" type="presParOf" srcId="{1CC0A43D-9160-4CBF-A1A5-77D4D4DEA921}" destId="{C84A543A-E73D-433F-9A8A-6CFAD86412B3}" srcOrd="7" destOrd="0" presId="urn:microsoft.com/office/officeart/2008/layout/VerticalCurvedList"/>
    <dgm:cxn modelId="{5349FB6A-B0E4-4F8B-A275-484E6D3D3F03}" type="presParOf" srcId="{1CC0A43D-9160-4CBF-A1A5-77D4D4DEA921}" destId="{F10C8971-1E76-4CC8-94E7-035CEA9AAB1A}" srcOrd="8" destOrd="0" presId="urn:microsoft.com/office/officeart/2008/layout/VerticalCurvedList"/>
    <dgm:cxn modelId="{442FE5E3-457A-451B-BDC4-8F773D771E9F}" type="presParOf" srcId="{F10C8971-1E76-4CC8-94E7-035CEA9AAB1A}" destId="{A48CDA2E-8B56-43FD-A1DD-18239C69B5EE}" srcOrd="0" destOrd="0" presId="urn:microsoft.com/office/officeart/2008/layout/VerticalCurvedList"/>
    <dgm:cxn modelId="{84312494-A747-4451-BD03-C8CE6CC8AAD6}" type="presParOf" srcId="{1CC0A43D-9160-4CBF-A1A5-77D4D4DEA921}" destId="{B71183DA-68EA-4910-B46E-EB8A1103D5AB}" srcOrd="9" destOrd="0" presId="urn:microsoft.com/office/officeart/2008/layout/VerticalCurvedList"/>
    <dgm:cxn modelId="{2A7D392A-4AD7-4ECA-8EF8-6EB77C5A5824}" type="presParOf" srcId="{1CC0A43D-9160-4CBF-A1A5-77D4D4DEA921}" destId="{EB431FA1-1293-4AB5-92E1-517D248F6F14}" srcOrd="10" destOrd="0" presId="urn:microsoft.com/office/officeart/2008/layout/VerticalCurvedList"/>
    <dgm:cxn modelId="{3EF990E7-F542-4D28-8FF2-AE8D0EDE6152}" type="presParOf" srcId="{EB431FA1-1293-4AB5-92E1-517D248F6F14}" destId="{37E69BAE-5F90-4D65-8CDC-1F446A4C1663}" srcOrd="0" destOrd="0" presId="urn:microsoft.com/office/officeart/2008/layout/VerticalCurvedList"/>
    <dgm:cxn modelId="{360FE139-61DF-415C-A8A8-C101B4D264A3}" type="presParOf" srcId="{1CC0A43D-9160-4CBF-A1A5-77D4D4DEA921}" destId="{9D03DDE9-25B1-4108-8EC7-4FC7C56DA7D0}" srcOrd="11" destOrd="0" presId="urn:microsoft.com/office/officeart/2008/layout/VerticalCurvedList"/>
    <dgm:cxn modelId="{4605BEF5-5978-475B-88CD-E52D27170FAF}" type="presParOf" srcId="{1CC0A43D-9160-4CBF-A1A5-77D4D4DEA921}" destId="{06CCA731-C3F6-4443-AA99-4B16B6A33EF1}" srcOrd="12" destOrd="0" presId="urn:microsoft.com/office/officeart/2008/layout/VerticalCurvedList"/>
    <dgm:cxn modelId="{673570E8-9C47-4935-9498-0D226068AA08}" type="presParOf" srcId="{06CCA731-C3F6-4443-AA99-4B16B6A33EF1}" destId="{A39841B7-FFB4-4FB7-85D2-2DBAF82C3D66}"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3E7824D-5AE2-41E2-98AD-119E7BFF990B}" type="doc">
      <dgm:prSet loTypeId="urn:microsoft.com/office/officeart/2008/layout/PictureStrips" loCatId="list" qsTypeId="urn:microsoft.com/office/officeart/2005/8/quickstyle/simple1" qsCatId="simple" csTypeId="urn:microsoft.com/office/officeart/2005/8/colors/accent2_2" csCatId="accent2" phldr="1"/>
      <dgm:spPr/>
      <dgm:t>
        <a:bodyPr/>
        <a:lstStyle/>
        <a:p>
          <a:endParaRPr lang="de-DE"/>
        </a:p>
      </dgm:t>
    </dgm:pt>
    <dgm:pt modelId="{115AC12B-B927-4210-A1D7-D6A335EA0924}">
      <dgm:prSet/>
      <dgm:spPr/>
      <dgm:t>
        <a:bodyPr/>
        <a:lstStyle/>
        <a:p>
          <a:r>
            <a:rPr lang="de-DE" err="1"/>
            <a:t>Dockerfile</a:t>
          </a:r>
          <a:endParaRPr lang="de-DE"/>
        </a:p>
      </dgm:t>
    </dgm:pt>
    <dgm:pt modelId="{0BDAC089-B865-4590-AA68-2671863BDE70}" type="parTrans" cxnId="{18118224-7578-49B2-97CE-D08D1FB2227C}">
      <dgm:prSet/>
      <dgm:spPr/>
      <dgm:t>
        <a:bodyPr/>
        <a:lstStyle/>
        <a:p>
          <a:endParaRPr lang="de-DE"/>
        </a:p>
      </dgm:t>
    </dgm:pt>
    <dgm:pt modelId="{68619C36-B21C-4BC3-819F-7A974743101E}" type="sibTrans" cxnId="{18118224-7578-49B2-97CE-D08D1FB2227C}">
      <dgm:prSet/>
      <dgm:spPr/>
      <dgm:t>
        <a:bodyPr/>
        <a:lstStyle/>
        <a:p>
          <a:endParaRPr lang="de-DE"/>
        </a:p>
      </dgm:t>
    </dgm:pt>
    <dgm:pt modelId="{9E6608A0-9CA4-4034-9EC3-D6DA9C8E9CF7}">
      <dgm:prSet/>
      <dgm:spPr/>
      <dgm:t>
        <a:bodyPr/>
        <a:lstStyle/>
        <a:p>
          <a:r>
            <a:rPr lang="de-DE"/>
            <a:t>Anweisungen zur Imageerstellung</a:t>
          </a:r>
        </a:p>
      </dgm:t>
    </dgm:pt>
    <dgm:pt modelId="{92BDE679-8147-4672-A597-37EAE288DEDF}" type="parTrans" cxnId="{10D811AA-15E7-424F-8C02-B6E37BFAA4AC}">
      <dgm:prSet/>
      <dgm:spPr/>
      <dgm:t>
        <a:bodyPr/>
        <a:lstStyle/>
        <a:p>
          <a:endParaRPr lang="de-DE"/>
        </a:p>
      </dgm:t>
    </dgm:pt>
    <dgm:pt modelId="{C281DAC1-3E45-47E5-9BF1-EA01F89FF6ED}" type="sibTrans" cxnId="{10D811AA-15E7-424F-8C02-B6E37BFAA4AC}">
      <dgm:prSet/>
      <dgm:spPr/>
      <dgm:t>
        <a:bodyPr/>
        <a:lstStyle/>
        <a:p>
          <a:endParaRPr lang="de-DE"/>
        </a:p>
      </dgm:t>
    </dgm:pt>
    <dgm:pt modelId="{3BD052BB-6506-4F37-A7D2-FAB0D3B85DA2}">
      <dgm:prSet/>
      <dgm:spPr/>
      <dgm:t>
        <a:bodyPr/>
        <a:lstStyle/>
        <a:p>
          <a:r>
            <a:rPr lang="de-DE" err="1"/>
            <a:t>Dockerimage</a:t>
          </a:r>
          <a:endParaRPr lang="de-DE"/>
        </a:p>
      </dgm:t>
    </dgm:pt>
    <dgm:pt modelId="{93A1C8EA-BD59-482E-9E48-8AC155B24E55}" type="parTrans" cxnId="{0A9718B1-E249-473F-ACB3-4F347C0C939C}">
      <dgm:prSet/>
      <dgm:spPr/>
      <dgm:t>
        <a:bodyPr/>
        <a:lstStyle/>
        <a:p>
          <a:endParaRPr lang="de-DE"/>
        </a:p>
      </dgm:t>
    </dgm:pt>
    <dgm:pt modelId="{89068D31-F515-49E2-BE87-B858FA06EC5A}" type="sibTrans" cxnId="{0A9718B1-E249-473F-ACB3-4F347C0C939C}">
      <dgm:prSet/>
      <dgm:spPr/>
      <dgm:t>
        <a:bodyPr/>
        <a:lstStyle/>
        <a:p>
          <a:endParaRPr lang="de-DE"/>
        </a:p>
      </dgm:t>
    </dgm:pt>
    <dgm:pt modelId="{34ED065A-1D11-4F99-97D8-AA9079DD9C24}">
      <dgm:prSet/>
      <dgm:spPr/>
      <dgm:t>
        <a:bodyPr/>
        <a:lstStyle/>
        <a:p>
          <a:r>
            <a:rPr lang="de-DE"/>
            <a:t>Container</a:t>
          </a:r>
        </a:p>
      </dgm:t>
    </dgm:pt>
    <dgm:pt modelId="{39203F9E-5099-44A0-9BE2-B4BE4686ACEB}" type="parTrans" cxnId="{F29B22CF-1449-4A2E-9FB8-E6A18B6411B0}">
      <dgm:prSet/>
      <dgm:spPr/>
      <dgm:t>
        <a:bodyPr/>
        <a:lstStyle/>
        <a:p>
          <a:endParaRPr lang="de-DE"/>
        </a:p>
      </dgm:t>
    </dgm:pt>
    <dgm:pt modelId="{C1305634-E26C-47D7-8ED6-26C49282C799}" type="sibTrans" cxnId="{F29B22CF-1449-4A2E-9FB8-E6A18B6411B0}">
      <dgm:prSet/>
      <dgm:spPr/>
      <dgm:t>
        <a:bodyPr/>
        <a:lstStyle/>
        <a:p>
          <a:endParaRPr lang="de-DE"/>
        </a:p>
      </dgm:t>
    </dgm:pt>
    <dgm:pt modelId="{463D2B8F-B247-4003-88D3-FC3E293C176C}">
      <dgm:prSet/>
      <dgm:spPr/>
      <dgm:t>
        <a:bodyPr/>
        <a:lstStyle/>
        <a:p>
          <a:r>
            <a:rPr lang="de-DE" err="1"/>
            <a:t>Dependencies</a:t>
          </a:r>
          <a:r>
            <a:rPr lang="de-DE"/>
            <a:t> des Containers</a:t>
          </a:r>
        </a:p>
      </dgm:t>
    </dgm:pt>
    <dgm:pt modelId="{E8329AE5-5E74-47E3-861C-E25016BA785A}" type="parTrans" cxnId="{9F82F656-E99D-49E9-A862-4F7DD9254858}">
      <dgm:prSet/>
      <dgm:spPr/>
      <dgm:t>
        <a:bodyPr/>
        <a:lstStyle/>
        <a:p>
          <a:endParaRPr lang="de-DE"/>
        </a:p>
      </dgm:t>
    </dgm:pt>
    <dgm:pt modelId="{38DA22ED-BDB4-452A-AE50-76A50B070FA3}" type="sibTrans" cxnId="{9F82F656-E99D-49E9-A862-4F7DD9254858}">
      <dgm:prSet/>
      <dgm:spPr/>
      <dgm:t>
        <a:bodyPr/>
        <a:lstStyle/>
        <a:p>
          <a:endParaRPr lang="de-DE"/>
        </a:p>
      </dgm:t>
    </dgm:pt>
    <dgm:pt modelId="{7901FEF6-29CA-4A06-8035-A3BB78FB43F9}">
      <dgm:prSet/>
      <dgm:spPr/>
      <dgm:t>
        <a:bodyPr/>
        <a:lstStyle/>
        <a:p>
          <a:r>
            <a:rPr lang="de-DE"/>
            <a:t>Wird von der </a:t>
          </a:r>
          <a:r>
            <a:rPr lang="de-DE" err="1"/>
            <a:t>Dockerengine</a:t>
          </a:r>
          <a:r>
            <a:rPr lang="de-DE"/>
            <a:t> ausgeführt</a:t>
          </a:r>
        </a:p>
      </dgm:t>
    </dgm:pt>
    <dgm:pt modelId="{AF32531C-83BA-4E3D-B511-DC08C801C85C}" type="parTrans" cxnId="{22E3A4A7-91D0-43C1-96F6-E7FFB503BEE6}">
      <dgm:prSet/>
      <dgm:spPr/>
      <dgm:t>
        <a:bodyPr/>
        <a:lstStyle/>
        <a:p>
          <a:endParaRPr lang="de-DE"/>
        </a:p>
      </dgm:t>
    </dgm:pt>
    <dgm:pt modelId="{BCB2C003-D0F1-4CB0-B8D5-F0D64E420302}" type="sibTrans" cxnId="{22E3A4A7-91D0-43C1-96F6-E7FFB503BEE6}">
      <dgm:prSet/>
      <dgm:spPr/>
      <dgm:t>
        <a:bodyPr/>
        <a:lstStyle/>
        <a:p>
          <a:endParaRPr lang="de-DE"/>
        </a:p>
      </dgm:t>
    </dgm:pt>
    <dgm:pt modelId="{1ED4AAEE-FBC3-40F4-BB36-CF45B7F785A1}">
      <dgm:prSet/>
      <dgm:spPr/>
      <dgm:t>
        <a:bodyPr/>
        <a:lstStyle/>
        <a:p>
          <a:r>
            <a:rPr lang="de-DE"/>
            <a:t>Docker-</a:t>
          </a:r>
          <a:r>
            <a:rPr lang="de-DE" err="1"/>
            <a:t>Compose</a:t>
          </a:r>
          <a:endParaRPr lang="de-DE"/>
        </a:p>
      </dgm:t>
    </dgm:pt>
    <dgm:pt modelId="{BADC9B12-FAB0-42A0-857B-96597B1B2648}" type="parTrans" cxnId="{22CD3C0A-3587-4085-8EAA-18827FB32DEB}">
      <dgm:prSet/>
      <dgm:spPr/>
      <dgm:t>
        <a:bodyPr/>
        <a:lstStyle/>
        <a:p>
          <a:endParaRPr lang="de-DE"/>
        </a:p>
      </dgm:t>
    </dgm:pt>
    <dgm:pt modelId="{9941B718-6843-4C49-B328-EEC8B389CD10}" type="sibTrans" cxnId="{22CD3C0A-3587-4085-8EAA-18827FB32DEB}">
      <dgm:prSet/>
      <dgm:spPr/>
      <dgm:t>
        <a:bodyPr/>
        <a:lstStyle/>
        <a:p>
          <a:endParaRPr lang="de-DE"/>
        </a:p>
      </dgm:t>
    </dgm:pt>
    <dgm:pt modelId="{5B5F5A79-BA78-4444-96DD-A1CCD0CC0692}">
      <dgm:prSet/>
      <dgm:spPr/>
      <dgm:t>
        <a:bodyPr/>
        <a:lstStyle/>
        <a:p>
          <a:r>
            <a:rPr lang="de-DE"/>
            <a:t>Orchestrierung und Konfiguration mehrerer Container</a:t>
          </a:r>
        </a:p>
      </dgm:t>
    </dgm:pt>
    <dgm:pt modelId="{16B688AB-EB7A-4A94-A87C-3F7AFBA9B25C}" type="parTrans" cxnId="{629B3F44-8A9A-4A37-B9F2-403C9ADCC6BA}">
      <dgm:prSet/>
      <dgm:spPr/>
      <dgm:t>
        <a:bodyPr/>
        <a:lstStyle/>
        <a:p>
          <a:endParaRPr lang="de-DE"/>
        </a:p>
      </dgm:t>
    </dgm:pt>
    <dgm:pt modelId="{BF99571B-4775-4296-879F-85BACA1F6A04}" type="sibTrans" cxnId="{629B3F44-8A9A-4A37-B9F2-403C9ADCC6BA}">
      <dgm:prSet/>
      <dgm:spPr/>
      <dgm:t>
        <a:bodyPr/>
        <a:lstStyle/>
        <a:p>
          <a:endParaRPr lang="de-DE"/>
        </a:p>
      </dgm:t>
    </dgm:pt>
    <dgm:pt modelId="{4CD7E8B6-20FD-472D-8645-EDD9386A9FAE}" type="pres">
      <dgm:prSet presAssocID="{33E7824D-5AE2-41E2-98AD-119E7BFF990B}" presName="Name0" presStyleCnt="0">
        <dgm:presLayoutVars>
          <dgm:dir/>
          <dgm:resizeHandles val="exact"/>
        </dgm:presLayoutVars>
      </dgm:prSet>
      <dgm:spPr/>
    </dgm:pt>
    <dgm:pt modelId="{1CCDA658-325C-4C48-8CB6-3211E3C1743F}" type="pres">
      <dgm:prSet presAssocID="{115AC12B-B927-4210-A1D7-D6A335EA0924}" presName="composite" presStyleCnt="0"/>
      <dgm:spPr/>
    </dgm:pt>
    <dgm:pt modelId="{F9A5CEB0-BD26-44E6-ACAB-37C6FEB25DE7}" type="pres">
      <dgm:prSet presAssocID="{115AC12B-B927-4210-A1D7-D6A335EA0924}" presName="rect1" presStyleLbl="trAlignAcc1" presStyleIdx="0" presStyleCnt="4">
        <dgm:presLayoutVars>
          <dgm:bulletEnabled val="1"/>
        </dgm:presLayoutVars>
      </dgm:prSet>
      <dgm:spPr/>
    </dgm:pt>
    <dgm:pt modelId="{DF57DA0F-26C9-4E82-B0E8-BDF62EFF7B6B}" type="pres">
      <dgm:prSet presAssocID="{115AC12B-B927-4210-A1D7-D6A335EA0924}" presName="rect2" presStyleLbl="fgImgPlace1" presStyleIdx="0" presStyleCnt="4"/>
      <dgm:spPr>
        <a:blipFill dpi="0" rotWithShape="1">
          <a:blip xmlns:r="http://schemas.openxmlformats.org/officeDocument/2006/relationships" r:embed="rId1">
            <a:extLst>
              <a:ext uri="{96DAC541-7B7A-43D3-8B79-37D633B846F1}">
                <asvg:svgBlip xmlns:asvg="http://schemas.microsoft.com/office/drawing/2016/SVG/main" r:embed="rId2"/>
              </a:ext>
            </a:extLst>
          </a:blip>
          <a:srcRect/>
          <a:stretch>
            <a:fillRect t="16667" b="16667"/>
          </a:stretch>
        </a:blipFill>
      </dgm:spPr>
      <dgm:extLst>
        <a:ext uri="{E40237B7-FDA0-4F09-8148-C483321AD2D9}">
          <dgm14:cNvPr xmlns:dgm14="http://schemas.microsoft.com/office/drawing/2010/diagram" id="0" name="" descr="Dokument mit einfarbiger Füllung"/>
        </a:ext>
      </dgm:extLst>
    </dgm:pt>
    <dgm:pt modelId="{54DB5507-24D9-4EC3-B3D8-2F28D39EA313}" type="pres">
      <dgm:prSet presAssocID="{68619C36-B21C-4BC3-819F-7A974743101E}" presName="sibTrans" presStyleCnt="0"/>
      <dgm:spPr/>
    </dgm:pt>
    <dgm:pt modelId="{A6FD8CB4-CA86-4E1E-9776-D52A7EAE9463}" type="pres">
      <dgm:prSet presAssocID="{1ED4AAEE-FBC3-40F4-BB36-CF45B7F785A1}" presName="composite" presStyleCnt="0"/>
      <dgm:spPr/>
    </dgm:pt>
    <dgm:pt modelId="{C0AC28A0-B4D0-446D-A517-E0AB64E93CEB}" type="pres">
      <dgm:prSet presAssocID="{1ED4AAEE-FBC3-40F4-BB36-CF45B7F785A1}" presName="rect1" presStyleLbl="trAlignAcc1" presStyleIdx="1" presStyleCnt="4">
        <dgm:presLayoutVars>
          <dgm:bulletEnabled val="1"/>
        </dgm:presLayoutVars>
      </dgm:prSet>
      <dgm:spPr/>
    </dgm:pt>
    <dgm:pt modelId="{3CFC8762-FB37-4EBB-81A9-C65297E7996B}" type="pres">
      <dgm:prSet presAssocID="{1ED4AAEE-FBC3-40F4-BB36-CF45B7F785A1}" presName="rect2" presStyleLbl="fgImgPlace1" presStyleIdx="1" presStyleCnt="4"/>
      <dgm:spPr>
        <a:blipFill dpi="0" rotWithShape="1">
          <a:blip xmlns:r="http://schemas.openxmlformats.org/officeDocument/2006/relationships" r:embed="rId3">
            <a:extLst>
              <a:ext uri="{96DAC541-7B7A-43D3-8B79-37D633B846F1}">
                <asvg:svgBlip xmlns:asvg="http://schemas.microsoft.com/office/drawing/2016/SVG/main" r:embed="rId4"/>
              </a:ext>
            </a:extLst>
          </a:blip>
          <a:srcRect/>
          <a:stretch>
            <a:fillRect t="16666" b="16666"/>
          </a:stretch>
        </a:blipFill>
      </dgm:spPr>
      <dgm:extLst>
        <a:ext uri="{E40237B7-FDA0-4F09-8148-C483321AD2D9}">
          <dgm14:cNvPr xmlns:dgm14="http://schemas.microsoft.com/office/drawing/2010/diagram" id="0" name="" descr="Blockchain mit einfarbiger Füllung"/>
        </a:ext>
      </dgm:extLst>
    </dgm:pt>
    <dgm:pt modelId="{2F8B2BFF-2ABC-4078-8DD6-CCD8B173A728}" type="pres">
      <dgm:prSet presAssocID="{9941B718-6843-4C49-B328-EEC8B389CD10}" presName="sibTrans" presStyleCnt="0"/>
      <dgm:spPr/>
    </dgm:pt>
    <dgm:pt modelId="{A5CBD05D-711A-443B-82AF-6A91DDC924D7}" type="pres">
      <dgm:prSet presAssocID="{3BD052BB-6506-4F37-A7D2-FAB0D3B85DA2}" presName="composite" presStyleCnt="0"/>
      <dgm:spPr/>
    </dgm:pt>
    <dgm:pt modelId="{9685E462-F493-48AE-B174-1CD93E5881C6}" type="pres">
      <dgm:prSet presAssocID="{3BD052BB-6506-4F37-A7D2-FAB0D3B85DA2}" presName="rect1" presStyleLbl="trAlignAcc1" presStyleIdx="2" presStyleCnt="4">
        <dgm:presLayoutVars>
          <dgm:bulletEnabled val="1"/>
        </dgm:presLayoutVars>
      </dgm:prSet>
      <dgm:spPr/>
    </dgm:pt>
    <dgm:pt modelId="{B069A4C6-5984-4AE1-B4BA-D80EED85FFCE}" type="pres">
      <dgm:prSet presAssocID="{3BD052BB-6506-4F37-A7D2-FAB0D3B85DA2}" presName="rect2" presStyleLbl="fgImgPlac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tretch>
            <a:fillRect t="16667" b="16667"/>
          </a:stretch>
        </a:blipFill>
      </dgm:spPr>
      <dgm:extLst>
        <a:ext uri="{E40237B7-FDA0-4F09-8148-C483321AD2D9}">
          <dgm14:cNvPr xmlns:dgm14="http://schemas.microsoft.com/office/drawing/2010/diagram" id="0" name="" descr="Bild mit einfarbiger Füllung"/>
        </a:ext>
      </dgm:extLst>
    </dgm:pt>
    <dgm:pt modelId="{2E1786A2-2961-476A-ADC6-FA83BBB150FA}" type="pres">
      <dgm:prSet presAssocID="{89068D31-F515-49E2-BE87-B858FA06EC5A}" presName="sibTrans" presStyleCnt="0"/>
      <dgm:spPr/>
    </dgm:pt>
    <dgm:pt modelId="{ECD5A970-7AEC-4BD0-9210-B0E1E21E3BD8}" type="pres">
      <dgm:prSet presAssocID="{34ED065A-1D11-4F99-97D8-AA9079DD9C24}" presName="composite" presStyleCnt="0"/>
      <dgm:spPr/>
    </dgm:pt>
    <dgm:pt modelId="{F1694FCB-CE1E-45B1-83FE-69E184E6D4FE}" type="pres">
      <dgm:prSet presAssocID="{34ED065A-1D11-4F99-97D8-AA9079DD9C24}" presName="rect1" presStyleLbl="trAlignAcc1" presStyleIdx="3" presStyleCnt="4">
        <dgm:presLayoutVars>
          <dgm:bulletEnabled val="1"/>
        </dgm:presLayoutVars>
      </dgm:prSet>
      <dgm:spPr/>
    </dgm:pt>
    <dgm:pt modelId="{ACEE2DFE-2732-429A-9E76-4EB14C040C0F}" type="pres">
      <dgm:prSet presAssocID="{34ED065A-1D11-4F99-97D8-AA9079DD9C24}" presName="rect2" presStyleLbl="fgImgPlace1" presStyleIdx="3" presStyleCnt="4"/>
      <dgm:spPr>
        <a:blipFill dpi="0" rotWithShape="1">
          <a:blip xmlns:r="http://schemas.openxmlformats.org/officeDocument/2006/relationships" r:embed="rId7">
            <a:extLst>
              <a:ext uri="{96DAC541-7B7A-43D3-8B79-37D633B846F1}">
                <asvg:svgBlip xmlns:asvg="http://schemas.microsoft.com/office/drawing/2016/SVG/main" r:embed="rId8"/>
              </a:ext>
            </a:extLst>
          </a:blip>
          <a:srcRect/>
          <a:stretch>
            <a:fillRect t="16666" b="16666"/>
          </a:stretch>
        </a:blipFill>
      </dgm:spPr>
      <dgm:extLst>
        <a:ext uri="{E40237B7-FDA0-4F09-8148-C483321AD2D9}">
          <dgm14:cNvPr xmlns:dgm14="http://schemas.microsoft.com/office/drawing/2010/diagram" id="0" name="" descr="Schachtel mit einfarbiger Füllung"/>
        </a:ext>
      </dgm:extLst>
    </dgm:pt>
  </dgm:ptLst>
  <dgm:cxnLst>
    <dgm:cxn modelId="{22CD3C0A-3587-4085-8EAA-18827FB32DEB}" srcId="{33E7824D-5AE2-41E2-98AD-119E7BFF990B}" destId="{1ED4AAEE-FBC3-40F4-BB36-CF45B7F785A1}" srcOrd="1" destOrd="0" parTransId="{BADC9B12-FAB0-42A0-857B-96597B1B2648}" sibTransId="{9941B718-6843-4C49-B328-EEC8B389CD10}"/>
    <dgm:cxn modelId="{2220671A-CF83-47FA-AC55-73422875CB49}" type="presOf" srcId="{115AC12B-B927-4210-A1D7-D6A335EA0924}" destId="{F9A5CEB0-BD26-44E6-ACAB-37C6FEB25DE7}" srcOrd="0" destOrd="0" presId="urn:microsoft.com/office/officeart/2008/layout/PictureStrips"/>
    <dgm:cxn modelId="{D68A1621-0330-45F7-834F-71327F81EFF1}" type="presOf" srcId="{3BD052BB-6506-4F37-A7D2-FAB0D3B85DA2}" destId="{9685E462-F493-48AE-B174-1CD93E5881C6}" srcOrd="0" destOrd="0" presId="urn:microsoft.com/office/officeart/2008/layout/PictureStrips"/>
    <dgm:cxn modelId="{18118224-7578-49B2-97CE-D08D1FB2227C}" srcId="{33E7824D-5AE2-41E2-98AD-119E7BFF990B}" destId="{115AC12B-B927-4210-A1D7-D6A335EA0924}" srcOrd="0" destOrd="0" parTransId="{0BDAC089-B865-4590-AA68-2671863BDE70}" sibTransId="{68619C36-B21C-4BC3-819F-7A974743101E}"/>
    <dgm:cxn modelId="{629B3F44-8A9A-4A37-B9F2-403C9ADCC6BA}" srcId="{1ED4AAEE-FBC3-40F4-BB36-CF45B7F785A1}" destId="{5B5F5A79-BA78-4444-96DD-A1CCD0CC0692}" srcOrd="0" destOrd="0" parTransId="{16B688AB-EB7A-4A94-A87C-3F7AFBA9B25C}" sibTransId="{BF99571B-4775-4296-879F-85BACA1F6A04}"/>
    <dgm:cxn modelId="{432B9756-34B5-487B-98E2-1560ED42948C}" type="presOf" srcId="{463D2B8F-B247-4003-88D3-FC3E293C176C}" destId="{9685E462-F493-48AE-B174-1CD93E5881C6}" srcOrd="0" destOrd="1" presId="urn:microsoft.com/office/officeart/2008/layout/PictureStrips"/>
    <dgm:cxn modelId="{9F82F656-E99D-49E9-A862-4F7DD9254858}" srcId="{3BD052BB-6506-4F37-A7D2-FAB0D3B85DA2}" destId="{463D2B8F-B247-4003-88D3-FC3E293C176C}" srcOrd="0" destOrd="0" parTransId="{E8329AE5-5E74-47E3-861C-E25016BA785A}" sibTransId="{38DA22ED-BDB4-452A-AE50-76A50B070FA3}"/>
    <dgm:cxn modelId="{03541977-07CF-4969-8657-55F1FF46642A}" type="presOf" srcId="{1ED4AAEE-FBC3-40F4-BB36-CF45B7F785A1}" destId="{C0AC28A0-B4D0-446D-A517-E0AB64E93CEB}" srcOrd="0" destOrd="0" presId="urn:microsoft.com/office/officeart/2008/layout/PictureStrips"/>
    <dgm:cxn modelId="{E0E01C97-D526-49D1-B2A2-9AB82EB063E4}" type="presOf" srcId="{5B5F5A79-BA78-4444-96DD-A1CCD0CC0692}" destId="{C0AC28A0-B4D0-446D-A517-E0AB64E93CEB}" srcOrd="0" destOrd="1" presId="urn:microsoft.com/office/officeart/2008/layout/PictureStrips"/>
    <dgm:cxn modelId="{BFB0E99E-6B66-462D-94ED-C6A1ABEA341E}" type="presOf" srcId="{33E7824D-5AE2-41E2-98AD-119E7BFF990B}" destId="{4CD7E8B6-20FD-472D-8645-EDD9386A9FAE}" srcOrd="0" destOrd="0" presId="urn:microsoft.com/office/officeart/2008/layout/PictureStrips"/>
    <dgm:cxn modelId="{22E3A4A7-91D0-43C1-96F6-E7FFB503BEE6}" srcId="{34ED065A-1D11-4F99-97D8-AA9079DD9C24}" destId="{7901FEF6-29CA-4A06-8035-A3BB78FB43F9}" srcOrd="0" destOrd="0" parTransId="{AF32531C-83BA-4E3D-B511-DC08C801C85C}" sibTransId="{BCB2C003-D0F1-4CB0-B8D5-F0D64E420302}"/>
    <dgm:cxn modelId="{10D811AA-15E7-424F-8C02-B6E37BFAA4AC}" srcId="{115AC12B-B927-4210-A1D7-D6A335EA0924}" destId="{9E6608A0-9CA4-4034-9EC3-D6DA9C8E9CF7}" srcOrd="0" destOrd="0" parTransId="{92BDE679-8147-4672-A597-37EAE288DEDF}" sibTransId="{C281DAC1-3E45-47E5-9BF1-EA01F89FF6ED}"/>
    <dgm:cxn modelId="{0A9718B1-E249-473F-ACB3-4F347C0C939C}" srcId="{33E7824D-5AE2-41E2-98AD-119E7BFF990B}" destId="{3BD052BB-6506-4F37-A7D2-FAB0D3B85DA2}" srcOrd="2" destOrd="0" parTransId="{93A1C8EA-BD59-482E-9E48-8AC155B24E55}" sibTransId="{89068D31-F515-49E2-BE87-B858FA06EC5A}"/>
    <dgm:cxn modelId="{88BE1ECD-DBB9-482C-ADDE-602787D1172A}" type="presOf" srcId="{7901FEF6-29CA-4A06-8035-A3BB78FB43F9}" destId="{F1694FCB-CE1E-45B1-83FE-69E184E6D4FE}" srcOrd="0" destOrd="1" presId="urn:microsoft.com/office/officeart/2008/layout/PictureStrips"/>
    <dgm:cxn modelId="{F29B22CF-1449-4A2E-9FB8-E6A18B6411B0}" srcId="{33E7824D-5AE2-41E2-98AD-119E7BFF990B}" destId="{34ED065A-1D11-4F99-97D8-AA9079DD9C24}" srcOrd="3" destOrd="0" parTransId="{39203F9E-5099-44A0-9BE2-B4BE4686ACEB}" sibTransId="{C1305634-E26C-47D7-8ED6-26C49282C799}"/>
    <dgm:cxn modelId="{0827B6D4-77D7-4014-BEB2-8A393A76E5F6}" type="presOf" srcId="{9E6608A0-9CA4-4034-9EC3-D6DA9C8E9CF7}" destId="{F9A5CEB0-BD26-44E6-ACAB-37C6FEB25DE7}" srcOrd="0" destOrd="1" presId="urn:microsoft.com/office/officeart/2008/layout/PictureStrips"/>
    <dgm:cxn modelId="{90ED29FE-6C6E-4AA1-941A-B2B60625FF22}" type="presOf" srcId="{34ED065A-1D11-4F99-97D8-AA9079DD9C24}" destId="{F1694FCB-CE1E-45B1-83FE-69E184E6D4FE}" srcOrd="0" destOrd="0" presId="urn:microsoft.com/office/officeart/2008/layout/PictureStrips"/>
    <dgm:cxn modelId="{35612463-F03F-4DFD-BA40-CA6E394AA942}" type="presParOf" srcId="{4CD7E8B6-20FD-472D-8645-EDD9386A9FAE}" destId="{1CCDA658-325C-4C48-8CB6-3211E3C1743F}" srcOrd="0" destOrd="0" presId="urn:microsoft.com/office/officeart/2008/layout/PictureStrips"/>
    <dgm:cxn modelId="{4E893402-4F62-4C9E-AE34-46DF2DAC4DAB}" type="presParOf" srcId="{1CCDA658-325C-4C48-8CB6-3211E3C1743F}" destId="{F9A5CEB0-BD26-44E6-ACAB-37C6FEB25DE7}" srcOrd="0" destOrd="0" presId="urn:microsoft.com/office/officeart/2008/layout/PictureStrips"/>
    <dgm:cxn modelId="{D7FBFD33-3009-4CB0-AC6D-D48A52236063}" type="presParOf" srcId="{1CCDA658-325C-4C48-8CB6-3211E3C1743F}" destId="{DF57DA0F-26C9-4E82-B0E8-BDF62EFF7B6B}" srcOrd="1" destOrd="0" presId="urn:microsoft.com/office/officeart/2008/layout/PictureStrips"/>
    <dgm:cxn modelId="{FEE2E41A-B708-49EE-ABC2-C4462616139C}" type="presParOf" srcId="{4CD7E8B6-20FD-472D-8645-EDD9386A9FAE}" destId="{54DB5507-24D9-4EC3-B3D8-2F28D39EA313}" srcOrd="1" destOrd="0" presId="urn:microsoft.com/office/officeart/2008/layout/PictureStrips"/>
    <dgm:cxn modelId="{0F062A69-9564-454A-B2C4-A4D63D0A6CE2}" type="presParOf" srcId="{4CD7E8B6-20FD-472D-8645-EDD9386A9FAE}" destId="{A6FD8CB4-CA86-4E1E-9776-D52A7EAE9463}" srcOrd="2" destOrd="0" presId="urn:microsoft.com/office/officeart/2008/layout/PictureStrips"/>
    <dgm:cxn modelId="{C306B5C6-91B0-487F-948D-8F1C3083A689}" type="presParOf" srcId="{A6FD8CB4-CA86-4E1E-9776-D52A7EAE9463}" destId="{C0AC28A0-B4D0-446D-A517-E0AB64E93CEB}" srcOrd="0" destOrd="0" presId="urn:microsoft.com/office/officeart/2008/layout/PictureStrips"/>
    <dgm:cxn modelId="{AFC2E62B-F6D9-4DCD-B905-8A17DB88D9B9}" type="presParOf" srcId="{A6FD8CB4-CA86-4E1E-9776-D52A7EAE9463}" destId="{3CFC8762-FB37-4EBB-81A9-C65297E7996B}" srcOrd="1" destOrd="0" presId="urn:microsoft.com/office/officeart/2008/layout/PictureStrips"/>
    <dgm:cxn modelId="{B1BEF0F1-D8E7-4B0B-BBFA-DDF86F760A99}" type="presParOf" srcId="{4CD7E8B6-20FD-472D-8645-EDD9386A9FAE}" destId="{2F8B2BFF-2ABC-4078-8DD6-CCD8B173A728}" srcOrd="3" destOrd="0" presId="urn:microsoft.com/office/officeart/2008/layout/PictureStrips"/>
    <dgm:cxn modelId="{DBC992C1-246D-4747-A873-F0566333CC0D}" type="presParOf" srcId="{4CD7E8B6-20FD-472D-8645-EDD9386A9FAE}" destId="{A5CBD05D-711A-443B-82AF-6A91DDC924D7}" srcOrd="4" destOrd="0" presId="urn:microsoft.com/office/officeart/2008/layout/PictureStrips"/>
    <dgm:cxn modelId="{7FA00DC0-0BFB-448E-8974-8ABD78ABCCC2}" type="presParOf" srcId="{A5CBD05D-711A-443B-82AF-6A91DDC924D7}" destId="{9685E462-F493-48AE-B174-1CD93E5881C6}" srcOrd="0" destOrd="0" presId="urn:microsoft.com/office/officeart/2008/layout/PictureStrips"/>
    <dgm:cxn modelId="{4170AC90-4D80-4621-AB81-C614D72EA8F0}" type="presParOf" srcId="{A5CBD05D-711A-443B-82AF-6A91DDC924D7}" destId="{B069A4C6-5984-4AE1-B4BA-D80EED85FFCE}" srcOrd="1" destOrd="0" presId="urn:microsoft.com/office/officeart/2008/layout/PictureStrips"/>
    <dgm:cxn modelId="{8DED4ABE-CF84-4CC9-9090-26583313E954}" type="presParOf" srcId="{4CD7E8B6-20FD-472D-8645-EDD9386A9FAE}" destId="{2E1786A2-2961-476A-ADC6-FA83BBB150FA}" srcOrd="5" destOrd="0" presId="urn:microsoft.com/office/officeart/2008/layout/PictureStrips"/>
    <dgm:cxn modelId="{36C7C86D-7333-413A-A530-5D2C113CB37D}" type="presParOf" srcId="{4CD7E8B6-20FD-472D-8645-EDD9386A9FAE}" destId="{ECD5A970-7AEC-4BD0-9210-B0E1E21E3BD8}" srcOrd="6" destOrd="0" presId="urn:microsoft.com/office/officeart/2008/layout/PictureStrips"/>
    <dgm:cxn modelId="{2FF5F024-098B-4082-8118-9E3FFD445648}" type="presParOf" srcId="{ECD5A970-7AEC-4BD0-9210-B0E1E21E3BD8}" destId="{F1694FCB-CE1E-45B1-83FE-69E184E6D4FE}" srcOrd="0" destOrd="0" presId="urn:microsoft.com/office/officeart/2008/layout/PictureStrips"/>
    <dgm:cxn modelId="{BD46EB5E-41E1-408D-9836-F0C6E50A233D}" type="presParOf" srcId="{ECD5A970-7AEC-4BD0-9210-B0E1E21E3BD8}" destId="{ACEE2DFE-2732-429A-9E76-4EB14C040C0F}"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33E7824D-5AE2-41E2-98AD-119E7BFF990B}" type="doc">
      <dgm:prSet loTypeId="urn:microsoft.com/office/officeart/2008/layout/PictureStrips" loCatId="list" qsTypeId="urn:microsoft.com/office/officeart/2005/8/quickstyle/simple1" qsCatId="simple" csTypeId="urn:microsoft.com/office/officeart/2005/8/colors/accent2_2" csCatId="accent2" phldr="1"/>
      <dgm:spPr/>
      <dgm:t>
        <a:bodyPr/>
        <a:lstStyle/>
        <a:p>
          <a:endParaRPr lang="de-DE"/>
        </a:p>
      </dgm:t>
    </dgm:pt>
    <dgm:pt modelId="{115AC12B-B927-4210-A1D7-D6A335EA0924}">
      <dgm:prSet custT="1"/>
      <dgm:spPr/>
      <dgm:t>
        <a:bodyPr/>
        <a:lstStyle/>
        <a:p>
          <a:r>
            <a:rPr lang="de-DE" sz="2400" kern="1200" err="1"/>
            <a:t>Dockerengine</a:t>
          </a:r>
          <a:endParaRPr lang="de-DE" sz="2300" kern="1200"/>
        </a:p>
      </dgm:t>
    </dgm:pt>
    <dgm:pt modelId="{0BDAC089-B865-4590-AA68-2671863BDE70}" type="parTrans" cxnId="{18118224-7578-49B2-97CE-D08D1FB2227C}">
      <dgm:prSet/>
      <dgm:spPr/>
      <dgm:t>
        <a:bodyPr/>
        <a:lstStyle/>
        <a:p>
          <a:endParaRPr lang="de-DE"/>
        </a:p>
      </dgm:t>
    </dgm:pt>
    <dgm:pt modelId="{68619C36-B21C-4BC3-819F-7A974743101E}" type="sibTrans" cxnId="{18118224-7578-49B2-97CE-D08D1FB2227C}">
      <dgm:prSet/>
      <dgm:spPr/>
      <dgm:t>
        <a:bodyPr/>
        <a:lstStyle/>
        <a:p>
          <a:endParaRPr lang="de-DE"/>
        </a:p>
      </dgm:t>
    </dgm:pt>
    <dgm:pt modelId="{3703A61C-79E1-42FB-BC24-DF202369EE16}">
      <dgm:prSet custT="1"/>
      <dgm:spPr/>
      <dgm:t>
        <a:bodyPr/>
        <a:lstStyle/>
        <a:p>
          <a:r>
            <a:rPr lang="de-DE" sz="1900" kern="1200">
              <a:solidFill>
                <a:prstClr val="black">
                  <a:hueOff val="0"/>
                  <a:satOff val="0"/>
                  <a:lumOff val="0"/>
                  <a:alphaOff val="0"/>
                </a:prstClr>
              </a:solidFill>
              <a:latin typeface="Calibri"/>
              <a:ea typeface="+mn-ea"/>
              <a:cs typeface="+mn-cs"/>
            </a:rPr>
            <a:t>Läuft im Hintergrund bei Nutzung von Docker</a:t>
          </a:r>
        </a:p>
      </dgm:t>
    </dgm:pt>
    <dgm:pt modelId="{CD195564-08FC-4C9E-98E4-FEEE8DD4662B}" type="parTrans" cxnId="{E8F0E011-0DAB-4D06-A2A6-1E9E0C962C12}">
      <dgm:prSet/>
      <dgm:spPr/>
      <dgm:t>
        <a:bodyPr/>
        <a:lstStyle/>
        <a:p>
          <a:endParaRPr lang="de-DE"/>
        </a:p>
      </dgm:t>
    </dgm:pt>
    <dgm:pt modelId="{5E09DF62-ED03-42C9-B4B3-37418A3099BF}" type="sibTrans" cxnId="{E8F0E011-0DAB-4D06-A2A6-1E9E0C962C12}">
      <dgm:prSet/>
      <dgm:spPr/>
      <dgm:t>
        <a:bodyPr/>
        <a:lstStyle/>
        <a:p>
          <a:endParaRPr lang="de-DE"/>
        </a:p>
      </dgm:t>
    </dgm:pt>
    <dgm:pt modelId="{89F5B197-773D-4667-9404-6F5EF2F6C72B}">
      <dgm:prSet custT="1"/>
      <dgm:spPr/>
      <dgm:t>
        <a:bodyPr/>
        <a:lstStyle/>
        <a:p>
          <a:r>
            <a:rPr lang="de-DE" sz="2400" kern="1200" err="1">
              <a:solidFill>
                <a:prstClr val="black">
                  <a:hueOff val="0"/>
                  <a:satOff val="0"/>
                  <a:lumOff val="0"/>
                  <a:alphaOff val="0"/>
                </a:prstClr>
              </a:solidFill>
              <a:latin typeface="Calibri"/>
              <a:ea typeface="+mn-ea"/>
              <a:cs typeface="+mn-cs"/>
            </a:rPr>
            <a:t>Dockernetzwerk</a:t>
          </a:r>
          <a:endParaRPr lang="de-DE" sz="2400" kern="1200">
            <a:solidFill>
              <a:prstClr val="black">
                <a:hueOff val="0"/>
                <a:satOff val="0"/>
                <a:lumOff val="0"/>
                <a:alphaOff val="0"/>
              </a:prstClr>
            </a:solidFill>
            <a:latin typeface="Calibri"/>
            <a:ea typeface="+mn-ea"/>
            <a:cs typeface="+mn-cs"/>
          </a:endParaRPr>
        </a:p>
      </dgm:t>
    </dgm:pt>
    <dgm:pt modelId="{EC8EF3B2-8C06-45A5-B77C-2FE78DB2D980}" type="parTrans" cxnId="{32998932-F1A8-49F0-BADC-975F448F217D}">
      <dgm:prSet/>
      <dgm:spPr/>
      <dgm:t>
        <a:bodyPr/>
        <a:lstStyle/>
        <a:p>
          <a:endParaRPr lang="de-DE"/>
        </a:p>
      </dgm:t>
    </dgm:pt>
    <dgm:pt modelId="{5880C96A-0278-416B-9DE3-977105D818E2}" type="sibTrans" cxnId="{32998932-F1A8-49F0-BADC-975F448F217D}">
      <dgm:prSet/>
      <dgm:spPr/>
      <dgm:t>
        <a:bodyPr/>
        <a:lstStyle/>
        <a:p>
          <a:endParaRPr lang="de-DE"/>
        </a:p>
      </dgm:t>
    </dgm:pt>
    <dgm:pt modelId="{E610B241-93E6-4781-B205-B63410EE6369}">
      <dgm:prSet custT="1"/>
      <dgm:spPr/>
      <dgm:t>
        <a:bodyPr/>
        <a:lstStyle/>
        <a:p>
          <a:r>
            <a:rPr lang="de-DE" sz="1900" kern="1200">
              <a:solidFill>
                <a:prstClr val="black">
                  <a:hueOff val="0"/>
                  <a:satOff val="0"/>
                  <a:lumOff val="0"/>
                  <a:alphaOff val="0"/>
                </a:prstClr>
              </a:solidFill>
              <a:latin typeface="Calibri"/>
              <a:ea typeface="+mn-ea"/>
              <a:cs typeface="+mn-cs"/>
            </a:rPr>
            <a:t>Virtuelles Netzwerk innerhalb von Docker - erleichtert Cross-Container-Kommunikation</a:t>
          </a:r>
        </a:p>
      </dgm:t>
    </dgm:pt>
    <dgm:pt modelId="{61110739-E2BA-4E62-BEA4-01F81353C6E4}" type="parTrans" cxnId="{D86A755E-0596-4D57-8FDA-E6EC90CD5AF4}">
      <dgm:prSet/>
      <dgm:spPr/>
      <dgm:t>
        <a:bodyPr/>
        <a:lstStyle/>
        <a:p>
          <a:endParaRPr lang="de-DE"/>
        </a:p>
      </dgm:t>
    </dgm:pt>
    <dgm:pt modelId="{471BFD9C-3F9E-45CF-877A-C13985DD7A7F}" type="sibTrans" cxnId="{D86A755E-0596-4D57-8FDA-E6EC90CD5AF4}">
      <dgm:prSet/>
      <dgm:spPr/>
      <dgm:t>
        <a:bodyPr/>
        <a:lstStyle/>
        <a:p>
          <a:endParaRPr lang="de-DE"/>
        </a:p>
      </dgm:t>
    </dgm:pt>
    <dgm:pt modelId="{C47AC1E7-F7CB-474D-9DC9-CA8B700510D1}">
      <dgm:prSet custT="1"/>
      <dgm:spPr/>
      <dgm:t>
        <a:bodyPr/>
        <a:lstStyle/>
        <a:p>
          <a:r>
            <a:rPr lang="de-DE" sz="2400" kern="1200">
              <a:solidFill>
                <a:prstClr val="black">
                  <a:hueOff val="0"/>
                  <a:satOff val="0"/>
                  <a:lumOff val="0"/>
                  <a:alphaOff val="0"/>
                </a:prstClr>
              </a:solidFill>
              <a:latin typeface="Calibri"/>
              <a:ea typeface="+mn-ea"/>
              <a:cs typeface="+mn-cs"/>
            </a:rPr>
            <a:t>Volume</a:t>
          </a:r>
        </a:p>
      </dgm:t>
    </dgm:pt>
    <dgm:pt modelId="{50C095F4-0AA7-4F95-BE38-93CEC9795FB9}" type="parTrans" cxnId="{04496930-06B2-4A32-9349-33CF198F9046}">
      <dgm:prSet/>
      <dgm:spPr/>
      <dgm:t>
        <a:bodyPr/>
        <a:lstStyle/>
        <a:p>
          <a:endParaRPr lang="de-DE"/>
        </a:p>
      </dgm:t>
    </dgm:pt>
    <dgm:pt modelId="{FCDA8947-19D8-490E-B8E0-0BAAE37BEC94}" type="sibTrans" cxnId="{04496930-06B2-4A32-9349-33CF198F9046}">
      <dgm:prSet/>
      <dgm:spPr/>
      <dgm:t>
        <a:bodyPr/>
        <a:lstStyle/>
        <a:p>
          <a:endParaRPr lang="de-DE"/>
        </a:p>
      </dgm:t>
    </dgm:pt>
    <dgm:pt modelId="{E59C3418-02AD-49B5-A7D5-FCE029DB25C2}">
      <dgm:prSet custT="1"/>
      <dgm:spPr/>
      <dgm:t>
        <a:bodyPr/>
        <a:lstStyle/>
        <a:p>
          <a:r>
            <a:rPr lang="de-DE" sz="1900" kern="1200">
              <a:solidFill>
                <a:prstClr val="black">
                  <a:hueOff val="0"/>
                  <a:satOff val="0"/>
                  <a:lumOff val="0"/>
                  <a:alphaOff val="0"/>
                </a:prstClr>
              </a:solidFill>
              <a:latin typeface="Calibri"/>
              <a:ea typeface="+mn-ea"/>
              <a:cs typeface="+mn-cs"/>
            </a:rPr>
            <a:t>Möglichkeit zur Persistenten Speicherung von Daten</a:t>
          </a:r>
        </a:p>
      </dgm:t>
    </dgm:pt>
    <dgm:pt modelId="{9BA81951-D520-472D-9F81-9218B6C863E2}" type="parTrans" cxnId="{AEBF321B-C1B4-4912-BB60-A6A871605DB8}">
      <dgm:prSet/>
      <dgm:spPr/>
      <dgm:t>
        <a:bodyPr/>
        <a:lstStyle/>
        <a:p>
          <a:endParaRPr lang="de-DE"/>
        </a:p>
      </dgm:t>
    </dgm:pt>
    <dgm:pt modelId="{47381FD8-E03D-4D03-BF91-EB5FFF1F193A}" type="sibTrans" cxnId="{AEBF321B-C1B4-4912-BB60-A6A871605DB8}">
      <dgm:prSet/>
      <dgm:spPr/>
      <dgm:t>
        <a:bodyPr/>
        <a:lstStyle/>
        <a:p>
          <a:endParaRPr lang="de-DE"/>
        </a:p>
      </dgm:t>
    </dgm:pt>
    <dgm:pt modelId="{0D6AC1A1-82D8-49EF-BF16-53A9E3E4C669}">
      <dgm:prSet custT="1"/>
      <dgm:spPr/>
      <dgm:t>
        <a:bodyPr/>
        <a:lstStyle/>
        <a:p>
          <a:r>
            <a:rPr lang="de-DE" sz="1900" kern="1200">
              <a:solidFill>
                <a:prstClr val="black">
                  <a:hueOff val="0"/>
                  <a:satOff val="0"/>
                  <a:lumOff val="0"/>
                  <a:alphaOff val="0"/>
                </a:prstClr>
              </a:solidFill>
              <a:latin typeface="Calibri"/>
              <a:ea typeface="+mn-ea"/>
              <a:cs typeface="+mn-cs"/>
            </a:rPr>
            <a:t>Container und Host übergreifend</a:t>
          </a:r>
        </a:p>
      </dgm:t>
    </dgm:pt>
    <dgm:pt modelId="{BA1E1479-BC8A-4D37-A314-C255AB17DD26}" type="parTrans" cxnId="{F80842A2-42FD-465C-B1A4-96D4E919D1FC}">
      <dgm:prSet/>
      <dgm:spPr/>
      <dgm:t>
        <a:bodyPr/>
        <a:lstStyle/>
        <a:p>
          <a:endParaRPr lang="de-DE"/>
        </a:p>
      </dgm:t>
    </dgm:pt>
    <dgm:pt modelId="{1EED7113-B67B-4CC5-8300-760BC99D489D}" type="sibTrans" cxnId="{F80842A2-42FD-465C-B1A4-96D4E919D1FC}">
      <dgm:prSet/>
      <dgm:spPr/>
      <dgm:t>
        <a:bodyPr/>
        <a:lstStyle/>
        <a:p>
          <a:endParaRPr lang="de-DE"/>
        </a:p>
      </dgm:t>
    </dgm:pt>
    <dgm:pt modelId="{73162E0D-3AA3-42FC-B7F5-7E71254699AB}" type="pres">
      <dgm:prSet presAssocID="{33E7824D-5AE2-41E2-98AD-119E7BFF990B}" presName="Name0" presStyleCnt="0">
        <dgm:presLayoutVars>
          <dgm:dir/>
          <dgm:resizeHandles val="exact"/>
        </dgm:presLayoutVars>
      </dgm:prSet>
      <dgm:spPr/>
    </dgm:pt>
    <dgm:pt modelId="{D682E41B-EDF6-49AC-8DAA-F848676C1792}" type="pres">
      <dgm:prSet presAssocID="{115AC12B-B927-4210-A1D7-D6A335EA0924}" presName="composite" presStyleCnt="0"/>
      <dgm:spPr/>
    </dgm:pt>
    <dgm:pt modelId="{8B150EAA-4131-4BEF-91F9-E1C6A75D6203}" type="pres">
      <dgm:prSet presAssocID="{115AC12B-B927-4210-A1D7-D6A335EA0924}" presName="rect1" presStyleLbl="trAlignAcc1" presStyleIdx="0" presStyleCnt="3">
        <dgm:presLayoutVars>
          <dgm:bulletEnabled val="1"/>
        </dgm:presLayoutVars>
      </dgm:prSet>
      <dgm:spPr/>
    </dgm:pt>
    <dgm:pt modelId="{D6060E22-C7BD-4875-9B1D-61CD4CADAD6A}" type="pres">
      <dgm:prSet presAssocID="{115AC12B-B927-4210-A1D7-D6A335EA0924}" presName="rect2" presStyleLbl="fgImgPlac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l="-25000" r="-25000"/>
          </a:stretch>
        </a:blipFill>
      </dgm:spPr>
      <dgm:extLst>
        <a:ext uri="{E40237B7-FDA0-4F09-8148-C483321AD2D9}">
          <dgm14:cNvPr xmlns:dgm14="http://schemas.microsoft.com/office/drawing/2010/diagram" id="0" name="" descr="Zahnräder mit einfarbiger Füllung"/>
        </a:ext>
      </dgm:extLst>
    </dgm:pt>
    <dgm:pt modelId="{616CBAB4-6C4B-4052-82CB-E6ED220FC280}" type="pres">
      <dgm:prSet presAssocID="{68619C36-B21C-4BC3-819F-7A974743101E}" presName="sibTrans" presStyleCnt="0"/>
      <dgm:spPr/>
    </dgm:pt>
    <dgm:pt modelId="{B0926AF3-9613-41B0-993A-36A7B65B18E3}" type="pres">
      <dgm:prSet presAssocID="{89F5B197-773D-4667-9404-6F5EF2F6C72B}" presName="composite" presStyleCnt="0"/>
      <dgm:spPr/>
    </dgm:pt>
    <dgm:pt modelId="{07FFDA90-06E5-4333-B10C-E184395CDCAE}" type="pres">
      <dgm:prSet presAssocID="{89F5B197-773D-4667-9404-6F5EF2F6C72B}" presName="rect1" presStyleLbl="trAlignAcc1" presStyleIdx="1" presStyleCnt="3">
        <dgm:presLayoutVars>
          <dgm:bulletEnabled val="1"/>
        </dgm:presLayoutVars>
      </dgm:prSet>
      <dgm:spPr/>
    </dgm:pt>
    <dgm:pt modelId="{F1635E07-49BC-4F75-AEBC-02D6CEFC2C23}" type="pres">
      <dgm:prSet presAssocID="{89F5B197-773D-4667-9404-6F5EF2F6C72B}" presName="rect2" presStyleLbl="fgImgPlace1" presStyleIdx="1" presStyleCnt="3"/>
      <dgm:spPr>
        <a:blipFill dpi="0" rotWithShape="1">
          <a:blip xmlns:r="http://schemas.openxmlformats.org/officeDocument/2006/relationships" r:embed="rId3">
            <a:extLst>
              <a:ext uri="{96DAC541-7B7A-43D3-8B79-37D633B846F1}">
                <asvg:svgBlip xmlns:asvg="http://schemas.microsoft.com/office/drawing/2016/SVG/main" r:embed="rId4"/>
              </a:ext>
            </a:extLst>
          </a:blip>
          <a:srcRect/>
          <a:stretch>
            <a:fillRect t="16667" b="16667"/>
          </a:stretch>
        </a:blipFill>
      </dgm:spPr>
      <dgm:extLst>
        <a:ext uri="{E40237B7-FDA0-4F09-8148-C483321AD2D9}">
          <dgm14:cNvPr xmlns:dgm14="http://schemas.microsoft.com/office/drawing/2010/diagram" id="0" name="" descr="Netzwerk mit einfarbiger Füllung"/>
        </a:ext>
      </dgm:extLst>
    </dgm:pt>
    <dgm:pt modelId="{54DEBE93-D00F-4A0C-940A-656B712A43B9}" type="pres">
      <dgm:prSet presAssocID="{5880C96A-0278-416B-9DE3-977105D818E2}" presName="sibTrans" presStyleCnt="0"/>
      <dgm:spPr/>
    </dgm:pt>
    <dgm:pt modelId="{B86A4376-0375-416C-9EFE-31450F0AB3C9}" type="pres">
      <dgm:prSet presAssocID="{C47AC1E7-F7CB-474D-9DC9-CA8B700510D1}" presName="composite" presStyleCnt="0"/>
      <dgm:spPr/>
    </dgm:pt>
    <dgm:pt modelId="{B44AB8A6-61EB-44A5-B2ED-C5E02E176367}" type="pres">
      <dgm:prSet presAssocID="{C47AC1E7-F7CB-474D-9DC9-CA8B700510D1}" presName="rect1" presStyleLbl="trAlignAcc1" presStyleIdx="2" presStyleCnt="3">
        <dgm:presLayoutVars>
          <dgm:bulletEnabled val="1"/>
        </dgm:presLayoutVars>
      </dgm:prSet>
      <dgm:spPr/>
    </dgm:pt>
    <dgm:pt modelId="{8DDD7F29-86C8-4782-BA5A-10E11CF47440}" type="pres">
      <dgm:prSet presAssocID="{C47AC1E7-F7CB-474D-9DC9-CA8B700510D1}" presName="rect2" presStyleLbl="fgImgPlace1" presStyleIdx="2" presStyleCnt="3"/>
      <dgm:spPr>
        <a:blipFill dpi="0" rotWithShape="1">
          <a:blip xmlns:r="http://schemas.openxmlformats.org/officeDocument/2006/relationships" r:embed="rId5">
            <a:extLst>
              <a:ext uri="{96DAC541-7B7A-43D3-8B79-37D633B846F1}">
                <asvg:svgBlip xmlns:asvg="http://schemas.microsoft.com/office/drawing/2016/SVG/main" r:embed="rId6"/>
              </a:ext>
            </a:extLst>
          </a:blip>
          <a:srcRect/>
          <a:stretch>
            <a:fillRect t="16667" b="16667"/>
          </a:stretch>
        </a:blipFill>
      </dgm:spPr>
      <dgm:extLst>
        <a:ext uri="{E40237B7-FDA0-4F09-8148-C483321AD2D9}">
          <dgm14:cNvPr xmlns:dgm14="http://schemas.microsoft.com/office/drawing/2010/diagram" id="0" name="" descr="USB-Stick mit einfarbiger Füllung"/>
        </a:ext>
      </dgm:extLst>
    </dgm:pt>
  </dgm:ptLst>
  <dgm:cxnLst>
    <dgm:cxn modelId="{E8F0E011-0DAB-4D06-A2A6-1E9E0C962C12}" srcId="{115AC12B-B927-4210-A1D7-D6A335EA0924}" destId="{3703A61C-79E1-42FB-BC24-DF202369EE16}" srcOrd="0" destOrd="0" parTransId="{CD195564-08FC-4C9E-98E4-FEEE8DD4662B}" sibTransId="{5E09DF62-ED03-42C9-B4B3-37418A3099BF}"/>
    <dgm:cxn modelId="{AEBF321B-C1B4-4912-BB60-A6A871605DB8}" srcId="{C47AC1E7-F7CB-474D-9DC9-CA8B700510D1}" destId="{E59C3418-02AD-49B5-A7D5-FCE029DB25C2}" srcOrd="0" destOrd="0" parTransId="{9BA81951-D520-472D-9F81-9218B6C863E2}" sibTransId="{47381FD8-E03D-4D03-BF91-EB5FFF1F193A}"/>
    <dgm:cxn modelId="{737D691F-FD08-4E1C-9CFA-D866A188D2BA}" type="presOf" srcId="{0D6AC1A1-82D8-49EF-BF16-53A9E3E4C669}" destId="{B44AB8A6-61EB-44A5-B2ED-C5E02E176367}" srcOrd="0" destOrd="2" presId="urn:microsoft.com/office/officeart/2008/layout/PictureStrips"/>
    <dgm:cxn modelId="{18118224-7578-49B2-97CE-D08D1FB2227C}" srcId="{33E7824D-5AE2-41E2-98AD-119E7BFF990B}" destId="{115AC12B-B927-4210-A1D7-D6A335EA0924}" srcOrd="0" destOrd="0" parTransId="{0BDAC089-B865-4590-AA68-2671863BDE70}" sibTransId="{68619C36-B21C-4BC3-819F-7A974743101E}"/>
    <dgm:cxn modelId="{AC0DFC27-0282-4233-B2EF-8677AD66E822}" type="presOf" srcId="{E59C3418-02AD-49B5-A7D5-FCE029DB25C2}" destId="{B44AB8A6-61EB-44A5-B2ED-C5E02E176367}" srcOrd="0" destOrd="1" presId="urn:microsoft.com/office/officeart/2008/layout/PictureStrips"/>
    <dgm:cxn modelId="{F340F92E-8F1D-43C1-98F9-D65838E9C7FC}" type="presOf" srcId="{C47AC1E7-F7CB-474D-9DC9-CA8B700510D1}" destId="{B44AB8A6-61EB-44A5-B2ED-C5E02E176367}" srcOrd="0" destOrd="0" presId="urn:microsoft.com/office/officeart/2008/layout/PictureStrips"/>
    <dgm:cxn modelId="{04496930-06B2-4A32-9349-33CF198F9046}" srcId="{33E7824D-5AE2-41E2-98AD-119E7BFF990B}" destId="{C47AC1E7-F7CB-474D-9DC9-CA8B700510D1}" srcOrd="2" destOrd="0" parTransId="{50C095F4-0AA7-4F95-BE38-93CEC9795FB9}" sibTransId="{FCDA8947-19D8-490E-B8E0-0BAAE37BEC94}"/>
    <dgm:cxn modelId="{32998932-F1A8-49F0-BADC-975F448F217D}" srcId="{33E7824D-5AE2-41E2-98AD-119E7BFF990B}" destId="{89F5B197-773D-4667-9404-6F5EF2F6C72B}" srcOrd="1" destOrd="0" parTransId="{EC8EF3B2-8C06-45A5-B77C-2FE78DB2D980}" sibTransId="{5880C96A-0278-416B-9DE3-977105D818E2}"/>
    <dgm:cxn modelId="{594CD33F-82B2-4D09-AE99-101BACB0073E}" type="presOf" srcId="{115AC12B-B927-4210-A1D7-D6A335EA0924}" destId="{8B150EAA-4131-4BEF-91F9-E1C6A75D6203}" srcOrd="0" destOrd="0" presId="urn:microsoft.com/office/officeart/2008/layout/PictureStrips"/>
    <dgm:cxn modelId="{D86A755E-0596-4D57-8FDA-E6EC90CD5AF4}" srcId="{89F5B197-773D-4667-9404-6F5EF2F6C72B}" destId="{E610B241-93E6-4781-B205-B63410EE6369}" srcOrd="0" destOrd="0" parTransId="{61110739-E2BA-4E62-BEA4-01F81353C6E4}" sibTransId="{471BFD9C-3F9E-45CF-877A-C13985DD7A7F}"/>
    <dgm:cxn modelId="{F7242A74-B165-4CA6-9370-187D3E6D9AB9}" type="presOf" srcId="{89F5B197-773D-4667-9404-6F5EF2F6C72B}" destId="{07FFDA90-06E5-4333-B10C-E184395CDCAE}" srcOrd="0" destOrd="0" presId="urn:microsoft.com/office/officeart/2008/layout/PictureStrips"/>
    <dgm:cxn modelId="{D3CF217B-7FDD-47C9-9EC4-1300DE27AA75}" type="presOf" srcId="{3703A61C-79E1-42FB-BC24-DF202369EE16}" destId="{8B150EAA-4131-4BEF-91F9-E1C6A75D6203}" srcOrd="0" destOrd="1" presId="urn:microsoft.com/office/officeart/2008/layout/PictureStrips"/>
    <dgm:cxn modelId="{DFBDAE93-3B19-4C4A-AB14-81AE7C3CD3D8}" type="presOf" srcId="{33E7824D-5AE2-41E2-98AD-119E7BFF990B}" destId="{73162E0D-3AA3-42FC-B7F5-7E71254699AB}" srcOrd="0" destOrd="0" presId="urn:microsoft.com/office/officeart/2008/layout/PictureStrips"/>
    <dgm:cxn modelId="{F80842A2-42FD-465C-B1A4-96D4E919D1FC}" srcId="{C47AC1E7-F7CB-474D-9DC9-CA8B700510D1}" destId="{0D6AC1A1-82D8-49EF-BF16-53A9E3E4C669}" srcOrd="1" destOrd="0" parTransId="{BA1E1479-BC8A-4D37-A314-C255AB17DD26}" sibTransId="{1EED7113-B67B-4CC5-8300-760BC99D489D}"/>
    <dgm:cxn modelId="{23AD37E4-521C-4651-923B-0E14036B10F0}" type="presOf" srcId="{E610B241-93E6-4781-B205-B63410EE6369}" destId="{07FFDA90-06E5-4333-B10C-E184395CDCAE}" srcOrd="0" destOrd="1" presId="urn:microsoft.com/office/officeart/2008/layout/PictureStrips"/>
    <dgm:cxn modelId="{930C8E8E-BB8A-4BA1-B184-E929BC192133}" type="presParOf" srcId="{73162E0D-3AA3-42FC-B7F5-7E71254699AB}" destId="{D682E41B-EDF6-49AC-8DAA-F848676C1792}" srcOrd="0" destOrd="0" presId="urn:microsoft.com/office/officeart/2008/layout/PictureStrips"/>
    <dgm:cxn modelId="{45CD1BED-ADA7-4BCF-8035-DA2ADAA19A3B}" type="presParOf" srcId="{D682E41B-EDF6-49AC-8DAA-F848676C1792}" destId="{8B150EAA-4131-4BEF-91F9-E1C6A75D6203}" srcOrd="0" destOrd="0" presId="urn:microsoft.com/office/officeart/2008/layout/PictureStrips"/>
    <dgm:cxn modelId="{92D4295C-9E03-49D4-8438-43C488AB81F1}" type="presParOf" srcId="{D682E41B-EDF6-49AC-8DAA-F848676C1792}" destId="{D6060E22-C7BD-4875-9B1D-61CD4CADAD6A}" srcOrd="1" destOrd="0" presId="urn:microsoft.com/office/officeart/2008/layout/PictureStrips"/>
    <dgm:cxn modelId="{A384CB6E-3729-4ECC-9547-5B225EDE4EF2}" type="presParOf" srcId="{73162E0D-3AA3-42FC-B7F5-7E71254699AB}" destId="{616CBAB4-6C4B-4052-82CB-E6ED220FC280}" srcOrd="1" destOrd="0" presId="urn:microsoft.com/office/officeart/2008/layout/PictureStrips"/>
    <dgm:cxn modelId="{5B2DFBFB-C9ED-4BE9-A4BC-3595B370462F}" type="presParOf" srcId="{73162E0D-3AA3-42FC-B7F5-7E71254699AB}" destId="{B0926AF3-9613-41B0-993A-36A7B65B18E3}" srcOrd="2" destOrd="0" presId="urn:microsoft.com/office/officeart/2008/layout/PictureStrips"/>
    <dgm:cxn modelId="{747CEF8C-8B12-42B1-A70C-D948920D105A}" type="presParOf" srcId="{B0926AF3-9613-41B0-993A-36A7B65B18E3}" destId="{07FFDA90-06E5-4333-B10C-E184395CDCAE}" srcOrd="0" destOrd="0" presId="urn:microsoft.com/office/officeart/2008/layout/PictureStrips"/>
    <dgm:cxn modelId="{D9E16A3B-6733-4712-91B9-74B4D7CB10D8}" type="presParOf" srcId="{B0926AF3-9613-41B0-993A-36A7B65B18E3}" destId="{F1635E07-49BC-4F75-AEBC-02D6CEFC2C23}" srcOrd="1" destOrd="0" presId="urn:microsoft.com/office/officeart/2008/layout/PictureStrips"/>
    <dgm:cxn modelId="{D0545159-5171-4363-91DA-192EBBC7CEE9}" type="presParOf" srcId="{73162E0D-3AA3-42FC-B7F5-7E71254699AB}" destId="{54DEBE93-D00F-4A0C-940A-656B712A43B9}" srcOrd="3" destOrd="0" presId="urn:microsoft.com/office/officeart/2008/layout/PictureStrips"/>
    <dgm:cxn modelId="{3AE032B1-F51F-4799-9E93-350B3FF9F377}" type="presParOf" srcId="{73162E0D-3AA3-42FC-B7F5-7E71254699AB}" destId="{B86A4376-0375-416C-9EFE-31450F0AB3C9}" srcOrd="4" destOrd="0" presId="urn:microsoft.com/office/officeart/2008/layout/PictureStrips"/>
    <dgm:cxn modelId="{47CD53A2-3931-4813-B220-DB06D6BF8E66}" type="presParOf" srcId="{B86A4376-0375-416C-9EFE-31450F0AB3C9}" destId="{B44AB8A6-61EB-44A5-B2ED-C5E02E176367}" srcOrd="0" destOrd="0" presId="urn:microsoft.com/office/officeart/2008/layout/PictureStrips"/>
    <dgm:cxn modelId="{F02EA0A7-38F4-4D93-8687-2986AC6215B5}" type="presParOf" srcId="{B86A4376-0375-416C-9EFE-31450F0AB3C9}" destId="{8DDD7F29-86C8-4782-BA5A-10E11CF47440}"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BD1921CC-C650-4EFA-A59F-D1CE5AA0D35A}"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de-DE"/>
        </a:p>
      </dgm:t>
    </dgm:pt>
    <dgm:pt modelId="{3F60828F-4436-4166-BF2F-8F8FC99FEA7A}">
      <dgm:prSet phldrT="[Text]"/>
      <dgm:spPr/>
      <dgm:t>
        <a:bodyPr/>
        <a:lstStyle/>
        <a:p>
          <a:r>
            <a:rPr lang="de-DE"/>
            <a:t>Docker-</a:t>
          </a:r>
          <a:r>
            <a:rPr lang="de-DE" err="1"/>
            <a:t>daemon</a:t>
          </a:r>
          <a:endParaRPr lang="de-DE"/>
        </a:p>
      </dgm:t>
    </dgm:pt>
    <dgm:pt modelId="{A0041490-CC12-4A2F-B5CF-5C0CBE0E4AA6}" type="parTrans" cxnId="{B02A1BAE-78A8-43C5-A333-E7E8265BAE21}">
      <dgm:prSet/>
      <dgm:spPr/>
      <dgm:t>
        <a:bodyPr/>
        <a:lstStyle/>
        <a:p>
          <a:endParaRPr lang="de-DE"/>
        </a:p>
      </dgm:t>
    </dgm:pt>
    <dgm:pt modelId="{2A5ED5A6-A26F-455B-A7F5-38CBEDF61407}" type="sibTrans" cxnId="{B02A1BAE-78A8-43C5-A333-E7E8265BAE21}">
      <dgm:prSet/>
      <dgm:spPr/>
      <dgm:t>
        <a:bodyPr/>
        <a:lstStyle/>
        <a:p>
          <a:endParaRPr lang="de-DE"/>
        </a:p>
      </dgm:t>
    </dgm:pt>
    <dgm:pt modelId="{B1D59C32-B6F1-4A96-9C54-41046E7994D4}">
      <dgm:prSet phldrT="[Text]" custT="1"/>
      <dgm:spPr/>
      <dgm:t>
        <a:bodyPr/>
        <a:lstStyle/>
        <a:p>
          <a:r>
            <a:rPr lang="de-DE" sz="1800"/>
            <a:t>CLI/</a:t>
          </a:r>
        </a:p>
        <a:p>
          <a:r>
            <a:rPr lang="de-DE" sz="1800"/>
            <a:t>GUI</a:t>
          </a:r>
        </a:p>
      </dgm:t>
    </dgm:pt>
    <dgm:pt modelId="{F4424B1E-DE75-4F9A-88EC-D228C1B713F9}" type="parTrans" cxnId="{936C2200-9A42-4DD6-9CDC-AF2924C60C43}">
      <dgm:prSet/>
      <dgm:spPr/>
      <dgm:t>
        <a:bodyPr/>
        <a:lstStyle/>
        <a:p>
          <a:endParaRPr lang="de-DE"/>
        </a:p>
      </dgm:t>
    </dgm:pt>
    <dgm:pt modelId="{8FDBE04D-352A-4003-8519-7CB3D0B485EB}" type="sibTrans" cxnId="{936C2200-9A42-4DD6-9CDC-AF2924C60C43}">
      <dgm:prSet/>
      <dgm:spPr/>
      <dgm:t>
        <a:bodyPr/>
        <a:lstStyle/>
        <a:p>
          <a:endParaRPr lang="de-DE"/>
        </a:p>
      </dgm:t>
    </dgm:pt>
    <dgm:pt modelId="{376306F6-4905-4EED-B581-7EA026337797}">
      <dgm:prSet phldrT="[Text]" custT="1"/>
      <dgm:spPr/>
      <dgm:t>
        <a:bodyPr/>
        <a:lstStyle/>
        <a:p>
          <a:r>
            <a:rPr lang="de-DE" sz="1800" err="1"/>
            <a:t>run</a:t>
          </a:r>
          <a:r>
            <a:rPr lang="de-DE" sz="1800"/>
            <a:t> Containers</a:t>
          </a:r>
        </a:p>
      </dgm:t>
    </dgm:pt>
    <dgm:pt modelId="{7DF6846F-D72B-4FE3-9E70-C909F5231F11}" type="parTrans" cxnId="{D95DD7C1-0DD9-49CE-8340-16C212606B82}">
      <dgm:prSet/>
      <dgm:spPr/>
      <dgm:t>
        <a:bodyPr/>
        <a:lstStyle/>
        <a:p>
          <a:endParaRPr lang="de-DE"/>
        </a:p>
      </dgm:t>
    </dgm:pt>
    <dgm:pt modelId="{7A5E4207-F5A6-4EAE-911D-E0A6436C21A5}" type="sibTrans" cxnId="{D95DD7C1-0DD9-49CE-8340-16C212606B82}">
      <dgm:prSet/>
      <dgm:spPr/>
      <dgm:t>
        <a:bodyPr/>
        <a:lstStyle/>
        <a:p>
          <a:endParaRPr lang="de-DE"/>
        </a:p>
      </dgm:t>
    </dgm:pt>
    <dgm:pt modelId="{CC151A93-3ECC-45C0-A5C7-A7DF526D24C9}">
      <dgm:prSet phldrT="[Text]" custT="1"/>
      <dgm:spPr/>
      <dgm:t>
        <a:bodyPr/>
        <a:lstStyle/>
        <a:p>
          <a:r>
            <a:rPr lang="de-DE" sz="1800"/>
            <a:t>pull Images</a:t>
          </a:r>
        </a:p>
      </dgm:t>
    </dgm:pt>
    <dgm:pt modelId="{57866B5F-6302-4903-9F98-9E506D15785F}" type="parTrans" cxnId="{B2FF8C1D-CBF2-4B17-B4F4-454A5E3F1868}">
      <dgm:prSet/>
      <dgm:spPr/>
      <dgm:t>
        <a:bodyPr/>
        <a:lstStyle/>
        <a:p>
          <a:endParaRPr lang="de-DE"/>
        </a:p>
      </dgm:t>
    </dgm:pt>
    <dgm:pt modelId="{7E622BBC-E10C-4B86-8437-8766BEA6EB75}" type="sibTrans" cxnId="{B2FF8C1D-CBF2-4B17-B4F4-454A5E3F1868}">
      <dgm:prSet/>
      <dgm:spPr/>
      <dgm:t>
        <a:bodyPr/>
        <a:lstStyle/>
        <a:p>
          <a:endParaRPr lang="de-DE"/>
        </a:p>
      </dgm:t>
    </dgm:pt>
    <dgm:pt modelId="{2E615C11-3BF7-4987-9869-5C6BE576AC28}">
      <dgm:prSet phldrT="[Text]" custT="1"/>
      <dgm:spPr/>
      <dgm:t>
        <a:bodyPr/>
        <a:lstStyle/>
        <a:p>
          <a:r>
            <a:rPr lang="de-DE" sz="1800" err="1"/>
            <a:t>build</a:t>
          </a:r>
          <a:r>
            <a:rPr lang="de-DE" sz="1800"/>
            <a:t> Images</a:t>
          </a:r>
        </a:p>
      </dgm:t>
    </dgm:pt>
    <dgm:pt modelId="{9F683476-97E3-45C0-9BEF-46688BE3065B}" type="parTrans" cxnId="{7EC330E2-5875-480A-9FAC-7C9D5F3DA827}">
      <dgm:prSet/>
      <dgm:spPr/>
      <dgm:t>
        <a:bodyPr/>
        <a:lstStyle/>
        <a:p>
          <a:endParaRPr lang="de-DE"/>
        </a:p>
      </dgm:t>
    </dgm:pt>
    <dgm:pt modelId="{E8449B8C-31C6-45E1-9BF1-002803D9958D}" type="sibTrans" cxnId="{7EC330E2-5875-480A-9FAC-7C9D5F3DA827}">
      <dgm:prSet/>
      <dgm:spPr/>
      <dgm:t>
        <a:bodyPr/>
        <a:lstStyle/>
        <a:p>
          <a:endParaRPr lang="de-DE"/>
        </a:p>
      </dgm:t>
    </dgm:pt>
    <dgm:pt modelId="{8C2613BB-44D6-476B-80D0-8127928E834F}" type="pres">
      <dgm:prSet presAssocID="{BD1921CC-C650-4EFA-A59F-D1CE5AA0D35A}" presName="Name0" presStyleCnt="0">
        <dgm:presLayoutVars>
          <dgm:chMax val="1"/>
          <dgm:dir/>
          <dgm:animLvl val="ctr"/>
          <dgm:resizeHandles val="exact"/>
        </dgm:presLayoutVars>
      </dgm:prSet>
      <dgm:spPr/>
    </dgm:pt>
    <dgm:pt modelId="{DAA9BC71-92E2-447A-AF00-CA3C9B7A7210}" type="pres">
      <dgm:prSet presAssocID="{3F60828F-4436-4166-BF2F-8F8FC99FEA7A}" presName="centerShape" presStyleLbl="node0" presStyleIdx="0" presStyleCnt="1" custScaleX="111487" custScaleY="111487"/>
      <dgm:spPr/>
    </dgm:pt>
    <dgm:pt modelId="{AA8A4DAD-E2B5-41C8-9FFB-A43CA4941EC0}" type="pres">
      <dgm:prSet presAssocID="{F4424B1E-DE75-4F9A-88EC-D228C1B713F9}" presName="parTrans" presStyleLbl="sibTrans2D1" presStyleIdx="0" presStyleCnt="4" custFlipVert="1"/>
      <dgm:spPr/>
    </dgm:pt>
    <dgm:pt modelId="{233CF2BA-EF7D-4F2D-A753-B07B10C72DDF}" type="pres">
      <dgm:prSet presAssocID="{F4424B1E-DE75-4F9A-88EC-D228C1B713F9}" presName="connectorText" presStyleLbl="sibTrans2D1" presStyleIdx="0" presStyleCnt="4"/>
      <dgm:spPr/>
    </dgm:pt>
    <dgm:pt modelId="{DCF66629-D84D-400C-8254-804D9117DDDB}" type="pres">
      <dgm:prSet presAssocID="{B1D59C32-B6F1-4A96-9C54-41046E7994D4}" presName="node" presStyleLbl="node1" presStyleIdx="0" presStyleCnt="4" custScaleX="115162" custScaleY="115162">
        <dgm:presLayoutVars>
          <dgm:bulletEnabled val="1"/>
        </dgm:presLayoutVars>
      </dgm:prSet>
      <dgm:spPr/>
    </dgm:pt>
    <dgm:pt modelId="{A8930784-0980-4C43-BE3C-DE2FFDB3AF74}" type="pres">
      <dgm:prSet presAssocID="{7DF6846F-D72B-4FE3-9E70-C909F5231F11}" presName="parTrans" presStyleLbl="sibTrans2D1" presStyleIdx="1" presStyleCnt="4"/>
      <dgm:spPr/>
    </dgm:pt>
    <dgm:pt modelId="{62504CA8-1369-4096-853A-929D2F679DD2}" type="pres">
      <dgm:prSet presAssocID="{7DF6846F-D72B-4FE3-9E70-C909F5231F11}" presName="connectorText" presStyleLbl="sibTrans2D1" presStyleIdx="1" presStyleCnt="4"/>
      <dgm:spPr/>
    </dgm:pt>
    <dgm:pt modelId="{A3CE6899-457A-49D5-92B4-193AD62C39D9}" type="pres">
      <dgm:prSet presAssocID="{376306F6-4905-4EED-B581-7EA026337797}" presName="node" presStyleLbl="node1" presStyleIdx="1" presStyleCnt="4" custScaleX="115162" custScaleY="115162">
        <dgm:presLayoutVars>
          <dgm:bulletEnabled val="1"/>
        </dgm:presLayoutVars>
      </dgm:prSet>
      <dgm:spPr/>
    </dgm:pt>
    <dgm:pt modelId="{B904BC53-7AB9-4659-8548-AB9EC515D166}" type="pres">
      <dgm:prSet presAssocID="{57866B5F-6302-4903-9F98-9E506D15785F}" presName="parTrans" presStyleLbl="sibTrans2D1" presStyleIdx="2" presStyleCnt="4"/>
      <dgm:spPr/>
    </dgm:pt>
    <dgm:pt modelId="{34E1B12C-3E5E-4724-A840-86ECFF705B7A}" type="pres">
      <dgm:prSet presAssocID="{57866B5F-6302-4903-9F98-9E506D15785F}" presName="connectorText" presStyleLbl="sibTrans2D1" presStyleIdx="2" presStyleCnt="4"/>
      <dgm:spPr/>
    </dgm:pt>
    <dgm:pt modelId="{82DC3245-2850-48AE-A46F-CAB2A21ABD4A}" type="pres">
      <dgm:prSet presAssocID="{CC151A93-3ECC-45C0-A5C7-A7DF526D24C9}" presName="node" presStyleLbl="node1" presStyleIdx="2" presStyleCnt="4" custScaleX="115162" custScaleY="115162">
        <dgm:presLayoutVars>
          <dgm:bulletEnabled val="1"/>
        </dgm:presLayoutVars>
      </dgm:prSet>
      <dgm:spPr/>
    </dgm:pt>
    <dgm:pt modelId="{949F4081-A389-44D1-83CD-02B029204DC7}" type="pres">
      <dgm:prSet presAssocID="{9F683476-97E3-45C0-9BEF-46688BE3065B}" presName="parTrans" presStyleLbl="sibTrans2D1" presStyleIdx="3" presStyleCnt="4"/>
      <dgm:spPr/>
    </dgm:pt>
    <dgm:pt modelId="{4E69AFE6-3C15-4746-9D4F-06AF059DDC27}" type="pres">
      <dgm:prSet presAssocID="{9F683476-97E3-45C0-9BEF-46688BE3065B}" presName="connectorText" presStyleLbl="sibTrans2D1" presStyleIdx="3" presStyleCnt="4"/>
      <dgm:spPr/>
    </dgm:pt>
    <dgm:pt modelId="{72ACD657-2ECC-4CFB-B4FC-36873C273777}" type="pres">
      <dgm:prSet presAssocID="{2E615C11-3BF7-4987-9869-5C6BE576AC28}" presName="node" presStyleLbl="node1" presStyleIdx="3" presStyleCnt="4" custScaleX="115162" custScaleY="115162">
        <dgm:presLayoutVars>
          <dgm:bulletEnabled val="1"/>
        </dgm:presLayoutVars>
      </dgm:prSet>
      <dgm:spPr/>
    </dgm:pt>
  </dgm:ptLst>
  <dgm:cxnLst>
    <dgm:cxn modelId="{936C2200-9A42-4DD6-9CDC-AF2924C60C43}" srcId="{3F60828F-4436-4166-BF2F-8F8FC99FEA7A}" destId="{B1D59C32-B6F1-4A96-9C54-41046E7994D4}" srcOrd="0" destOrd="0" parTransId="{F4424B1E-DE75-4F9A-88EC-D228C1B713F9}" sibTransId="{8FDBE04D-352A-4003-8519-7CB3D0B485EB}"/>
    <dgm:cxn modelId="{8FAA7203-B578-4DD5-8814-6606A1632851}" type="presOf" srcId="{F4424B1E-DE75-4F9A-88EC-D228C1B713F9}" destId="{AA8A4DAD-E2B5-41C8-9FFB-A43CA4941EC0}" srcOrd="0" destOrd="0" presId="urn:microsoft.com/office/officeart/2005/8/layout/radial5"/>
    <dgm:cxn modelId="{BFCD7D04-C7F3-4B72-8591-BF5973D1AF29}" type="presOf" srcId="{F4424B1E-DE75-4F9A-88EC-D228C1B713F9}" destId="{233CF2BA-EF7D-4F2D-A753-B07B10C72DDF}" srcOrd="1" destOrd="0" presId="urn:microsoft.com/office/officeart/2005/8/layout/radial5"/>
    <dgm:cxn modelId="{07E37006-511C-471D-B0D0-6289A0132F5D}" type="presOf" srcId="{376306F6-4905-4EED-B581-7EA026337797}" destId="{A3CE6899-457A-49D5-92B4-193AD62C39D9}" srcOrd="0" destOrd="0" presId="urn:microsoft.com/office/officeart/2005/8/layout/radial5"/>
    <dgm:cxn modelId="{1DB63007-64E6-48A0-AC1C-B14B8C0B72DA}" type="presOf" srcId="{7DF6846F-D72B-4FE3-9E70-C909F5231F11}" destId="{A8930784-0980-4C43-BE3C-DE2FFDB3AF74}" srcOrd="0" destOrd="0" presId="urn:microsoft.com/office/officeart/2005/8/layout/radial5"/>
    <dgm:cxn modelId="{B2FF8C1D-CBF2-4B17-B4F4-454A5E3F1868}" srcId="{3F60828F-4436-4166-BF2F-8F8FC99FEA7A}" destId="{CC151A93-3ECC-45C0-A5C7-A7DF526D24C9}" srcOrd="2" destOrd="0" parTransId="{57866B5F-6302-4903-9F98-9E506D15785F}" sibTransId="{7E622BBC-E10C-4B86-8437-8766BEA6EB75}"/>
    <dgm:cxn modelId="{A161102A-4549-4A5E-BA7C-2A61F3DAF156}" type="presOf" srcId="{7DF6846F-D72B-4FE3-9E70-C909F5231F11}" destId="{62504CA8-1369-4096-853A-929D2F679DD2}" srcOrd="1" destOrd="0" presId="urn:microsoft.com/office/officeart/2005/8/layout/radial5"/>
    <dgm:cxn modelId="{5FCDFD6C-A9F8-4340-8BE1-49151AB8DA64}" type="presOf" srcId="{57866B5F-6302-4903-9F98-9E506D15785F}" destId="{34E1B12C-3E5E-4724-A840-86ECFF705B7A}" srcOrd="1" destOrd="0" presId="urn:microsoft.com/office/officeart/2005/8/layout/radial5"/>
    <dgm:cxn modelId="{286F9E6D-2930-4DE2-9619-F0861E47B3A0}" type="presOf" srcId="{3F60828F-4436-4166-BF2F-8F8FC99FEA7A}" destId="{DAA9BC71-92E2-447A-AF00-CA3C9B7A7210}" srcOrd="0" destOrd="0" presId="urn:microsoft.com/office/officeart/2005/8/layout/radial5"/>
    <dgm:cxn modelId="{CBFFE797-EE9A-405D-8668-5EAC5A40F47F}" type="presOf" srcId="{9F683476-97E3-45C0-9BEF-46688BE3065B}" destId="{949F4081-A389-44D1-83CD-02B029204DC7}" srcOrd="0" destOrd="0" presId="urn:microsoft.com/office/officeart/2005/8/layout/radial5"/>
    <dgm:cxn modelId="{B02A1BAE-78A8-43C5-A333-E7E8265BAE21}" srcId="{BD1921CC-C650-4EFA-A59F-D1CE5AA0D35A}" destId="{3F60828F-4436-4166-BF2F-8F8FC99FEA7A}" srcOrd="0" destOrd="0" parTransId="{A0041490-CC12-4A2F-B5CF-5C0CBE0E4AA6}" sibTransId="{2A5ED5A6-A26F-455B-A7F5-38CBEDF61407}"/>
    <dgm:cxn modelId="{E08B83B0-C258-4335-8547-5E448E3073F7}" type="presOf" srcId="{57866B5F-6302-4903-9F98-9E506D15785F}" destId="{B904BC53-7AB9-4659-8548-AB9EC515D166}" srcOrd="0" destOrd="0" presId="urn:microsoft.com/office/officeart/2005/8/layout/radial5"/>
    <dgm:cxn modelId="{2985B4B6-349A-47C6-9F78-ED2CFCE36A48}" type="presOf" srcId="{2E615C11-3BF7-4987-9869-5C6BE576AC28}" destId="{72ACD657-2ECC-4CFB-B4FC-36873C273777}" srcOrd="0" destOrd="0" presId="urn:microsoft.com/office/officeart/2005/8/layout/radial5"/>
    <dgm:cxn modelId="{62E1CCC0-8283-4E0C-8252-8BC196F16FA4}" type="presOf" srcId="{CC151A93-3ECC-45C0-A5C7-A7DF526D24C9}" destId="{82DC3245-2850-48AE-A46F-CAB2A21ABD4A}" srcOrd="0" destOrd="0" presId="urn:microsoft.com/office/officeart/2005/8/layout/radial5"/>
    <dgm:cxn modelId="{D95DD7C1-0DD9-49CE-8340-16C212606B82}" srcId="{3F60828F-4436-4166-BF2F-8F8FC99FEA7A}" destId="{376306F6-4905-4EED-B581-7EA026337797}" srcOrd="1" destOrd="0" parTransId="{7DF6846F-D72B-4FE3-9E70-C909F5231F11}" sibTransId="{7A5E4207-F5A6-4EAE-911D-E0A6436C21A5}"/>
    <dgm:cxn modelId="{A53EC3C9-AB45-4798-BA46-9BD36FBFA942}" type="presOf" srcId="{BD1921CC-C650-4EFA-A59F-D1CE5AA0D35A}" destId="{8C2613BB-44D6-476B-80D0-8127928E834F}" srcOrd="0" destOrd="0" presId="urn:microsoft.com/office/officeart/2005/8/layout/radial5"/>
    <dgm:cxn modelId="{7EC330E2-5875-480A-9FAC-7C9D5F3DA827}" srcId="{3F60828F-4436-4166-BF2F-8F8FC99FEA7A}" destId="{2E615C11-3BF7-4987-9869-5C6BE576AC28}" srcOrd="3" destOrd="0" parTransId="{9F683476-97E3-45C0-9BEF-46688BE3065B}" sibTransId="{E8449B8C-31C6-45E1-9BF1-002803D9958D}"/>
    <dgm:cxn modelId="{E8B580ED-AD6B-458C-B5A4-7D52E79445DF}" type="presOf" srcId="{9F683476-97E3-45C0-9BEF-46688BE3065B}" destId="{4E69AFE6-3C15-4746-9D4F-06AF059DDC27}" srcOrd="1" destOrd="0" presId="urn:microsoft.com/office/officeart/2005/8/layout/radial5"/>
    <dgm:cxn modelId="{9F5676FC-51AE-46DD-9E70-E688AD975731}" type="presOf" srcId="{B1D59C32-B6F1-4A96-9C54-41046E7994D4}" destId="{DCF66629-D84D-400C-8254-804D9117DDDB}" srcOrd="0" destOrd="0" presId="urn:microsoft.com/office/officeart/2005/8/layout/radial5"/>
    <dgm:cxn modelId="{5CC5669C-207C-44E4-AF7D-011FD328C5D8}" type="presParOf" srcId="{8C2613BB-44D6-476B-80D0-8127928E834F}" destId="{DAA9BC71-92E2-447A-AF00-CA3C9B7A7210}" srcOrd="0" destOrd="0" presId="urn:microsoft.com/office/officeart/2005/8/layout/radial5"/>
    <dgm:cxn modelId="{BAC501F4-A148-4E0B-9966-97029BDFF9FF}" type="presParOf" srcId="{8C2613BB-44D6-476B-80D0-8127928E834F}" destId="{AA8A4DAD-E2B5-41C8-9FFB-A43CA4941EC0}" srcOrd="1" destOrd="0" presId="urn:microsoft.com/office/officeart/2005/8/layout/radial5"/>
    <dgm:cxn modelId="{64470C99-BEDD-4794-A9EE-B2FB3E730614}" type="presParOf" srcId="{AA8A4DAD-E2B5-41C8-9FFB-A43CA4941EC0}" destId="{233CF2BA-EF7D-4F2D-A753-B07B10C72DDF}" srcOrd="0" destOrd="0" presId="urn:microsoft.com/office/officeart/2005/8/layout/radial5"/>
    <dgm:cxn modelId="{DFC3824A-DFB5-4469-A4E9-B2E10490A284}" type="presParOf" srcId="{8C2613BB-44D6-476B-80D0-8127928E834F}" destId="{DCF66629-D84D-400C-8254-804D9117DDDB}" srcOrd="2" destOrd="0" presId="urn:microsoft.com/office/officeart/2005/8/layout/radial5"/>
    <dgm:cxn modelId="{78882F28-7C4E-4E5F-8BB2-69A4EFEA7702}" type="presParOf" srcId="{8C2613BB-44D6-476B-80D0-8127928E834F}" destId="{A8930784-0980-4C43-BE3C-DE2FFDB3AF74}" srcOrd="3" destOrd="0" presId="urn:microsoft.com/office/officeart/2005/8/layout/radial5"/>
    <dgm:cxn modelId="{D3AE02A5-395A-42E5-93AF-29EAC4D0C01A}" type="presParOf" srcId="{A8930784-0980-4C43-BE3C-DE2FFDB3AF74}" destId="{62504CA8-1369-4096-853A-929D2F679DD2}" srcOrd="0" destOrd="0" presId="urn:microsoft.com/office/officeart/2005/8/layout/radial5"/>
    <dgm:cxn modelId="{B86E8E3A-A9BD-41D9-84F3-5DB5231AD8A9}" type="presParOf" srcId="{8C2613BB-44D6-476B-80D0-8127928E834F}" destId="{A3CE6899-457A-49D5-92B4-193AD62C39D9}" srcOrd="4" destOrd="0" presId="urn:microsoft.com/office/officeart/2005/8/layout/radial5"/>
    <dgm:cxn modelId="{B05F7260-70E8-41DA-A477-52965A06C9FF}" type="presParOf" srcId="{8C2613BB-44D6-476B-80D0-8127928E834F}" destId="{B904BC53-7AB9-4659-8548-AB9EC515D166}" srcOrd="5" destOrd="0" presId="urn:microsoft.com/office/officeart/2005/8/layout/radial5"/>
    <dgm:cxn modelId="{3131D2BE-27F1-45A6-9602-C9955D2DCB52}" type="presParOf" srcId="{B904BC53-7AB9-4659-8548-AB9EC515D166}" destId="{34E1B12C-3E5E-4724-A840-86ECFF705B7A}" srcOrd="0" destOrd="0" presId="urn:microsoft.com/office/officeart/2005/8/layout/radial5"/>
    <dgm:cxn modelId="{9DBC8001-D86B-4B5E-BCE9-03B4954D8A54}" type="presParOf" srcId="{8C2613BB-44D6-476B-80D0-8127928E834F}" destId="{82DC3245-2850-48AE-A46F-CAB2A21ABD4A}" srcOrd="6" destOrd="0" presId="urn:microsoft.com/office/officeart/2005/8/layout/radial5"/>
    <dgm:cxn modelId="{35CDB7D8-D3CA-4A3B-8FAD-EEA94F314A71}" type="presParOf" srcId="{8C2613BB-44D6-476B-80D0-8127928E834F}" destId="{949F4081-A389-44D1-83CD-02B029204DC7}" srcOrd="7" destOrd="0" presId="urn:microsoft.com/office/officeart/2005/8/layout/radial5"/>
    <dgm:cxn modelId="{D97D02F4-1039-46D8-B351-7E15AAC3DE5D}" type="presParOf" srcId="{949F4081-A389-44D1-83CD-02B029204DC7}" destId="{4E69AFE6-3C15-4746-9D4F-06AF059DDC27}" srcOrd="0" destOrd="0" presId="urn:microsoft.com/office/officeart/2005/8/layout/radial5"/>
    <dgm:cxn modelId="{0B953FE4-5231-42C2-BE7B-1F042703DAF4}" type="presParOf" srcId="{8C2613BB-44D6-476B-80D0-8127928E834F}" destId="{72ACD657-2ECC-4CFB-B4FC-36873C273777}" srcOrd="8"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D1921CC-C650-4EFA-A59F-D1CE5AA0D35A}" type="doc">
      <dgm:prSet loTypeId="urn:microsoft.com/office/officeart/2005/8/layout/radial5" loCatId="relationship" qsTypeId="urn:microsoft.com/office/officeart/2005/8/quickstyle/simple1" qsCatId="simple" csTypeId="urn:microsoft.com/office/officeart/2005/8/colors/accent4_2" csCatId="accent4" phldr="1"/>
      <dgm:spPr/>
      <dgm:t>
        <a:bodyPr/>
        <a:lstStyle/>
        <a:p>
          <a:endParaRPr lang="de-DE"/>
        </a:p>
      </dgm:t>
    </dgm:pt>
    <dgm:pt modelId="{3F60828F-4436-4166-BF2F-8F8FC99FEA7A}">
      <dgm:prSet phldrT="[Text]" custT="1"/>
      <dgm:spPr/>
      <dgm:t>
        <a:bodyPr/>
        <a:lstStyle/>
        <a:p>
          <a:r>
            <a:rPr lang="de-DE" sz="1900"/>
            <a:t>CLI / GUI</a:t>
          </a:r>
        </a:p>
      </dgm:t>
    </dgm:pt>
    <dgm:pt modelId="{A0041490-CC12-4A2F-B5CF-5C0CBE0E4AA6}" type="parTrans" cxnId="{B02A1BAE-78A8-43C5-A333-E7E8265BAE21}">
      <dgm:prSet/>
      <dgm:spPr/>
      <dgm:t>
        <a:bodyPr/>
        <a:lstStyle/>
        <a:p>
          <a:endParaRPr lang="de-DE"/>
        </a:p>
      </dgm:t>
    </dgm:pt>
    <dgm:pt modelId="{2A5ED5A6-A26F-455B-A7F5-38CBEDF61407}" type="sibTrans" cxnId="{B02A1BAE-78A8-43C5-A333-E7E8265BAE21}">
      <dgm:prSet/>
      <dgm:spPr/>
      <dgm:t>
        <a:bodyPr/>
        <a:lstStyle/>
        <a:p>
          <a:endParaRPr lang="de-DE"/>
        </a:p>
      </dgm:t>
    </dgm:pt>
    <dgm:pt modelId="{376306F6-4905-4EED-B581-7EA026337797}">
      <dgm:prSet phldrT="[Text]"/>
      <dgm:spPr/>
      <dgm:t>
        <a:bodyPr/>
        <a:lstStyle/>
        <a:p>
          <a:r>
            <a:rPr lang="de-DE" err="1"/>
            <a:t>run</a:t>
          </a:r>
          <a:r>
            <a:rPr lang="de-DE"/>
            <a:t> Containers</a:t>
          </a:r>
        </a:p>
      </dgm:t>
    </dgm:pt>
    <dgm:pt modelId="{7DF6846F-D72B-4FE3-9E70-C909F5231F11}" type="parTrans" cxnId="{D95DD7C1-0DD9-49CE-8340-16C212606B82}">
      <dgm:prSet/>
      <dgm:spPr/>
      <dgm:t>
        <a:bodyPr/>
        <a:lstStyle/>
        <a:p>
          <a:endParaRPr lang="de-DE"/>
        </a:p>
      </dgm:t>
    </dgm:pt>
    <dgm:pt modelId="{7A5E4207-F5A6-4EAE-911D-E0A6436C21A5}" type="sibTrans" cxnId="{D95DD7C1-0DD9-49CE-8340-16C212606B82}">
      <dgm:prSet/>
      <dgm:spPr/>
      <dgm:t>
        <a:bodyPr/>
        <a:lstStyle/>
        <a:p>
          <a:endParaRPr lang="de-DE"/>
        </a:p>
      </dgm:t>
    </dgm:pt>
    <dgm:pt modelId="{CC151A93-3ECC-45C0-A5C7-A7DF526D24C9}">
      <dgm:prSet phldrT="[Text]"/>
      <dgm:spPr/>
      <dgm:t>
        <a:bodyPr/>
        <a:lstStyle/>
        <a:p>
          <a:r>
            <a:rPr lang="de-DE"/>
            <a:t>pull Images</a:t>
          </a:r>
        </a:p>
      </dgm:t>
    </dgm:pt>
    <dgm:pt modelId="{57866B5F-6302-4903-9F98-9E506D15785F}" type="parTrans" cxnId="{B2FF8C1D-CBF2-4B17-B4F4-454A5E3F1868}">
      <dgm:prSet/>
      <dgm:spPr/>
      <dgm:t>
        <a:bodyPr/>
        <a:lstStyle/>
        <a:p>
          <a:endParaRPr lang="de-DE"/>
        </a:p>
      </dgm:t>
    </dgm:pt>
    <dgm:pt modelId="{7E622BBC-E10C-4B86-8437-8766BEA6EB75}" type="sibTrans" cxnId="{B2FF8C1D-CBF2-4B17-B4F4-454A5E3F1868}">
      <dgm:prSet/>
      <dgm:spPr/>
      <dgm:t>
        <a:bodyPr/>
        <a:lstStyle/>
        <a:p>
          <a:endParaRPr lang="de-DE"/>
        </a:p>
      </dgm:t>
    </dgm:pt>
    <dgm:pt modelId="{2E615C11-3BF7-4987-9869-5C6BE576AC28}">
      <dgm:prSet phldrT="[Text]"/>
      <dgm:spPr/>
      <dgm:t>
        <a:bodyPr/>
        <a:lstStyle/>
        <a:p>
          <a:r>
            <a:rPr lang="de-DE" err="1"/>
            <a:t>build</a:t>
          </a:r>
          <a:r>
            <a:rPr lang="de-DE"/>
            <a:t> Images</a:t>
          </a:r>
        </a:p>
      </dgm:t>
    </dgm:pt>
    <dgm:pt modelId="{9F683476-97E3-45C0-9BEF-46688BE3065B}" type="parTrans" cxnId="{7EC330E2-5875-480A-9FAC-7C9D5F3DA827}">
      <dgm:prSet/>
      <dgm:spPr/>
      <dgm:t>
        <a:bodyPr/>
        <a:lstStyle/>
        <a:p>
          <a:endParaRPr lang="de-DE"/>
        </a:p>
      </dgm:t>
    </dgm:pt>
    <dgm:pt modelId="{E8449B8C-31C6-45E1-9BF1-002803D9958D}" type="sibTrans" cxnId="{7EC330E2-5875-480A-9FAC-7C9D5F3DA827}">
      <dgm:prSet/>
      <dgm:spPr/>
      <dgm:t>
        <a:bodyPr/>
        <a:lstStyle/>
        <a:p>
          <a:endParaRPr lang="de-DE"/>
        </a:p>
      </dgm:t>
    </dgm:pt>
    <dgm:pt modelId="{6A37EF4D-9120-481C-975D-07501C931E72}" type="pres">
      <dgm:prSet presAssocID="{BD1921CC-C650-4EFA-A59F-D1CE5AA0D35A}" presName="Name0" presStyleCnt="0">
        <dgm:presLayoutVars>
          <dgm:chMax val="1"/>
          <dgm:dir/>
          <dgm:animLvl val="ctr"/>
          <dgm:resizeHandles val="exact"/>
        </dgm:presLayoutVars>
      </dgm:prSet>
      <dgm:spPr/>
    </dgm:pt>
    <dgm:pt modelId="{90DE85F4-B2EF-46A0-B3CC-C689BAC7452F}" type="pres">
      <dgm:prSet presAssocID="{3F60828F-4436-4166-BF2F-8F8FC99FEA7A}" presName="centerShape" presStyleLbl="node0" presStyleIdx="0" presStyleCnt="1"/>
      <dgm:spPr/>
    </dgm:pt>
    <dgm:pt modelId="{FF0E0CF6-42DA-42F3-A587-ED3B86A91CB9}" type="pres">
      <dgm:prSet presAssocID="{7DF6846F-D72B-4FE3-9E70-C909F5231F11}" presName="parTrans" presStyleLbl="sibTrans2D1" presStyleIdx="0" presStyleCnt="3"/>
      <dgm:spPr/>
    </dgm:pt>
    <dgm:pt modelId="{3E76E0E2-7C09-478E-820C-66C8BA92FE58}" type="pres">
      <dgm:prSet presAssocID="{7DF6846F-D72B-4FE3-9E70-C909F5231F11}" presName="connectorText" presStyleLbl="sibTrans2D1" presStyleIdx="0" presStyleCnt="3"/>
      <dgm:spPr/>
    </dgm:pt>
    <dgm:pt modelId="{07BA3348-C069-4F95-9963-EA5D8D8ACFB0}" type="pres">
      <dgm:prSet presAssocID="{376306F6-4905-4EED-B581-7EA026337797}" presName="node" presStyleLbl="node1" presStyleIdx="0" presStyleCnt="3">
        <dgm:presLayoutVars>
          <dgm:bulletEnabled val="1"/>
        </dgm:presLayoutVars>
      </dgm:prSet>
      <dgm:spPr/>
    </dgm:pt>
    <dgm:pt modelId="{EB12F6CA-B524-4CE0-A1BD-D057CB7503B7}" type="pres">
      <dgm:prSet presAssocID="{57866B5F-6302-4903-9F98-9E506D15785F}" presName="parTrans" presStyleLbl="sibTrans2D1" presStyleIdx="1" presStyleCnt="3"/>
      <dgm:spPr/>
    </dgm:pt>
    <dgm:pt modelId="{2DFAB723-5073-4B59-9264-2C53BE757743}" type="pres">
      <dgm:prSet presAssocID="{57866B5F-6302-4903-9F98-9E506D15785F}" presName="connectorText" presStyleLbl="sibTrans2D1" presStyleIdx="1" presStyleCnt="3"/>
      <dgm:spPr/>
    </dgm:pt>
    <dgm:pt modelId="{83BCD040-10B7-41DA-8383-A4E497ECAE45}" type="pres">
      <dgm:prSet presAssocID="{CC151A93-3ECC-45C0-A5C7-A7DF526D24C9}" presName="node" presStyleLbl="node1" presStyleIdx="1" presStyleCnt="3">
        <dgm:presLayoutVars>
          <dgm:bulletEnabled val="1"/>
        </dgm:presLayoutVars>
      </dgm:prSet>
      <dgm:spPr/>
    </dgm:pt>
    <dgm:pt modelId="{6B537DAB-C475-4184-91B4-4ED69F78DEB6}" type="pres">
      <dgm:prSet presAssocID="{9F683476-97E3-45C0-9BEF-46688BE3065B}" presName="parTrans" presStyleLbl="sibTrans2D1" presStyleIdx="2" presStyleCnt="3"/>
      <dgm:spPr/>
    </dgm:pt>
    <dgm:pt modelId="{F715DCD8-9DBF-420C-9200-E641D45631F1}" type="pres">
      <dgm:prSet presAssocID="{9F683476-97E3-45C0-9BEF-46688BE3065B}" presName="connectorText" presStyleLbl="sibTrans2D1" presStyleIdx="2" presStyleCnt="3"/>
      <dgm:spPr/>
    </dgm:pt>
    <dgm:pt modelId="{3C4A7911-9271-47BA-A9EF-CFD5E325885A}" type="pres">
      <dgm:prSet presAssocID="{2E615C11-3BF7-4987-9869-5C6BE576AC28}" presName="node" presStyleLbl="node1" presStyleIdx="2" presStyleCnt="3">
        <dgm:presLayoutVars>
          <dgm:bulletEnabled val="1"/>
        </dgm:presLayoutVars>
      </dgm:prSet>
      <dgm:spPr/>
    </dgm:pt>
  </dgm:ptLst>
  <dgm:cxnLst>
    <dgm:cxn modelId="{0B00B407-4717-4A39-8B23-2C90C020086F}" type="presOf" srcId="{9F683476-97E3-45C0-9BEF-46688BE3065B}" destId="{F715DCD8-9DBF-420C-9200-E641D45631F1}" srcOrd="1" destOrd="0" presId="urn:microsoft.com/office/officeart/2005/8/layout/radial5"/>
    <dgm:cxn modelId="{B2FF8C1D-CBF2-4B17-B4F4-454A5E3F1868}" srcId="{3F60828F-4436-4166-BF2F-8F8FC99FEA7A}" destId="{CC151A93-3ECC-45C0-A5C7-A7DF526D24C9}" srcOrd="1" destOrd="0" parTransId="{57866B5F-6302-4903-9F98-9E506D15785F}" sibTransId="{7E622BBC-E10C-4B86-8437-8766BEA6EB75}"/>
    <dgm:cxn modelId="{32C9EA2A-62CD-4B19-8D68-F4608DDA43B8}" type="presOf" srcId="{CC151A93-3ECC-45C0-A5C7-A7DF526D24C9}" destId="{83BCD040-10B7-41DA-8383-A4E497ECAE45}" srcOrd="0" destOrd="0" presId="urn:microsoft.com/office/officeart/2005/8/layout/radial5"/>
    <dgm:cxn modelId="{BF1D533B-8772-4BDD-B354-A832D4EB1B80}" type="presOf" srcId="{7DF6846F-D72B-4FE3-9E70-C909F5231F11}" destId="{FF0E0CF6-42DA-42F3-A587-ED3B86A91CB9}" srcOrd="0" destOrd="0" presId="urn:microsoft.com/office/officeart/2005/8/layout/radial5"/>
    <dgm:cxn modelId="{A2A3D23C-3562-44E8-BDE0-B5D25568EC3F}" type="presOf" srcId="{3F60828F-4436-4166-BF2F-8F8FC99FEA7A}" destId="{90DE85F4-B2EF-46A0-B3CC-C689BAC7452F}" srcOrd="0" destOrd="0" presId="urn:microsoft.com/office/officeart/2005/8/layout/radial5"/>
    <dgm:cxn modelId="{D95C4A5D-E672-4597-A868-C62602B5AF82}" type="presOf" srcId="{9F683476-97E3-45C0-9BEF-46688BE3065B}" destId="{6B537DAB-C475-4184-91B4-4ED69F78DEB6}" srcOrd="0" destOrd="0" presId="urn:microsoft.com/office/officeart/2005/8/layout/radial5"/>
    <dgm:cxn modelId="{A364096D-203A-400E-BB79-8B51630B994B}" type="presOf" srcId="{7DF6846F-D72B-4FE3-9E70-C909F5231F11}" destId="{3E76E0E2-7C09-478E-820C-66C8BA92FE58}" srcOrd="1" destOrd="0" presId="urn:microsoft.com/office/officeart/2005/8/layout/radial5"/>
    <dgm:cxn modelId="{7E30EA6D-6E9E-4552-9155-C3E6E37B4108}" type="presOf" srcId="{2E615C11-3BF7-4987-9869-5C6BE576AC28}" destId="{3C4A7911-9271-47BA-A9EF-CFD5E325885A}" srcOrd="0" destOrd="0" presId="urn:microsoft.com/office/officeart/2005/8/layout/radial5"/>
    <dgm:cxn modelId="{D2601F7B-7313-4A62-9D04-68D592407964}" type="presOf" srcId="{57866B5F-6302-4903-9F98-9E506D15785F}" destId="{EB12F6CA-B524-4CE0-A1BD-D057CB7503B7}" srcOrd="0" destOrd="0" presId="urn:microsoft.com/office/officeart/2005/8/layout/radial5"/>
    <dgm:cxn modelId="{E0D46794-276B-4625-85DE-3C1068938D11}" type="presOf" srcId="{BD1921CC-C650-4EFA-A59F-D1CE5AA0D35A}" destId="{6A37EF4D-9120-481C-975D-07501C931E72}" srcOrd="0" destOrd="0" presId="urn:microsoft.com/office/officeart/2005/8/layout/radial5"/>
    <dgm:cxn modelId="{F7AE529E-3AEC-4A6E-B637-46CD92327184}" type="presOf" srcId="{57866B5F-6302-4903-9F98-9E506D15785F}" destId="{2DFAB723-5073-4B59-9264-2C53BE757743}" srcOrd="1" destOrd="0" presId="urn:microsoft.com/office/officeart/2005/8/layout/radial5"/>
    <dgm:cxn modelId="{B02A1BAE-78A8-43C5-A333-E7E8265BAE21}" srcId="{BD1921CC-C650-4EFA-A59F-D1CE5AA0D35A}" destId="{3F60828F-4436-4166-BF2F-8F8FC99FEA7A}" srcOrd="0" destOrd="0" parTransId="{A0041490-CC12-4A2F-B5CF-5C0CBE0E4AA6}" sibTransId="{2A5ED5A6-A26F-455B-A7F5-38CBEDF61407}"/>
    <dgm:cxn modelId="{D95DD7C1-0DD9-49CE-8340-16C212606B82}" srcId="{3F60828F-4436-4166-BF2F-8F8FC99FEA7A}" destId="{376306F6-4905-4EED-B581-7EA026337797}" srcOrd="0" destOrd="0" parTransId="{7DF6846F-D72B-4FE3-9E70-C909F5231F11}" sibTransId="{7A5E4207-F5A6-4EAE-911D-E0A6436C21A5}"/>
    <dgm:cxn modelId="{6CD404D7-4DA5-4182-AFC3-B3A99D391A84}" type="presOf" srcId="{376306F6-4905-4EED-B581-7EA026337797}" destId="{07BA3348-C069-4F95-9963-EA5D8D8ACFB0}" srcOrd="0" destOrd="0" presId="urn:microsoft.com/office/officeart/2005/8/layout/radial5"/>
    <dgm:cxn modelId="{7EC330E2-5875-480A-9FAC-7C9D5F3DA827}" srcId="{3F60828F-4436-4166-BF2F-8F8FC99FEA7A}" destId="{2E615C11-3BF7-4987-9869-5C6BE576AC28}" srcOrd="2" destOrd="0" parTransId="{9F683476-97E3-45C0-9BEF-46688BE3065B}" sibTransId="{E8449B8C-31C6-45E1-9BF1-002803D9958D}"/>
    <dgm:cxn modelId="{C89233F5-563D-41F4-9E0C-B1E55D4D4151}" type="presParOf" srcId="{6A37EF4D-9120-481C-975D-07501C931E72}" destId="{90DE85F4-B2EF-46A0-B3CC-C689BAC7452F}" srcOrd="0" destOrd="0" presId="urn:microsoft.com/office/officeart/2005/8/layout/radial5"/>
    <dgm:cxn modelId="{8A035F8A-68E9-4CAF-B6B6-AE37E5ECC446}" type="presParOf" srcId="{6A37EF4D-9120-481C-975D-07501C931E72}" destId="{FF0E0CF6-42DA-42F3-A587-ED3B86A91CB9}" srcOrd="1" destOrd="0" presId="urn:microsoft.com/office/officeart/2005/8/layout/radial5"/>
    <dgm:cxn modelId="{D8329C9C-3271-4377-924E-D21753C20B3E}" type="presParOf" srcId="{FF0E0CF6-42DA-42F3-A587-ED3B86A91CB9}" destId="{3E76E0E2-7C09-478E-820C-66C8BA92FE58}" srcOrd="0" destOrd="0" presId="urn:microsoft.com/office/officeart/2005/8/layout/radial5"/>
    <dgm:cxn modelId="{30F1887B-71BF-4BB1-9808-C0EF3B6521FE}" type="presParOf" srcId="{6A37EF4D-9120-481C-975D-07501C931E72}" destId="{07BA3348-C069-4F95-9963-EA5D8D8ACFB0}" srcOrd="2" destOrd="0" presId="urn:microsoft.com/office/officeart/2005/8/layout/radial5"/>
    <dgm:cxn modelId="{A19D41EA-2D0D-4764-B0BD-52C6D186E75B}" type="presParOf" srcId="{6A37EF4D-9120-481C-975D-07501C931E72}" destId="{EB12F6CA-B524-4CE0-A1BD-D057CB7503B7}" srcOrd="3" destOrd="0" presId="urn:microsoft.com/office/officeart/2005/8/layout/radial5"/>
    <dgm:cxn modelId="{675388AC-CF42-4416-8447-B94C26B60A98}" type="presParOf" srcId="{EB12F6CA-B524-4CE0-A1BD-D057CB7503B7}" destId="{2DFAB723-5073-4B59-9264-2C53BE757743}" srcOrd="0" destOrd="0" presId="urn:microsoft.com/office/officeart/2005/8/layout/radial5"/>
    <dgm:cxn modelId="{D1AF3D66-10D6-40EE-87E3-54395958AE3A}" type="presParOf" srcId="{6A37EF4D-9120-481C-975D-07501C931E72}" destId="{83BCD040-10B7-41DA-8383-A4E497ECAE45}" srcOrd="4" destOrd="0" presId="urn:microsoft.com/office/officeart/2005/8/layout/radial5"/>
    <dgm:cxn modelId="{94D15C12-EFD8-40A3-8662-CE2474A74C31}" type="presParOf" srcId="{6A37EF4D-9120-481C-975D-07501C931E72}" destId="{6B537DAB-C475-4184-91B4-4ED69F78DEB6}" srcOrd="5" destOrd="0" presId="urn:microsoft.com/office/officeart/2005/8/layout/radial5"/>
    <dgm:cxn modelId="{05890B1F-36BB-44F0-BC0D-FB9B929B3AFD}" type="presParOf" srcId="{6B537DAB-C475-4184-91B4-4ED69F78DEB6}" destId="{F715DCD8-9DBF-420C-9200-E641D45631F1}" srcOrd="0" destOrd="0" presId="urn:microsoft.com/office/officeart/2005/8/layout/radial5"/>
    <dgm:cxn modelId="{B1ADE4DC-6F8A-44FE-AC97-51F3214EBF43}" type="presParOf" srcId="{6A37EF4D-9120-481C-975D-07501C931E72}" destId="{3C4A7911-9271-47BA-A9EF-CFD5E325885A}" srcOrd="6"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092852B-24F4-445C-B1A1-30A7E1CD2EED}" type="doc">
      <dgm:prSet loTypeId="urn:microsoft.com/office/officeart/2005/8/layout/radial4" loCatId="relationship" qsTypeId="urn:microsoft.com/office/officeart/2005/8/quickstyle/simple2" qsCatId="simple" csTypeId="urn:microsoft.com/office/officeart/2005/8/colors/accent1_2" csCatId="accent1" phldr="1"/>
      <dgm:spPr/>
      <dgm:t>
        <a:bodyPr/>
        <a:lstStyle/>
        <a:p>
          <a:endParaRPr lang="de-DE"/>
        </a:p>
      </dgm:t>
    </dgm:pt>
    <dgm:pt modelId="{E4C9159E-9EEC-4941-B760-C499E15438C8}">
      <dgm:prSet phldrT="[Text]"/>
      <dgm:spPr/>
      <dgm:t>
        <a:bodyPr/>
        <a:lstStyle/>
        <a:p>
          <a:r>
            <a:rPr lang="de-DE"/>
            <a:t>Image</a:t>
          </a:r>
        </a:p>
      </dgm:t>
    </dgm:pt>
    <dgm:pt modelId="{44158C55-281A-4B7D-998C-DAF9BE22DBF7}" type="parTrans" cxnId="{5A4E65E3-DB1C-4731-9DAA-03DAC28B73A6}">
      <dgm:prSet/>
      <dgm:spPr/>
      <dgm:t>
        <a:bodyPr/>
        <a:lstStyle/>
        <a:p>
          <a:endParaRPr lang="de-DE"/>
        </a:p>
      </dgm:t>
    </dgm:pt>
    <dgm:pt modelId="{A7EC9800-6249-44B9-82B3-15AFD0FEC3EA}" type="sibTrans" cxnId="{5A4E65E3-DB1C-4731-9DAA-03DAC28B73A6}">
      <dgm:prSet/>
      <dgm:spPr/>
      <dgm:t>
        <a:bodyPr/>
        <a:lstStyle/>
        <a:p>
          <a:endParaRPr lang="de-DE"/>
        </a:p>
      </dgm:t>
    </dgm:pt>
    <dgm:pt modelId="{B418716C-CB82-4947-BE50-CDBA71C50371}">
      <dgm:prSet phldrT="[Text]"/>
      <dgm:spPr/>
      <dgm:t>
        <a:bodyPr/>
        <a:lstStyle/>
        <a:p>
          <a:r>
            <a:rPr lang="de-DE"/>
            <a:t>Docker-</a:t>
          </a:r>
          <a:r>
            <a:rPr lang="de-DE" err="1"/>
            <a:t>Compose.yml</a:t>
          </a:r>
          <a:endParaRPr lang="de-DE"/>
        </a:p>
      </dgm:t>
    </dgm:pt>
    <dgm:pt modelId="{D1A164A8-9B2C-45CB-8658-059042D606DF}" type="parTrans" cxnId="{90AC8D72-5C3F-4B20-8192-57E1D476BF83}">
      <dgm:prSet/>
      <dgm:spPr/>
      <dgm:t>
        <a:bodyPr/>
        <a:lstStyle/>
        <a:p>
          <a:endParaRPr lang="de-DE"/>
        </a:p>
      </dgm:t>
    </dgm:pt>
    <dgm:pt modelId="{8397E130-1B85-4887-810E-4F1863AA333A}" type="sibTrans" cxnId="{90AC8D72-5C3F-4B20-8192-57E1D476BF83}">
      <dgm:prSet/>
      <dgm:spPr/>
      <dgm:t>
        <a:bodyPr/>
        <a:lstStyle/>
        <a:p>
          <a:endParaRPr lang="de-DE"/>
        </a:p>
      </dgm:t>
    </dgm:pt>
    <dgm:pt modelId="{E586ACDA-4B4F-4D30-9D9C-140AEF3E4B49}">
      <dgm:prSet phldrT="[Text]"/>
      <dgm:spPr/>
      <dgm:t>
        <a:bodyPr/>
        <a:lstStyle/>
        <a:p>
          <a:r>
            <a:rPr lang="de-DE" err="1"/>
            <a:t>Dockerfile</a:t>
          </a:r>
          <a:endParaRPr lang="de-DE"/>
        </a:p>
      </dgm:t>
    </dgm:pt>
    <dgm:pt modelId="{B3BB4FB8-BDB8-4FAF-B692-7D53E36825F3}" type="parTrans" cxnId="{93971B10-ABEC-4D3E-9ECA-8A81A493197B}">
      <dgm:prSet/>
      <dgm:spPr/>
      <dgm:t>
        <a:bodyPr/>
        <a:lstStyle/>
        <a:p>
          <a:endParaRPr lang="de-DE"/>
        </a:p>
      </dgm:t>
    </dgm:pt>
    <dgm:pt modelId="{2542BDFC-E74F-4ECC-A211-A467CDAFFB65}" type="sibTrans" cxnId="{93971B10-ABEC-4D3E-9ECA-8A81A493197B}">
      <dgm:prSet/>
      <dgm:spPr/>
      <dgm:t>
        <a:bodyPr/>
        <a:lstStyle/>
        <a:p>
          <a:endParaRPr lang="de-DE"/>
        </a:p>
      </dgm:t>
    </dgm:pt>
    <dgm:pt modelId="{7924535D-E722-4455-A9E8-254F3E2D28BD}">
      <dgm:prSet phldrT="[Text]"/>
      <dgm:spPr/>
      <dgm:t>
        <a:bodyPr/>
        <a:lstStyle/>
        <a:p>
          <a:r>
            <a:rPr lang="de-DE"/>
            <a:t>.</a:t>
          </a:r>
          <a:r>
            <a:rPr lang="de-DE" err="1"/>
            <a:t>env</a:t>
          </a:r>
          <a:endParaRPr lang="de-DE"/>
        </a:p>
      </dgm:t>
    </dgm:pt>
    <dgm:pt modelId="{0735C895-9040-4060-A9F5-4E9981EB1876}" type="parTrans" cxnId="{3079AA95-4630-4529-81DC-A87CCED99D0E}">
      <dgm:prSet/>
      <dgm:spPr/>
      <dgm:t>
        <a:bodyPr/>
        <a:lstStyle/>
        <a:p>
          <a:endParaRPr lang="de-DE"/>
        </a:p>
      </dgm:t>
    </dgm:pt>
    <dgm:pt modelId="{53C91CE4-E38E-49D4-9C5F-C634FB87EE5D}" type="sibTrans" cxnId="{3079AA95-4630-4529-81DC-A87CCED99D0E}">
      <dgm:prSet/>
      <dgm:spPr/>
      <dgm:t>
        <a:bodyPr/>
        <a:lstStyle/>
        <a:p>
          <a:endParaRPr lang="de-DE"/>
        </a:p>
      </dgm:t>
    </dgm:pt>
    <dgm:pt modelId="{15AF3042-3127-4602-83B6-792C28DCB3E3}" type="pres">
      <dgm:prSet presAssocID="{E092852B-24F4-445C-B1A1-30A7E1CD2EED}" presName="cycle" presStyleCnt="0">
        <dgm:presLayoutVars>
          <dgm:chMax val="1"/>
          <dgm:dir/>
          <dgm:animLvl val="ctr"/>
          <dgm:resizeHandles val="exact"/>
        </dgm:presLayoutVars>
      </dgm:prSet>
      <dgm:spPr/>
    </dgm:pt>
    <dgm:pt modelId="{5C29234E-83A5-405B-ABC6-EEEAFC04BE39}" type="pres">
      <dgm:prSet presAssocID="{E4C9159E-9EEC-4941-B760-C499E15438C8}" presName="centerShape" presStyleLbl="node0" presStyleIdx="0" presStyleCnt="1"/>
      <dgm:spPr/>
    </dgm:pt>
    <dgm:pt modelId="{8173172B-B14C-4B5C-8736-662FC6353696}" type="pres">
      <dgm:prSet presAssocID="{D1A164A8-9B2C-45CB-8658-059042D606DF}" presName="parTrans" presStyleLbl="bgSibTrans2D1" presStyleIdx="0" presStyleCnt="3"/>
      <dgm:spPr/>
    </dgm:pt>
    <dgm:pt modelId="{CAE86F37-74D9-41BB-A326-1BBD130ED9D9}" type="pres">
      <dgm:prSet presAssocID="{B418716C-CB82-4947-BE50-CDBA71C50371}" presName="node" presStyleLbl="node1" presStyleIdx="0" presStyleCnt="3">
        <dgm:presLayoutVars>
          <dgm:bulletEnabled val="1"/>
        </dgm:presLayoutVars>
      </dgm:prSet>
      <dgm:spPr/>
    </dgm:pt>
    <dgm:pt modelId="{0EB6AF78-89F9-4E3F-B014-F1E8D33AFF48}" type="pres">
      <dgm:prSet presAssocID="{B3BB4FB8-BDB8-4FAF-B692-7D53E36825F3}" presName="parTrans" presStyleLbl="bgSibTrans2D1" presStyleIdx="1" presStyleCnt="3"/>
      <dgm:spPr/>
    </dgm:pt>
    <dgm:pt modelId="{EEF0A269-EF04-446F-A502-6DBF917C9F7C}" type="pres">
      <dgm:prSet presAssocID="{E586ACDA-4B4F-4D30-9D9C-140AEF3E4B49}" presName="node" presStyleLbl="node1" presStyleIdx="1" presStyleCnt="3">
        <dgm:presLayoutVars>
          <dgm:bulletEnabled val="1"/>
        </dgm:presLayoutVars>
      </dgm:prSet>
      <dgm:spPr/>
    </dgm:pt>
    <dgm:pt modelId="{40058586-D933-4C24-AC59-234C2652CEE2}" type="pres">
      <dgm:prSet presAssocID="{0735C895-9040-4060-A9F5-4E9981EB1876}" presName="parTrans" presStyleLbl="bgSibTrans2D1" presStyleIdx="2" presStyleCnt="3"/>
      <dgm:spPr/>
    </dgm:pt>
    <dgm:pt modelId="{AE2BF8D8-21DE-4A7B-8D15-DF443984D9D2}" type="pres">
      <dgm:prSet presAssocID="{7924535D-E722-4455-A9E8-254F3E2D28BD}" presName="node" presStyleLbl="node1" presStyleIdx="2" presStyleCnt="3">
        <dgm:presLayoutVars>
          <dgm:bulletEnabled val="1"/>
        </dgm:presLayoutVars>
      </dgm:prSet>
      <dgm:spPr/>
    </dgm:pt>
  </dgm:ptLst>
  <dgm:cxnLst>
    <dgm:cxn modelId="{93971B10-ABEC-4D3E-9ECA-8A81A493197B}" srcId="{E4C9159E-9EEC-4941-B760-C499E15438C8}" destId="{E586ACDA-4B4F-4D30-9D9C-140AEF3E4B49}" srcOrd="1" destOrd="0" parTransId="{B3BB4FB8-BDB8-4FAF-B692-7D53E36825F3}" sibTransId="{2542BDFC-E74F-4ECC-A211-A467CDAFFB65}"/>
    <dgm:cxn modelId="{4E239833-0B36-47A9-837C-7BABD12146B0}" type="presOf" srcId="{0735C895-9040-4060-A9F5-4E9981EB1876}" destId="{40058586-D933-4C24-AC59-234C2652CEE2}" srcOrd="0" destOrd="0" presId="urn:microsoft.com/office/officeart/2005/8/layout/radial4"/>
    <dgm:cxn modelId="{0CDFDA4D-649F-403A-9692-B9C76E8F24F9}" type="presOf" srcId="{B418716C-CB82-4947-BE50-CDBA71C50371}" destId="{CAE86F37-74D9-41BB-A326-1BBD130ED9D9}" srcOrd="0" destOrd="0" presId="urn:microsoft.com/office/officeart/2005/8/layout/radial4"/>
    <dgm:cxn modelId="{E4B3AB4E-345C-44F5-8930-352E3D4436BF}" type="presOf" srcId="{E586ACDA-4B4F-4D30-9D9C-140AEF3E4B49}" destId="{EEF0A269-EF04-446F-A502-6DBF917C9F7C}" srcOrd="0" destOrd="0" presId="urn:microsoft.com/office/officeart/2005/8/layout/radial4"/>
    <dgm:cxn modelId="{90AC8D72-5C3F-4B20-8192-57E1D476BF83}" srcId="{E4C9159E-9EEC-4941-B760-C499E15438C8}" destId="{B418716C-CB82-4947-BE50-CDBA71C50371}" srcOrd="0" destOrd="0" parTransId="{D1A164A8-9B2C-45CB-8658-059042D606DF}" sibTransId="{8397E130-1B85-4887-810E-4F1863AA333A}"/>
    <dgm:cxn modelId="{3079AA95-4630-4529-81DC-A87CCED99D0E}" srcId="{E4C9159E-9EEC-4941-B760-C499E15438C8}" destId="{7924535D-E722-4455-A9E8-254F3E2D28BD}" srcOrd="2" destOrd="0" parTransId="{0735C895-9040-4060-A9F5-4E9981EB1876}" sibTransId="{53C91CE4-E38E-49D4-9C5F-C634FB87EE5D}"/>
    <dgm:cxn modelId="{71D8BC99-1C6B-42C5-850B-A6C651C6BDA0}" type="presOf" srcId="{7924535D-E722-4455-A9E8-254F3E2D28BD}" destId="{AE2BF8D8-21DE-4A7B-8D15-DF443984D9D2}" srcOrd="0" destOrd="0" presId="urn:microsoft.com/office/officeart/2005/8/layout/radial4"/>
    <dgm:cxn modelId="{4B7B919C-1968-4CB0-A45B-C9C5676F1BCB}" type="presOf" srcId="{E092852B-24F4-445C-B1A1-30A7E1CD2EED}" destId="{15AF3042-3127-4602-83B6-792C28DCB3E3}" srcOrd="0" destOrd="0" presId="urn:microsoft.com/office/officeart/2005/8/layout/radial4"/>
    <dgm:cxn modelId="{A9B9C4CE-4C60-41DA-B52F-674FB83D36D1}" type="presOf" srcId="{E4C9159E-9EEC-4941-B760-C499E15438C8}" destId="{5C29234E-83A5-405B-ABC6-EEEAFC04BE39}" srcOrd="0" destOrd="0" presId="urn:microsoft.com/office/officeart/2005/8/layout/radial4"/>
    <dgm:cxn modelId="{3E7A18D3-A109-4D0C-A4E7-978524790EF2}" type="presOf" srcId="{D1A164A8-9B2C-45CB-8658-059042D606DF}" destId="{8173172B-B14C-4B5C-8736-662FC6353696}" srcOrd="0" destOrd="0" presId="urn:microsoft.com/office/officeart/2005/8/layout/radial4"/>
    <dgm:cxn modelId="{5A4E65E3-DB1C-4731-9DAA-03DAC28B73A6}" srcId="{E092852B-24F4-445C-B1A1-30A7E1CD2EED}" destId="{E4C9159E-9EEC-4941-B760-C499E15438C8}" srcOrd="0" destOrd="0" parTransId="{44158C55-281A-4B7D-998C-DAF9BE22DBF7}" sibTransId="{A7EC9800-6249-44B9-82B3-15AFD0FEC3EA}"/>
    <dgm:cxn modelId="{AB3551F6-89C7-411A-90C0-2A35B7AFC4E8}" type="presOf" srcId="{B3BB4FB8-BDB8-4FAF-B692-7D53E36825F3}" destId="{0EB6AF78-89F9-4E3F-B014-F1E8D33AFF48}" srcOrd="0" destOrd="0" presId="urn:microsoft.com/office/officeart/2005/8/layout/radial4"/>
    <dgm:cxn modelId="{DEF876D8-8121-4203-8DE6-C3C43A9AA68F}" type="presParOf" srcId="{15AF3042-3127-4602-83B6-792C28DCB3E3}" destId="{5C29234E-83A5-405B-ABC6-EEEAFC04BE39}" srcOrd="0" destOrd="0" presId="urn:microsoft.com/office/officeart/2005/8/layout/radial4"/>
    <dgm:cxn modelId="{F5FB0FCE-1654-476E-AD6D-3312F6AD27FD}" type="presParOf" srcId="{15AF3042-3127-4602-83B6-792C28DCB3E3}" destId="{8173172B-B14C-4B5C-8736-662FC6353696}" srcOrd="1" destOrd="0" presId="urn:microsoft.com/office/officeart/2005/8/layout/radial4"/>
    <dgm:cxn modelId="{7085796B-9049-4F8A-80A6-4C8EF52BF2C8}" type="presParOf" srcId="{15AF3042-3127-4602-83B6-792C28DCB3E3}" destId="{CAE86F37-74D9-41BB-A326-1BBD130ED9D9}" srcOrd="2" destOrd="0" presId="urn:microsoft.com/office/officeart/2005/8/layout/radial4"/>
    <dgm:cxn modelId="{4C1D8C15-1E5E-4309-B9F6-10870C3C563B}" type="presParOf" srcId="{15AF3042-3127-4602-83B6-792C28DCB3E3}" destId="{0EB6AF78-89F9-4E3F-B014-F1E8D33AFF48}" srcOrd="3" destOrd="0" presId="urn:microsoft.com/office/officeart/2005/8/layout/radial4"/>
    <dgm:cxn modelId="{0866EA1F-BC91-4DD7-A4C4-1BF8B56DF4C8}" type="presParOf" srcId="{15AF3042-3127-4602-83B6-792C28DCB3E3}" destId="{EEF0A269-EF04-446F-A502-6DBF917C9F7C}" srcOrd="4" destOrd="0" presId="urn:microsoft.com/office/officeart/2005/8/layout/radial4"/>
    <dgm:cxn modelId="{64F8489B-8CA2-4690-91E8-71E55AE37F8B}" type="presParOf" srcId="{15AF3042-3127-4602-83B6-792C28DCB3E3}" destId="{40058586-D933-4C24-AC59-234C2652CEE2}" srcOrd="5" destOrd="0" presId="urn:microsoft.com/office/officeart/2005/8/layout/radial4"/>
    <dgm:cxn modelId="{3A51714B-1703-4576-8722-CBC0B279BF01}" type="presParOf" srcId="{15AF3042-3127-4602-83B6-792C28DCB3E3}" destId="{AE2BF8D8-21DE-4A7B-8D15-DF443984D9D2}" srcOrd="6"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D790A9-C561-4FEA-87F5-F26B8A0069C2}">
      <dsp:nvSpPr>
        <dsp:cNvPr id="0" name=""/>
        <dsp:cNvSpPr/>
      </dsp:nvSpPr>
      <dsp:spPr>
        <a:xfrm>
          <a:off x="-4981947" y="-763335"/>
          <a:ext cx="5933270" cy="5933270"/>
        </a:xfrm>
        <a:prstGeom prst="blockArc">
          <a:avLst>
            <a:gd name="adj1" fmla="val 18900000"/>
            <a:gd name="adj2" fmla="val 2700000"/>
            <a:gd name="adj3" fmla="val 364"/>
          </a:avLst>
        </a:prstGeom>
        <a:noFill/>
        <a:ln w="25400" cap="flat" cmpd="sng" algn="ctr">
          <a:solidFill>
            <a:schemeClr val="accent3">
              <a:tint val="9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23834D32-7446-4B31-86AF-4783A013F81E}">
      <dsp:nvSpPr>
        <dsp:cNvPr id="0" name=""/>
        <dsp:cNvSpPr/>
      </dsp:nvSpPr>
      <dsp:spPr>
        <a:xfrm>
          <a:off x="355369" y="232051"/>
          <a:ext cx="6435137" cy="463926"/>
        </a:xfrm>
        <a:prstGeom prst="rect">
          <a:avLst/>
        </a:prstGeom>
        <a:gradFill rotWithShape="0">
          <a:gsLst>
            <a:gs pos="0">
              <a:schemeClr val="accent3">
                <a:alpha val="90000"/>
                <a:hueOff val="0"/>
                <a:satOff val="0"/>
                <a:lumOff val="0"/>
                <a:alphaOff val="0"/>
                <a:shade val="51000"/>
                <a:satMod val="130000"/>
              </a:schemeClr>
            </a:gs>
            <a:gs pos="80000">
              <a:schemeClr val="accent3">
                <a:alpha val="90000"/>
                <a:hueOff val="0"/>
                <a:satOff val="0"/>
                <a:lumOff val="0"/>
                <a:alphaOff val="0"/>
                <a:shade val="93000"/>
                <a:satMod val="130000"/>
              </a:schemeClr>
            </a:gs>
            <a:gs pos="100000">
              <a:schemeClr val="accent3">
                <a:alpha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err="1">
              <a:solidFill>
                <a:prstClr val="white"/>
              </a:solidFill>
              <a:latin typeface="Arial Narrow" pitchFamily="34" charset="0"/>
              <a:ea typeface="+mn-ea"/>
              <a:cs typeface="Arial" pitchFamily="34" charset="0"/>
            </a:rPr>
            <a:t>Projekt</a:t>
          </a:r>
          <a:endParaRPr lang="de-DE" sz="2400" kern="1200">
            <a:solidFill>
              <a:prstClr val="white"/>
            </a:solidFill>
            <a:latin typeface="Arial Narrow" pitchFamily="34" charset="0"/>
            <a:ea typeface="+mn-ea"/>
            <a:cs typeface="Arial" pitchFamily="34" charset="0"/>
          </a:endParaRPr>
        </a:p>
      </dsp:txBody>
      <dsp:txXfrm>
        <a:off x="355369" y="232051"/>
        <a:ext cx="6435137" cy="463926"/>
      </dsp:txXfrm>
    </dsp:sp>
    <dsp:sp modelId="{4DFA62D6-C196-4EBE-908A-1CEF6CB28BB6}">
      <dsp:nvSpPr>
        <dsp:cNvPr id="0" name=""/>
        <dsp:cNvSpPr/>
      </dsp:nvSpPr>
      <dsp:spPr>
        <a:xfrm>
          <a:off x="64990" y="174060"/>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060C9DCD-F92B-490A-9BA8-58E1E9EA16B1}">
      <dsp:nvSpPr>
        <dsp:cNvPr id="0" name=""/>
        <dsp:cNvSpPr/>
      </dsp:nvSpPr>
      <dsp:spPr>
        <a:xfrm>
          <a:off x="736556" y="927853"/>
          <a:ext cx="6691678" cy="463926"/>
        </a:xfrm>
        <a:prstGeom prst="rect">
          <a:avLst/>
        </a:prstGeom>
        <a:gradFill rotWithShape="0">
          <a:gsLst>
            <a:gs pos="0">
              <a:schemeClr val="accent3">
                <a:alpha val="90000"/>
                <a:hueOff val="0"/>
                <a:satOff val="0"/>
                <a:lumOff val="0"/>
                <a:alphaOff val="-8000"/>
                <a:shade val="51000"/>
                <a:satMod val="130000"/>
              </a:schemeClr>
            </a:gs>
            <a:gs pos="80000">
              <a:schemeClr val="accent3">
                <a:alpha val="90000"/>
                <a:hueOff val="0"/>
                <a:satOff val="0"/>
                <a:lumOff val="0"/>
                <a:alphaOff val="-8000"/>
                <a:shade val="93000"/>
                <a:satMod val="130000"/>
              </a:schemeClr>
            </a:gs>
            <a:gs pos="100000">
              <a:schemeClr val="accent3">
                <a:alpha val="90000"/>
                <a:hueOff val="0"/>
                <a:satOff val="0"/>
                <a:lumOff val="0"/>
                <a:alphaOff val="-8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de-DE" sz="2400" kern="1200">
              <a:latin typeface="Arial Narrow" pitchFamily="34" charset="0"/>
              <a:cs typeface="Arial" pitchFamily="34" charset="0"/>
            </a:rPr>
            <a:t>Backend</a:t>
          </a:r>
        </a:p>
      </dsp:txBody>
      <dsp:txXfrm>
        <a:off x="736556" y="927853"/>
        <a:ext cx="6691678" cy="463926"/>
      </dsp:txXfrm>
    </dsp:sp>
    <dsp:sp modelId="{217A7F0E-63E9-46FC-A229-749FB8D58D21}">
      <dsp:nvSpPr>
        <dsp:cNvPr id="0" name=""/>
        <dsp:cNvSpPr/>
      </dsp:nvSpPr>
      <dsp:spPr>
        <a:xfrm>
          <a:off x="446602" y="869862"/>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8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CCF4AC55-D592-4B90-8668-6A67548639F4}">
      <dsp:nvSpPr>
        <dsp:cNvPr id="0" name=""/>
        <dsp:cNvSpPr/>
      </dsp:nvSpPr>
      <dsp:spPr>
        <a:xfrm>
          <a:off x="911057" y="1623655"/>
          <a:ext cx="6517176" cy="463926"/>
        </a:xfrm>
        <a:prstGeom prst="rect">
          <a:avLst/>
        </a:prstGeom>
        <a:gradFill rotWithShape="0">
          <a:gsLst>
            <a:gs pos="0">
              <a:schemeClr val="accent3">
                <a:alpha val="90000"/>
                <a:hueOff val="0"/>
                <a:satOff val="0"/>
                <a:lumOff val="0"/>
                <a:alphaOff val="-16000"/>
                <a:shade val="51000"/>
                <a:satMod val="130000"/>
              </a:schemeClr>
            </a:gs>
            <a:gs pos="80000">
              <a:schemeClr val="accent3">
                <a:alpha val="90000"/>
                <a:hueOff val="0"/>
                <a:satOff val="0"/>
                <a:lumOff val="0"/>
                <a:alphaOff val="-16000"/>
                <a:shade val="93000"/>
                <a:satMod val="130000"/>
              </a:schemeClr>
            </a:gs>
            <a:gs pos="100000">
              <a:schemeClr val="accent3">
                <a:alpha val="90000"/>
                <a:hueOff val="0"/>
                <a:satOff val="0"/>
                <a:lumOff val="0"/>
                <a:alphaOff val="-16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de-DE" sz="2400" u="none" kern="1200">
              <a:latin typeface="Arial Narrow" pitchFamily="34" charset="0"/>
              <a:cs typeface="Arial" pitchFamily="34" charset="0"/>
            </a:rPr>
            <a:t>Docker</a:t>
          </a:r>
        </a:p>
      </dsp:txBody>
      <dsp:txXfrm>
        <a:off x="911057" y="1623655"/>
        <a:ext cx="6517176" cy="463926"/>
      </dsp:txXfrm>
    </dsp:sp>
    <dsp:sp modelId="{893F772E-28A8-4FA2-A53B-CDAC6102DCA0}">
      <dsp:nvSpPr>
        <dsp:cNvPr id="0" name=""/>
        <dsp:cNvSpPr/>
      </dsp:nvSpPr>
      <dsp:spPr>
        <a:xfrm>
          <a:off x="621103" y="1565664"/>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16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C84A543A-E73D-433F-9A8A-6CFAD86412B3}">
      <dsp:nvSpPr>
        <dsp:cNvPr id="0" name=""/>
        <dsp:cNvSpPr/>
      </dsp:nvSpPr>
      <dsp:spPr>
        <a:xfrm>
          <a:off x="911057" y="2319017"/>
          <a:ext cx="6517176" cy="463926"/>
        </a:xfrm>
        <a:prstGeom prst="rect">
          <a:avLst/>
        </a:prstGeom>
        <a:gradFill rotWithShape="0">
          <a:gsLst>
            <a:gs pos="0">
              <a:schemeClr val="accent3">
                <a:alpha val="90000"/>
                <a:hueOff val="0"/>
                <a:satOff val="0"/>
                <a:lumOff val="0"/>
                <a:alphaOff val="-24000"/>
                <a:shade val="51000"/>
                <a:satMod val="130000"/>
              </a:schemeClr>
            </a:gs>
            <a:gs pos="80000">
              <a:schemeClr val="accent3">
                <a:alpha val="90000"/>
                <a:hueOff val="0"/>
                <a:satOff val="0"/>
                <a:lumOff val="0"/>
                <a:alphaOff val="-24000"/>
                <a:shade val="93000"/>
                <a:satMod val="130000"/>
              </a:schemeClr>
            </a:gs>
            <a:gs pos="100000">
              <a:schemeClr val="accent3">
                <a:alpha val="90000"/>
                <a:hueOff val="0"/>
                <a:satOff val="0"/>
                <a:lumOff val="0"/>
                <a:alphaOff val="-24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noProof="0">
              <a:latin typeface="Arial Narrow" pitchFamily="34" charset="0"/>
              <a:cs typeface="Arial" pitchFamily="34" charset="0"/>
            </a:rPr>
            <a:t>Frontend</a:t>
          </a:r>
        </a:p>
      </dsp:txBody>
      <dsp:txXfrm>
        <a:off x="911057" y="2319017"/>
        <a:ext cx="6517176" cy="463926"/>
      </dsp:txXfrm>
    </dsp:sp>
    <dsp:sp modelId="{A48CDA2E-8B56-43FD-A1DD-18239C69B5EE}">
      <dsp:nvSpPr>
        <dsp:cNvPr id="0" name=""/>
        <dsp:cNvSpPr/>
      </dsp:nvSpPr>
      <dsp:spPr>
        <a:xfrm>
          <a:off x="621103" y="2261026"/>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24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71183DA-68EA-4910-B46E-EB8A1103D5AB}">
      <dsp:nvSpPr>
        <dsp:cNvPr id="0" name=""/>
        <dsp:cNvSpPr/>
      </dsp:nvSpPr>
      <dsp:spPr>
        <a:xfrm>
          <a:off x="736556" y="3014819"/>
          <a:ext cx="6691678" cy="463926"/>
        </a:xfrm>
        <a:prstGeom prst="rect">
          <a:avLst/>
        </a:prstGeom>
        <a:gradFill rotWithShape="0">
          <a:gsLst>
            <a:gs pos="0">
              <a:schemeClr val="accent3">
                <a:alpha val="90000"/>
                <a:hueOff val="0"/>
                <a:satOff val="0"/>
                <a:lumOff val="0"/>
                <a:alphaOff val="-32000"/>
                <a:shade val="51000"/>
                <a:satMod val="130000"/>
              </a:schemeClr>
            </a:gs>
            <a:gs pos="80000">
              <a:schemeClr val="accent3">
                <a:alpha val="90000"/>
                <a:hueOff val="0"/>
                <a:satOff val="0"/>
                <a:lumOff val="0"/>
                <a:alphaOff val="-32000"/>
                <a:shade val="93000"/>
                <a:satMod val="130000"/>
              </a:schemeClr>
            </a:gs>
            <a:gs pos="100000">
              <a:schemeClr val="accent3">
                <a:alpha val="90000"/>
                <a:hueOff val="0"/>
                <a:satOff val="0"/>
                <a:lumOff val="0"/>
                <a:alphaOff val="-32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de-DE" sz="2400" kern="1200">
              <a:solidFill>
                <a:prstClr val="white"/>
              </a:solidFill>
              <a:latin typeface="Arial Narrow" pitchFamily="34" charset="0"/>
              <a:ea typeface="+mn-ea"/>
              <a:cs typeface="Arial" pitchFamily="34" charset="0"/>
            </a:rPr>
            <a:t>Zusammenfassung</a:t>
          </a:r>
          <a:endParaRPr lang="en-US" sz="2400" kern="1200" noProof="0">
            <a:solidFill>
              <a:prstClr val="white"/>
            </a:solidFill>
            <a:latin typeface="Arial Narrow" pitchFamily="34" charset="0"/>
            <a:ea typeface="+mn-ea"/>
            <a:cs typeface="Arial" pitchFamily="34" charset="0"/>
          </a:endParaRPr>
        </a:p>
      </dsp:txBody>
      <dsp:txXfrm>
        <a:off x="736556" y="3014819"/>
        <a:ext cx="6691678" cy="463926"/>
      </dsp:txXfrm>
    </dsp:sp>
    <dsp:sp modelId="{37E69BAE-5F90-4D65-8CDC-1F446A4C1663}">
      <dsp:nvSpPr>
        <dsp:cNvPr id="0" name=""/>
        <dsp:cNvSpPr/>
      </dsp:nvSpPr>
      <dsp:spPr>
        <a:xfrm>
          <a:off x="446602" y="2956828"/>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32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9D03DDE9-25B1-4108-8EC7-4FC7C56DA7D0}">
      <dsp:nvSpPr>
        <dsp:cNvPr id="0" name=""/>
        <dsp:cNvSpPr/>
      </dsp:nvSpPr>
      <dsp:spPr>
        <a:xfrm>
          <a:off x="354944" y="3710621"/>
          <a:ext cx="7073289" cy="463926"/>
        </a:xfrm>
        <a:prstGeom prst="rect">
          <a:avLst/>
        </a:prstGeom>
        <a:gradFill rotWithShape="0">
          <a:gsLst>
            <a:gs pos="0">
              <a:schemeClr val="accent3">
                <a:alpha val="90000"/>
                <a:hueOff val="0"/>
                <a:satOff val="0"/>
                <a:lumOff val="0"/>
                <a:alphaOff val="-40000"/>
                <a:shade val="51000"/>
                <a:satMod val="130000"/>
              </a:schemeClr>
            </a:gs>
            <a:gs pos="80000">
              <a:schemeClr val="accent3">
                <a:alpha val="90000"/>
                <a:hueOff val="0"/>
                <a:satOff val="0"/>
                <a:lumOff val="0"/>
                <a:alphaOff val="-40000"/>
                <a:shade val="93000"/>
                <a:satMod val="130000"/>
              </a:schemeClr>
            </a:gs>
            <a:gs pos="100000">
              <a:schemeClr val="accent3">
                <a:alpha val="90000"/>
                <a:hueOff val="0"/>
                <a:satOff val="0"/>
                <a:lumOff val="0"/>
                <a:alphaOff val="-4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noProof="0">
              <a:latin typeface="Arial Narrow"/>
              <a:cs typeface="Arial"/>
            </a:rPr>
            <a:t>Demo</a:t>
          </a:r>
        </a:p>
      </dsp:txBody>
      <dsp:txXfrm>
        <a:off x="354944" y="3710621"/>
        <a:ext cx="7073289" cy="463926"/>
      </dsp:txXfrm>
    </dsp:sp>
    <dsp:sp modelId="{A39841B7-FFB4-4FB7-85D2-2DBAF82C3D66}">
      <dsp:nvSpPr>
        <dsp:cNvPr id="0" name=""/>
        <dsp:cNvSpPr/>
      </dsp:nvSpPr>
      <dsp:spPr>
        <a:xfrm>
          <a:off x="64990" y="3652630"/>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40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D790A9-C561-4FEA-87F5-F26B8A0069C2}">
      <dsp:nvSpPr>
        <dsp:cNvPr id="0" name=""/>
        <dsp:cNvSpPr/>
      </dsp:nvSpPr>
      <dsp:spPr>
        <a:xfrm>
          <a:off x="-4981947" y="-763335"/>
          <a:ext cx="5933270" cy="5933270"/>
        </a:xfrm>
        <a:prstGeom prst="blockArc">
          <a:avLst>
            <a:gd name="adj1" fmla="val 18900000"/>
            <a:gd name="adj2" fmla="val 2700000"/>
            <a:gd name="adj3" fmla="val 364"/>
          </a:avLst>
        </a:prstGeom>
        <a:noFill/>
        <a:ln w="25400" cap="flat" cmpd="sng" algn="ctr">
          <a:solidFill>
            <a:schemeClr val="accent3">
              <a:tint val="9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23834D32-7446-4B31-86AF-4783A013F81E}">
      <dsp:nvSpPr>
        <dsp:cNvPr id="0" name=""/>
        <dsp:cNvSpPr/>
      </dsp:nvSpPr>
      <dsp:spPr>
        <a:xfrm>
          <a:off x="355369" y="232051"/>
          <a:ext cx="6435137" cy="463926"/>
        </a:xfrm>
        <a:prstGeom prst="rect">
          <a:avLst/>
        </a:prstGeom>
        <a:gradFill rotWithShape="0">
          <a:gsLst>
            <a:gs pos="0">
              <a:schemeClr val="accent3">
                <a:alpha val="90000"/>
                <a:hueOff val="0"/>
                <a:satOff val="0"/>
                <a:lumOff val="0"/>
                <a:alphaOff val="0"/>
                <a:shade val="51000"/>
                <a:satMod val="130000"/>
              </a:schemeClr>
            </a:gs>
            <a:gs pos="80000">
              <a:schemeClr val="accent3">
                <a:alpha val="90000"/>
                <a:hueOff val="0"/>
                <a:satOff val="0"/>
                <a:lumOff val="0"/>
                <a:alphaOff val="0"/>
                <a:shade val="93000"/>
                <a:satMod val="130000"/>
              </a:schemeClr>
            </a:gs>
            <a:gs pos="100000">
              <a:schemeClr val="accent3">
                <a:alpha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err="1">
              <a:solidFill>
                <a:prstClr val="white"/>
              </a:solidFill>
              <a:latin typeface="Arial Narrow" pitchFamily="34" charset="0"/>
              <a:ea typeface="+mn-ea"/>
              <a:cs typeface="Arial" pitchFamily="34" charset="0"/>
            </a:rPr>
            <a:t>Projekt</a:t>
          </a:r>
          <a:endParaRPr lang="de-DE" sz="2400" kern="1200">
            <a:solidFill>
              <a:prstClr val="white"/>
            </a:solidFill>
            <a:latin typeface="Arial Narrow" pitchFamily="34" charset="0"/>
            <a:ea typeface="+mn-ea"/>
            <a:cs typeface="Arial" pitchFamily="34" charset="0"/>
          </a:endParaRPr>
        </a:p>
      </dsp:txBody>
      <dsp:txXfrm>
        <a:off x="355369" y="232051"/>
        <a:ext cx="6435137" cy="463926"/>
      </dsp:txXfrm>
    </dsp:sp>
    <dsp:sp modelId="{4DFA62D6-C196-4EBE-908A-1CEF6CB28BB6}">
      <dsp:nvSpPr>
        <dsp:cNvPr id="0" name=""/>
        <dsp:cNvSpPr/>
      </dsp:nvSpPr>
      <dsp:spPr>
        <a:xfrm>
          <a:off x="64990" y="174060"/>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060C9DCD-F92B-490A-9BA8-58E1E9EA16B1}">
      <dsp:nvSpPr>
        <dsp:cNvPr id="0" name=""/>
        <dsp:cNvSpPr/>
      </dsp:nvSpPr>
      <dsp:spPr>
        <a:xfrm>
          <a:off x="736556" y="927853"/>
          <a:ext cx="6691678" cy="463926"/>
        </a:xfrm>
        <a:prstGeom prst="rect">
          <a:avLst/>
        </a:prstGeom>
        <a:gradFill rotWithShape="0">
          <a:gsLst>
            <a:gs pos="0">
              <a:schemeClr val="accent3">
                <a:alpha val="90000"/>
                <a:hueOff val="0"/>
                <a:satOff val="0"/>
                <a:lumOff val="0"/>
                <a:alphaOff val="-8000"/>
                <a:shade val="51000"/>
                <a:satMod val="130000"/>
              </a:schemeClr>
            </a:gs>
            <a:gs pos="80000">
              <a:schemeClr val="accent3">
                <a:alpha val="90000"/>
                <a:hueOff val="0"/>
                <a:satOff val="0"/>
                <a:lumOff val="0"/>
                <a:alphaOff val="-8000"/>
                <a:shade val="93000"/>
                <a:satMod val="130000"/>
              </a:schemeClr>
            </a:gs>
            <a:gs pos="100000">
              <a:schemeClr val="accent3">
                <a:alpha val="90000"/>
                <a:hueOff val="0"/>
                <a:satOff val="0"/>
                <a:lumOff val="0"/>
                <a:alphaOff val="-8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de-DE" sz="2400" kern="1200">
              <a:latin typeface="Arial Narrow" pitchFamily="34" charset="0"/>
              <a:cs typeface="Arial" pitchFamily="34" charset="0"/>
            </a:rPr>
            <a:t>Backend</a:t>
          </a:r>
        </a:p>
      </dsp:txBody>
      <dsp:txXfrm>
        <a:off x="736556" y="927853"/>
        <a:ext cx="6691678" cy="463926"/>
      </dsp:txXfrm>
    </dsp:sp>
    <dsp:sp modelId="{217A7F0E-63E9-46FC-A229-749FB8D58D21}">
      <dsp:nvSpPr>
        <dsp:cNvPr id="0" name=""/>
        <dsp:cNvSpPr/>
      </dsp:nvSpPr>
      <dsp:spPr>
        <a:xfrm>
          <a:off x="446602" y="869862"/>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8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CCF4AC55-D592-4B90-8668-6A67548639F4}">
      <dsp:nvSpPr>
        <dsp:cNvPr id="0" name=""/>
        <dsp:cNvSpPr/>
      </dsp:nvSpPr>
      <dsp:spPr>
        <a:xfrm>
          <a:off x="911057" y="1623655"/>
          <a:ext cx="6517176" cy="463926"/>
        </a:xfrm>
        <a:prstGeom prst="rect">
          <a:avLst/>
        </a:prstGeom>
        <a:gradFill rotWithShape="0">
          <a:gsLst>
            <a:gs pos="0">
              <a:schemeClr val="accent3">
                <a:alpha val="90000"/>
                <a:hueOff val="0"/>
                <a:satOff val="0"/>
                <a:lumOff val="0"/>
                <a:alphaOff val="-16000"/>
                <a:shade val="51000"/>
                <a:satMod val="130000"/>
              </a:schemeClr>
            </a:gs>
            <a:gs pos="80000">
              <a:schemeClr val="accent3">
                <a:alpha val="90000"/>
                <a:hueOff val="0"/>
                <a:satOff val="0"/>
                <a:lumOff val="0"/>
                <a:alphaOff val="-16000"/>
                <a:shade val="93000"/>
                <a:satMod val="130000"/>
              </a:schemeClr>
            </a:gs>
            <a:gs pos="100000">
              <a:schemeClr val="accent3">
                <a:alpha val="90000"/>
                <a:hueOff val="0"/>
                <a:satOff val="0"/>
                <a:lumOff val="0"/>
                <a:alphaOff val="-16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de-DE" sz="2400" u="none" kern="1200">
              <a:latin typeface="Arial Narrow" pitchFamily="34" charset="0"/>
              <a:cs typeface="Arial" pitchFamily="34" charset="0"/>
            </a:rPr>
            <a:t>Docker</a:t>
          </a:r>
        </a:p>
      </dsp:txBody>
      <dsp:txXfrm>
        <a:off x="911057" y="1623655"/>
        <a:ext cx="6517176" cy="463926"/>
      </dsp:txXfrm>
    </dsp:sp>
    <dsp:sp modelId="{893F772E-28A8-4FA2-A53B-CDAC6102DCA0}">
      <dsp:nvSpPr>
        <dsp:cNvPr id="0" name=""/>
        <dsp:cNvSpPr/>
      </dsp:nvSpPr>
      <dsp:spPr>
        <a:xfrm>
          <a:off x="621103" y="1565664"/>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16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C84A543A-E73D-433F-9A8A-6CFAD86412B3}">
      <dsp:nvSpPr>
        <dsp:cNvPr id="0" name=""/>
        <dsp:cNvSpPr/>
      </dsp:nvSpPr>
      <dsp:spPr>
        <a:xfrm>
          <a:off x="911057" y="2319017"/>
          <a:ext cx="6517176" cy="463926"/>
        </a:xfrm>
        <a:prstGeom prst="rect">
          <a:avLst/>
        </a:prstGeom>
        <a:gradFill rotWithShape="0">
          <a:gsLst>
            <a:gs pos="0">
              <a:schemeClr val="accent3">
                <a:alpha val="90000"/>
                <a:hueOff val="0"/>
                <a:satOff val="0"/>
                <a:lumOff val="0"/>
                <a:alphaOff val="-24000"/>
                <a:shade val="51000"/>
                <a:satMod val="130000"/>
              </a:schemeClr>
            </a:gs>
            <a:gs pos="80000">
              <a:schemeClr val="accent3">
                <a:alpha val="90000"/>
                <a:hueOff val="0"/>
                <a:satOff val="0"/>
                <a:lumOff val="0"/>
                <a:alphaOff val="-24000"/>
                <a:shade val="93000"/>
                <a:satMod val="130000"/>
              </a:schemeClr>
            </a:gs>
            <a:gs pos="100000">
              <a:schemeClr val="accent3">
                <a:alpha val="90000"/>
                <a:hueOff val="0"/>
                <a:satOff val="0"/>
                <a:lumOff val="0"/>
                <a:alphaOff val="-24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noProof="0">
              <a:latin typeface="Arial Narrow" pitchFamily="34" charset="0"/>
              <a:cs typeface="Arial" pitchFamily="34" charset="0"/>
            </a:rPr>
            <a:t>Frontend</a:t>
          </a:r>
        </a:p>
      </dsp:txBody>
      <dsp:txXfrm>
        <a:off x="911057" y="2319017"/>
        <a:ext cx="6517176" cy="463926"/>
      </dsp:txXfrm>
    </dsp:sp>
    <dsp:sp modelId="{A48CDA2E-8B56-43FD-A1DD-18239C69B5EE}">
      <dsp:nvSpPr>
        <dsp:cNvPr id="0" name=""/>
        <dsp:cNvSpPr/>
      </dsp:nvSpPr>
      <dsp:spPr>
        <a:xfrm>
          <a:off x="621103" y="2261026"/>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24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71183DA-68EA-4910-B46E-EB8A1103D5AB}">
      <dsp:nvSpPr>
        <dsp:cNvPr id="0" name=""/>
        <dsp:cNvSpPr/>
      </dsp:nvSpPr>
      <dsp:spPr>
        <a:xfrm>
          <a:off x="736556" y="3014819"/>
          <a:ext cx="6691678" cy="463926"/>
        </a:xfrm>
        <a:prstGeom prst="rect">
          <a:avLst/>
        </a:prstGeom>
        <a:gradFill rotWithShape="0">
          <a:gsLst>
            <a:gs pos="0">
              <a:schemeClr val="accent3">
                <a:alpha val="90000"/>
                <a:hueOff val="0"/>
                <a:satOff val="0"/>
                <a:lumOff val="0"/>
                <a:alphaOff val="-32000"/>
                <a:shade val="51000"/>
                <a:satMod val="130000"/>
              </a:schemeClr>
            </a:gs>
            <a:gs pos="80000">
              <a:schemeClr val="accent3">
                <a:alpha val="90000"/>
                <a:hueOff val="0"/>
                <a:satOff val="0"/>
                <a:lumOff val="0"/>
                <a:alphaOff val="-32000"/>
                <a:shade val="93000"/>
                <a:satMod val="130000"/>
              </a:schemeClr>
            </a:gs>
            <a:gs pos="100000">
              <a:schemeClr val="accent3">
                <a:alpha val="90000"/>
                <a:hueOff val="0"/>
                <a:satOff val="0"/>
                <a:lumOff val="0"/>
                <a:alphaOff val="-32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de-DE" sz="2400" kern="1200">
              <a:solidFill>
                <a:prstClr val="white"/>
              </a:solidFill>
              <a:latin typeface="Arial Narrow" pitchFamily="34" charset="0"/>
              <a:ea typeface="+mn-ea"/>
              <a:cs typeface="Arial" pitchFamily="34" charset="0"/>
            </a:rPr>
            <a:t>Zusammenfassung</a:t>
          </a:r>
          <a:endParaRPr lang="en-US" sz="2400" kern="1200" noProof="0">
            <a:solidFill>
              <a:prstClr val="white"/>
            </a:solidFill>
            <a:latin typeface="Arial Narrow" pitchFamily="34" charset="0"/>
            <a:ea typeface="+mn-ea"/>
            <a:cs typeface="Arial" pitchFamily="34" charset="0"/>
          </a:endParaRPr>
        </a:p>
      </dsp:txBody>
      <dsp:txXfrm>
        <a:off x="736556" y="3014819"/>
        <a:ext cx="6691678" cy="463926"/>
      </dsp:txXfrm>
    </dsp:sp>
    <dsp:sp modelId="{37E69BAE-5F90-4D65-8CDC-1F446A4C1663}">
      <dsp:nvSpPr>
        <dsp:cNvPr id="0" name=""/>
        <dsp:cNvSpPr/>
      </dsp:nvSpPr>
      <dsp:spPr>
        <a:xfrm>
          <a:off x="446602" y="2956828"/>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32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9D03DDE9-25B1-4108-8EC7-4FC7C56DA7D0}">
      <dsp:nvSpPr>
        <dsp:cNvPr id="0" name=""/>
        <dsp:cNvSpPr/>
      </dsp:nvSpPr>
      <dsp:spPr>
        <a:xfrm>
          <a:off x="354944" y="3710621"/>
          <a:ext cx="7073289" cy="463926"/>
        </a:xfrm>
        <a:prstGeom prst="rect">
          <a:avLst/>
        </a:prstGeom>
        <a:gradFill rotWithShape="0">
          <a:gsLst>
            <a:gs pos="0">
              <a:schemeClr val="accent3">
                <a:alpha val="90000"/>
                <a:hueOff val="0"/>
                <a:satOff val="0"/>
                <a:lumOff val="0"/>
                <a:alphaOff val="-40000"/>
                <a:shade val="51000"/>
                <a:satMod val="130000"/>
              </a:schemeClr>
            </a:gs>
            <a:gs pos="80000">
              <a:schemeClr val="accent3">
                <a:alpha val="90000"/>
                <a:hueOff val="0"/>
                <a:satOff val="0"/>
                <a:lumOff val="0"/>
                <a:alphaOff val="-40000"/>
                <a:shade val="93000"/>
                <a:satMod val="130000"/>
              </a:schemeClr>
            </a:gs>
            <a:gs pos="100000">
              <a:schemeClr val="accent3">
                <a:alpha val="90000"/>
                <a:hueOff val="0"/>
                <a:satOff val="0"/>
                <a:lumOff val="0"/>
                <a:alphaOff val="-4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noProof="0">
              <a:latin typeface="Arial Narrow"/>
              <a:cs typeface="Arial"/>
            </a:rPr>
            <a:t>Demo</a:t>
          </a:r>
        </a:p>
      </dsp:txBody>
      <dsp:txXfrm>
        <a:off x="354944" y="3710621"/>
        <a:ext cx="7073289" cy="463926"/>
      </dsp:txXfrm>
    </dsp:sp>
    <dsp:sp modelId="{A39841B7-FFB4-4FB7-85D2-2DBAF82C3D66}">
      <dsp:nvSpPr>
        <dsp:cNvPr id="0" name=""/>
        <dsp:cNvSpPr/>
      </dsp:nvSpPr>
      <dsp:spPr>
        <a:xfrm>
          <a:off x="64990" y="3652630"/>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40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A69302-A0D3-4D20-8DE9-DC178577A133}">
      <dsp:nvSpPr>
        <dsp:cNvPr id="0" name=""/>
        <dsp:cNvSpPr/>
      </dsp:nvSpPr>
      <dsp:spPr>
        <a:xfrm>
          <a:off x="1427" y="0"/>
          <a:ext cx="6218302" cy="1088567"/>
        </a:xfrm>
        <a:prstGeom prst="roundRect">
          <a:avLst>
            <a:gd name="adj" fmla="val 10000"/>
          </a:avLst>
        </a:prstGeom>
        <a:gradFill rotWithShape="0">
          <a:gsLst>
            <a:gs pos="0">
              <a:schemeClr val="accent3">
                <a:shade val="80000"/>
                <a:hueOff val="0"/>
                <a:satOff val="0"/>
                <a:lumOff val="0"/>
                <a:alphaOff val="0"/>
                <a:shade val="51000"/>
                <a:satMod val="130000"/>
              </a:schemeClr>
            </a:gs>
            <a:gs pos="80000">
              <a:schemeClr val="accent3">
                <a:shade val="80000"/>
                <a:hueOff val="0"/>
                <a:satOff val="0"/>
                <a:lumOff val="0"/>
                <a:alphaOff val="0"/>
                <a:shade val="93000"/>
                <a:satMod val="130000"/>
              </a:schemeClr>
            </a:gs>
            <a:gs pos="100000">
              <a:schemeClr val="accent3">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e-DE" sz="3000" kern="1200" err="1">
              <a:solidFill>
                <a:srgbClr val="4A5C66"/>
              </a:solidFill>
              <a:latin typeface="Arial" pitchFamily="34" charset="0"/>
              <a:ea typeface="MS PGothic" pitchFamily="34" charset="-128"/>
              <a:cs typeface="Arial" pitchFamily="34" charset="0"/>
            </a:rPr>
            <a:t>Dependency</a:t>
          </a:r>
          <a:r>
            <a:rPr lang="de-DE" sz="3000" kern="1200">
              <a:solidFill>
                <a:srgbClr val="4A5C66"/>
              </a:solidFill>
              <a:latin typeface="Arial" pitchFamily="34" charset="0"/>
              <a:ea typeface="MS PGothic" pitchFamily="34" charset="-128"/>
              <a:cs typeface="Arial" pitchFamily="34" charset="0"/>
            </a:rPr>
            <a:t>-Tracking-Mechanismus</a:t>
          </a:r>
          <a:endParaRPr lang="de-DE" sz="3000" kern="1200">
            <a:latin typeface="Arial" pitchFamily="34" charset="0"/>
            <a:cs typeface="Arial" pitchFamily="34" charset="0"/>
          </a:endParaRPr>
        </a:p>
      </dsp:txBody>
      <dsp:txXfrm>
        <a:off x="33310" y="31883"/>
        <a:ext cx="6154536" cy="1024801"/>
      </dsp:txXfrm>
    </dsp:sp>
    <dsp:sp modelId="{9DC5CBFE-CCE4-4BC0-A9EF-F368BB6E3569}">
      <dsp:nvSpPr>
        <dsp:cNvPr id="0" name=""/>
        <dsp:cNvSpPr/>
      </dsp:nvSpPr>
      <dsp:spPr>
        <a:xfrm>
          <a:off x="713" y="1197424"/>
          <a:ext cx="1989220" cy="1088567"/>
        </a:xfrm>
        <a:prstGeom prst="roundRect">
          <a:avLst>
            <a:gd name="adj" fmla="val 10000"/>
          </a:avLst>
        </a:prstGeom>
        <a:gradFill rotWithShape="0">
          <a:gsLst>
            <a:gs pos="0">
              <a:schemeClr val="accent3">
                <a:tint val="99000"/>
                <a:hueOff val="0"/>
                <a:satOff val="0"/>
                <a:lumOff val="0"/>
                <a:alphaOff val="0"/>
                <a:shade val="51000"/>
                <a:satMod val="130000"/>
              </a:schemeClr>
            </a:gs>
            <a:gs pos="80000">
              <a:schemeClr val="accent3">
                <a:tint val="99000"/>
                <a:hueOff val="0"/>
                <a:satOff val="0"/>
                <a:lumOff val="0"/>
                <a:alphaOff val="0"/>
                <a:shade val="93000"/>
                <a:satMod val="130000"/>
              </a:schemeClr>
            </a:gs>
            <a:gs pos="100000">
              <a:schemeClr val="accent3">
                <a:tint val="99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de-DE" sz="2400" kern="1200">
              <a:solidFill>
                <a:srgbClr val="4A5C66"/>
              </a:solidFill>
              <a:latin typeface="Arial" pitchFamily="34" charset="0"/>
              <a:ea typeface="MS PGothic" pitchFamily="34" charset="-128"/>
              <a:cs typeface="Arial" pitchFamily="34" charset="0"/>
            </a:rPr>
            <a:t>Was hat sich geändert?</a:t>
          </a:r>
          <a:endParaRPr lang="de-DE" sz="2400" kern="1200">
            <a:latin typeface="Arial" pitchFamily="34" charset="0"/>
            <a:cs typeface="Arial" pitchFamily="34" charset="0"/>
          </a:endParaRPr>
        </a:p>
      </dsp:txBody>
      <dsp:txXfrm>
        <a:off x="32596" y="1229307"/>
        <a:ext cx="1925454" cy="1024801"/>
      </dsp:txXfrm>
    </dsp:sp>
    <dsp:sp modelId="{B7CBE04C-CAA0-43F8-AD7C-76E31B863A7C}">
      <dsp:nvSpPr>
        <dsp:cNvPr id="0" name=""/>
        <dsp:cNvSpPr/>
      </dsp:nvSpPr>
      <dsp:spPr>
        <a:xfrm>
          <a:off x="713" y="2394837"/>
          <a:ext cx="1989220" cy="1088567"/>
        </a:xfrm>
        <a:prstGeom prst="roundRect">
          <a:avLst>
            <a:gd name="adj" fmla="val 10000"/>
          </a:avLst>
        </a:prstGeom>
        <a:gradFill rotWithShape="0">
          <a:gsLst>
            <a:gs pos="0">
              <a:schemeClr val="accent3">
                <a:tint val="80000"/>
                <a:hueOff val="0"/>
                <a:satOff val="0"/>
                <a:lumOff val="0"/>
                <a:alphaOff val="0"/>
                <a:shade val="51000"/>
                <a:satMod val="130000"/>
              </a:schemeClr>
            </a:gs>
            <a:gs pos="80000">
              <a:schemeClr val="accent3">
                <a:tint val="80000"/>
                <a:hueOff val="0"/>
                <a:satOff val="0"/>
                <a:lumOff val="0"/>
                <a:alphaOff val="0"/>
                <a:shade val="93000"/>
                <a:satMod val="130000"/>
              </a:schemeClr>
            </a:gs>
            <a:gs pos="100000">
              <a:schemeClr val="accent3">
                <a:tint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de-DE" sz="2100" kern="1200">
              <a:latin typeface="Arial" panose="020B0604020202020204" pitchFamily="34" charset="0"/>
              <a:cs typeface="Arial" panose="020B0604020202020204" pitchFamily="34" charset="0"/>
            </a:rPr>
            <a:t>Single Page </a:t>
          </a:r>
          <a:r>
            <a:rPr lang="de-DE" sz="2100" kern="1200" err="1">
              <a:latin typeface="Arial" panose="020B0604020202020204" pitchFamily="34" charset="0"/>
              <a:cs typeface="Arial" panose="020B0604020202020204" pitchFamily="34" charset="0"/>
            </a:rPr>
            <a:t>Application</a:t>
          </a:r>
          <a:r>
            <a:rPr lang="de-DE" sz="2100" kern="1200">
              <a:latin typeface="Arial" panose="020B0604020202020204" pitchFamily="34" charset="0"/>
              <a:cs typeface="Arial" panose="020B0604020202020204" pitchFamily="34" charset="0"/>
            </a:rPr>
            <a:t> (SPA)</a:t>
          </a:r>
        </a:p>
      </dsp:txBody>
      <dsp:txXfrm>
        <a:off x="32596" y="2426720"/>
        <a:ext cx="1925454" cy="1024801"/>
      </dsp:txXfrm>
    </dsp:sp>
    <dsp:sp modelId="{1D33A343-4C66-429A-BFBD-3EF0373FC332}">
      <dsp:nvSpPr>
        <dsp:cNvPr id="0" name=""/>
        <dsp:cNvSpPr/>
      </dsp:nvSpPr>
      <dsp:spPr>
        <a:xfrm>
          <a:off x="2157028" y="1197424"/>
          <a:ext cx="4061987" cy="1088567"/>
        </a:xfrm>
        <a:prstGeom prst="roundRect">
          <a:avLst>
            <a:gd name="adj" fmla="val 10000"/>
          </a:avLst>
        </a:prstGeom>
        <a:gradFill rotWithShape="0">
          <a:gsLst>
            <a:gs pos="0">
              <a:schemeClr val="accent3">
                <a:tint val="99000"/>
                <a:hueOff val="0"/>
                <a:satOff val="0"/>
                <a:lumOff val="0"/>
                <a:alphaOff val="0"/>
                <a:shade val="51000"/>
                <a:satMod val="130000"/>
              </a:schemeClr>
            </a:gs>
            <a:gs pos="80000">
              <a:schemeClr val="accent3">
                <a:tint val="99000"/>
                <a:hueOff val="0"/>
                <a:satOff val="0"/>
                <a:lumOff val="0"/>
                <a:alphaOff val="0"/>
                <a:shade val="93000"/>
                <a:satMod val="130000"/>
              </a:schemeClr>
            </a:gs>
            <a:gs pos="100000">
              <a:schemeClr val="accent3">
                <a:tint val="99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de-DE" sz="2400" kern="1200">
              <a:solidFill>
                <a:srgbClr val="4A5C66"/>
              </a:solidFill>
              <a:latin typeface="Arial" pitchFamily="34" charset="0"/>
              <a:ea typeface="MS PGothic" pitchFamily="34" charset="-128"/>
              <a:cs typeface="Arial" pitchFamily="34" charset="0"/>
            </a:rPr>
            <a:t>Was muss aktualisiert werden?</a:t>
          </a:r>
          <a:endParaRPr lang="de-DE" sz="2400" kern="1200">
            <a:latin typeface="Arial" pitchFamily="34" charset="0"/>
            <a:cs typeface="Arial" pitchFamily="34" charset="0"/>
          </a:endParaRPr>
        </a:p>
      </dsp:txBody>
      <dsp:txXfrm>
        <a:off x="2188911" y="1229307"/>
        <a:ext cx="3998221" cy="1024801"/>
      </dsp:txXfrm>
    </dsp:sp>
    <dsp:sp modelId="{7A2AD966-F268-45A5-9AB2-BC646757FB09}">
      <dsp:nvSpPr>
        <dsp:cNvPr id="0" name=""/>
        <dsp:cNvSpPr/>
      </dsp:nvSpPr>
      <dsp:spPr>
        <a:xfrm>
          <a:off x="2157028" y="2394837"/>
          <a:ext cx="1989220" cy="1088567"/>
        </a:xfrm>
        <a:prstGeom prst="roundRect">
          <a:avLst>
            <a:gd name="adj" fmla="val 10000"/>
          </a:avLst>
        </a:prstGeom>
        <a:gradFill rotWithShape="0">
          <a:gsLst>
            <a:gs pos="0">
              <a:schemeClr val="accent3">
                <a:tint val="80000"/>
                <a:hueOff val="0"/>
                <a:satOff val="0"/>
                <a:lumOff val="0"/>
                <a:alphaOff val="0"/>
                <a:shade val="51000"/>
                <a:satMod val="130000"/>
              </a:schemeClr>
            </a:gs>
            <a:gs pos="80000">
              <a:schemeClr val="accent3">
                <a:tint val="80000"/>
                <a:hueOff val="0"/>
                <a:satOff val="0"/>
                <a:lumOff val="0"/>
                <a:alphaOff val="0"/>
                <a:shade val="93000"/>
                <a:satMod val="130000"/>
              </a:schemeClr>
            </a:gs>
            <a:gs pos="100000">
              <a:schemeClr val="accent3">
                <a:tint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de-DE" sz="2100" kern="1200">
              <a:latin typeface="Arial" panose="020B0604020202020204" pitchFamily="34" charset="0"/>
              <a:cs typeface="Arial" panose="020B0604020202020204" pitchFamily="34" charset="0"/>
            </a:rPr>
            <a:t>Effizienz</a:t>
          </a:r>
        </a:p>
      </dsp:txBody>
      <dsp:txXfrm>
        <a:off x="2188911" y="2426720"/>
        <a:ext cx="1925454" cy="1024801"/>
      </dsp:txXfrm>
    </dsp:sp>
    <dsp:sp modelId="{4D2574C8-BB49-430C-95DD-685DC863F0C3}">
      <dsp:nvSpPr>
        <dsp:cNvPr id="0" name=""/>
        <dsp:cNvSpPr/>
      </dsp:nvSpPr>
      <dsp:spPr>
        <a:xfrm>
          <a:off x="4229796" y="2394837"/>
          <a:ext cx="1989220" cy="1088567"/>
        </a:xfrm>
        <a:prstGeom prst="roundRect">
          <a:avLst>
            <a:gd name="adj" fmla="val 10000"/>
          </a:avLst>
        </a:prstGeom>
        <a:gradFill rotWithShape="0">
          <a:gsLst>
            <a:gs pos="0">
              <a:schemeClr val="accent3">
                <a:tint val="80000"/>
                <a:hueOff val="0"/>
                <a:satOff val="0"/>
                <a:lumOff val="0"/>
                <a:alphaOff val="0"/>
                <a:shade val="51000"/>
                <a:satMod val="130000"/>
              </a:schemeClr>
            </a:gs>
            <a:gs pos="80000">
              <a:schemeClr val="accent3">
                <a:tint val="80000"/>
                <a:hueOff val="0"/>
                <a:satOff val="0"/>
                <a:lumOff val="0"/>
                <a:alphaOff val="0"/>
                <a:shade val="93000"/>
                <a:satMod val="130000"/>
              </a:schemeClr>
            </a:gs>
            <a:gs pos="100000">
              <a:schemeClr val="accent3">
                <a:tint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de-DE" sz="2100" kern="1200">
              <a:latin typeface="Arial" panose="020B0604020202020204" pitchFamily="34" charset="0"/>
              <a:cs typeface="Arial" panose="020B0604020202020204" pitchFamily="34" charset="0"/>
            </a:rPr>
            <a:t>Geringe Ladezeiten</a:t>
          </a:r>
        </a:p>
      </dsp:txBody>
      <dsp:txXfrm>
        <a:off x="4261679" y="2426720"/>
        <a:ext cx="1925454" cy="102480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D790A9-C561-4FEA-87F5-F26B8A0069C2}">
      <dsp:nvSpPr>
        <dsp:cNvPr id="0" name=""/>
        <dsp:cNvSpPr/>
      </dsp:nvSpPr>
      <dsp:spPr>
        <a:xfrm>
          <a:off x="-4981947" y="-763335"/>
          <a:ext cx="5933270" cy="5933270"/>
        </a:xfrm>
        <a:prstGeom prst="blockArc">
          <a:avLst>
            <a:gd name="adj1" fmla="val 18900000"/>
            <a:gd name="adj2" fmla="val 2700000"/>
            <a:gd name="adj3" fmla="val 364"/>
          </a:avLst>
        </a:prstGeom>
        <a:noFill/>
        <a:ln w="25400" cap="flat" cmpd="sng" algn="ctr">
          <a:solidFill>
            <a:schemeClr val="accent3">
              <a:tint val="9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23834D32-7446-4B31-86AF-4783A013F81E}">
      <dsp:nvSpPr>
        <dsp:cNvPr id="0" name=""/>
        <dsp:cNvSpPr/>
      </dsp:nvSpPr>
      <dsp:spPr>
        <a:xfrm>
          <a:off x="355369" y="232051"/>
          <a:ext cx="6435137" cy="463926"/>
        </a:xfrm>
        <a:prstGeom prst="rect">
          <a:avLst/>
        </a:prstGeom>
        <a:gradFill rotWithShape="0">
          <a:gsLst>
            <a:gs pos="0">
              <a:schemeClr val="accent3">
                <a:alpha val="90000"/>
                <a:hueOff val="0"/>
                <a:satOff val="0"/>
                <a:lumOff val="0"/>
                <a:alphaOff val="0"/>
                <a:shade val="51000"/>
                <a:satMod val="130000"/>
              </a:schemeClr>
            </a:gs>
            <a:gs pos="80000">
              <a:schemeClr val="accent3">
                <a:alpha val="90000"/>
                <a:hueOff val="0"/>
                <a:satOff val="0"/>
                <a:lumOff val="0"/>
                <a:alphaOff val="0"/>
                <a:shade val="93000"/>
                <a:satMod val="130000"/>
              </a:schemeClr>
            </a:gs>
            <a:gs pos="100000">
              <a:schemeClr val="accent3">
                <a:alpha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err="1">
              <a:solidFill>
                <a:prstClr val="white"/>
              </a:solidFill>
              <a:latin typeface="Arial Narrow" pitchFamily="34" charset="0"/>
              <a:ea typeface="+mn-ea"/>
              <a:cs typeface="Arial" pitchFamily="34" charset="0"/>
            </a:rPr>
            <a:t>Projekt</a:t>
          </a:r>
          <a:endParaRPr lang="de-DE" sz="2400" kern="1200">
            <a:solidFill>
              <a:prstClr val="white"/>
            </a:solidFill>
            <a:latin typeface="Arial Narrow" pitchFamily="34" charset="0"/>
            <a:ea typeface="+mn-ea"/>
            <a:cs typeface="Arial" pitchFamily="34" charset="0"/>
          </a:endParaRPr>
        </a:p>
      </dsp:txBody>
      <dsp:txXfrm>
        <a:off x="355369" y="232051"/>
        <a:ext cx="6435137" cy="463926"/>
      </dsp:txXfrm>
    </dsp:sp>
    <dsp:sp modelId="{4DFA62D6-C196-4EBE-908A-1CEF6CB28BB6}">
      <dsp:nvSpPr>
        <dsp:cNvPr id="0" name=""/>
        <dsp:cNvSpPr/>
      </dsp:nvSpPr>
      <dsp:spPr>
        <a:xfrm>
          <a:off x="64990" y="174060"/>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060C9DCD-F92B-490A-9BA8-58E1E9EA16B1}">
      <dsp:nvSpPr>
        <dsp:cNvPr id="0" name=""/>
        <dsp:cNvSpPr/>
      </dsp:nvSpPr>
      <dsp:spPr>
        <a:xfrm>
          <a:off x="736556" y="927853"/>
          <a:ext cx="6691678" cy="463926"/>
        </a:xfrm>
        <a:prstGeom prst="rect">
          <a:avLst/>
        </a:prstGeom>
        <a:gradFill rotWithShape="0">
          <a:gsLst>
            <a:gs pos="0">
              <a:schemeClr val="accent3">
                <a:alpha val="90000"/>
                <a:hueOff val="0"/>
                <a:satOff val="0"/>
                <a:lumOff val="0"/>
                <a:alphaOff val="-8000"/>
                <a:shade val="51000"/>
                <a:satMod val="130000"/>
              </a:schemeClr>
            </a:gs>
            <a:gs pos="80000">
              <a:schemeClr val="accent3">
                <a:alpha val="90000"/>
                <a:hueOff val="0"/>
                <a:satOff val="0"/>
                <a:lumOff val="0"/>
                <a:alphaOff val="-8000"/>
                <a:shade val="93000"/>
                <a:satMod val="130000"/>
              </a:schemeClr>
            </a:gs>
            <a:gs pos="100000">
              <a:schemeClr val="accent3">
                <a:alpha val="90000"/>
                <a:hueOff val="0"/>
                <a:satOff val="0"/>
                <a:lumOff val="0"/>
                <a:alphaOff val="-8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de-DE" sz="2400" kern="1200">
              <a:latin typeface="Arial Narrow" pitchFamily="34" charset="0"/>
              <a:cs typeface="Arial" pitchFamily="34" charset="0"/>
            </a:rPr>
            <a:t>Backend</a:t>
          </a:r>
        </a:p>
      </dsp:txBody>
      <dsp:txXfrm>
        <a:off x="736556" y="927853"/>
        <a:ext cx="6691678" cy="463926"/>
      </dsp:txXfrm>
    </dsp:sp>
    <dsp:sp modelId="{217A7F0E-63E9-46FC-A229-749FB8D58D21}">
      <dsp:nvSpPr>
        <dsp:cNvPr id="0" name=""/>
        <dsp:cNvSpPr/>
      </dsp:nvSpPr>
      <dsp:spPr>
        <a:xfrm>
          <a:off x="446602" y="869862"/>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8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CCF4AC55-D592-4B90-8668-6A67548639F4}">
      <dsp:nvSpPr>
        <dsp:cNvPr id="0" name=""/>
        <dsp:cNvSpPr/>
      </dsp:nvSpPr>
      <dsp:spPr>
        <a:xfrm>
          <a:off x="911057" y="1623655"/>
          <a:ext cx="6517176" cy="463926"/>
        </a:xfrm>
        <a:prstGeom prst="rect">
          <a:avLst/>
        </a:prstGeom>
        <a:gradFill rotWithShape="0">
          <a:gsLst>
            <a:gs pos="0">
              <a:schemeClr val="accent3">
                <a:alpha val="90000"/>
                <a:hueOff val="0"/>
                <a:satOff val="0"/>
                <a:lumOff val="0"/>
                <a:alphaOff val="-16000"/>
                <a:shade val="51000"/>
                <a:satMod val="130000"/>
              </a:schemeClr>
            </a:gs>
            <a:gs pos="80000">
              <a:schemeClr val="accent3">
                <a:alpha val="90000"/>
                <a:hueOff val="0"/>
                <a:satOff val="0"/>
                <a:lumOff val="0"/>
                <a:alphaOff val="-16000"/>
                <a:shade val="93000"/>
                <a:satMod val="130000"/>
              </a:schemeClr>
            </a:gs>
            <a:gs pos="100000">
              <a:schemeClr val="accent3">
                <a:alpha val="90000"/>
                <a:hueOff val="0"/>
                <a:satOff val="0"/>
                <a:lumOff val="0"/>
                <a:alphaOff val="-16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de-DE" sz="2400" u="none" kern="1200">
              <a:latin typeface="Arial Narrow" pitchFamily="34" charset="0"/>
              <a:cs typeface="Arial" pitchFamily="34" charset="0"/>
            </a:rPr>
            <a:t>Docker</a:t>
          </a:r>
        </a:p>
      </dsp:txBody>
      <dsp:txXfrm>
        <a:off x="911057" y="1623655"/>
        <a:ext cx="6517176" cy="463926"/>
      </dsp:txXfrm>
    </dsp:sp>
    <dsp:sp modelId="{893F772E-28A8-4FA2-A53B-CDAC6102DCA0}">
      <dsp:nvSpPr>
        <dsp:cNvPr id="0" name=""/>
        <dsp:cNvSpPr/>
      </dsp:nvSpPr>
      <dsp:spPr>
        <a:xfrm>
          <a:off x="621103" y="1565664"/>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16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C84A543A-E73D-433F-9A8A-6CFAD86412B3}">
      <dsp:nvSpPr>
        <dsp:cNvPr id="0" name=""/>
        <dsp:cNvSpPr/>
      </dsp:nvSpPr>
      <dsp:spPr>
        <a:xfrm>
          <a:off x="911057" y="2319017"/>
          <a:ext cx="6517176" cy="463926"/>
        </a:xfrm>
        <a:prstGeom prst="rect">
          <a:avLst/>
        </a:prstGeom>
        <a:gradFill rotWithShape="0">
          <a:gsLst>
            <a:gs pos="0">
              <a:schemeClr val="accent3">
                <a:alpha val="90000"/>
                <a:hueOff val="0"/>
                <a:satOff val="0"/>
                <a:lumOff val="0"/>
                <a:alphaOff val="-24000"/>
                <a:shade val="51000"/>
                <a:satMod val="130000"/>
              </a:schemeClr>
            </a:gs>
            <a:gs pos="80000">
              <a:schemeClr val="accent3">
                <a:alpha val="90000"/>
                <a:hueOff val="0"/>
                <a:satOff val="0"/>
                <a:lumOff val="0"/>
                <a:alphaOff val="-24000"/>
                <a:shade val="93000"/>
                <a:satMod val="130000"/>
              </a:schemeClr>
            </a:gs>
            <a:gs pos="100000">
              <a:schemeClr val="accent3">
                <a:alpha val="90000"/>
                <a:hueOff val="0"/>
                <a:satOff val="0"/>
                <a:lumOff val="0"/>
                <a:alphaOff val="-24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noProof="0">
              <a:latin typeface="Arial Narrow" pitchFamily="34" charset="0"/>
              <a:cs typeface="Arial" pitchFamily="34" charset="0"/>
            </a:rPr>
            <a:t>Frontend</a:t>
          </a:r>
        </a:p>
      </dsp:txBody>
      <dsp:txXfrm>
        <a:off x="911057" y="2319017"/>
        <a:ext cx="6517176" cy="463926"/>
      </dsp:txXfrm>
    </dsp:sp>
    <dsp:sp modelId="{A48CDA2E-8B56-43FD-A1DD-18239C69B5EE}">
      <dsp:nvSpPr>
        <dsp:cNvPr id="0" name=""/>
        <dsp:cNvSpPr/>
      </dsp:nvSpPr>
      <dsp:spPr>
        <a:xfrm>
          <a:off x="621103" y="2261026"/>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24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71183DA-68EA-4910-B46E-EB8A1103D5AB}">
      <dsp:nvSpPr>
        <dsp:cNvPr id="0" name=""/>
        <dsp:cNvSpPr/>
      </dsp:nvSpPr>
      <dsp:spPr>
        <a:xfrm>
          <a:off x="736556" y="3014819"/>
          <a:ext cx="6691678" cy="463926"/>
        </a:xfrm>
        <a:prstGeom prst="rect">
          <a:avLst/>
        </a:prstGeom>
        <a:gradFill rotWithShape="0">
          <a:gsLst>
            <a:gs pos="0">
              <a:schemeClr val="accent3">
                <a:alpha val="90000"/>
                <a:hueOff val="0"/>
                <a:satOff val="0"/>
                <a:lumOff val="0"/>
                <a:alphaOff val="-32000"/>
                <a:shade val="51000"/>
                <a:satMod val="130000"/>
              </a:schemeClr>
            </a:gs>
            <a:gs pos="80000">
              <a:schemeClr val="accent3">
                <a:alpha val="90000"/>
                <a:hueOff val="0"/>
                <a:satOff val="0"/>
                <a:lumOff val="0"/>
                <a:alphaOff val="-32000"/>
                <a:shade val="93000"/>
                <a:satMod val="130000"/>
              </a:schemeClr>
            </a:gs>
            <a:gs pos="100000">
              <a:schemeClr val="accent3">
                <a:alpha val="90000"/>
                <a:hueOff val="0"/>
                <a:satOff val="0"/>
                <a:lumOff val="0"/>
                <a:alphaOff val="-32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de-DE" sz="2400" kern="1200">
              <a:solidFill>
                <a:prstClr val="white"/>
              </a:solidFill>
              <a:latin typeface="Arial Narrow" pitchFamily="34" charset="0"/>
              <a:ea typeface="+mn-ea"/>
              <a:cs typeface="Arial" pitchFamily="34" charset="0"/>
            </a:rPr>
            <a:t>Zusammenfassung</a:t>
          </a:r>
          <a:endParaRPr lang="en-US" sz="2400" kern="1200" noProof="0">
            <a:solidFill>
              <a:prstClr val="white"/>
            </a:solidFill>
            <a:latin typeface="Arial Narrow" pitchFamily="34" charset="0"/>
            <a:ea typeface="+mn-ea"/>
            <a:cs typeface="Arial" pitchFamily="34" charset="0"/>
          </a:endParaRPr>
        </a:p>
      </dsp:txBody>
      <dsp:txXfrm>
        <a:off x="736556" y="3014819"/>
        <a:ext cx="6691678" cy="463926"/>
      </dsp:txXfrm>
    </dsp:sp>
    <dsp:sp modelId="{37E69BAE-5F90-4D65-8CDC-1F446A4C1663}">
      <dsp:nvSpPr>
        <dsp:cNvPr id="0" name=""/>
        <dsp:cNvSpPr/>
      </dsp:nvSpPr>
      <dsp:spPr>
        <a:xfrm>
          <a:off x="446602" y="2956828"/>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32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9D03DDE9-25B1-4108-8EC7-4FC7C56DA7D0}">
      <dsp:nvSpPr>
        <dsp:cNvPr id="0" name=""/>
        <dsp:cNvSpPr/>
      </dsp:nvSpPr>
      <dsp:spPr>
        <a:xfrm>
          <a:off x="354944" y="3710621"/>
          <a:ext cx="7073289" cy="463926"/>
        </a:xfrm>
        <a:prstGeom prst="rect">
          <a:avLst/>
        </a:prstGeom>
        <a:gradFill rotWithShape="0">
          <a:gsLst>
            <a:gs pos="0">
              <a:schemeClr val="accent3">
                <a:alpha val="90000"/>
                <a:hueOff val="0"/>
                <a:satOff val="0"/>
                <a:lumOff val="0"/>
                <a:alphaOff val="-40000"/>
                <a:shade val="51000"/>
                <a:satMod val="130000"/>
              </a:schemeClr>
            </a:gs>
            <a:gs pos="80000">
              <a:schemeClr val="accent3">
                <a:alpha val="90000"/>
                <a:hueOff val="0"/>
                <a:satOff val="0"/>
                <a:lumOff val="0"/>
                <a:alphaOff val="-40000"/>
                <a:shade val="93000"/>
                <a:satMod val="130000"/>
              </a:schemeClr>
            </a:gs>
            <a:gs pos="100000">
              <a:schemeClr val="accent3">
                <a:alpha val="90000"/>
                <a:hueOff val="0"/>
                <a:satOff val="0"/>
                <a:lumOff val="0"/>
                <a:alphaOff val="-4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noProof="0">
              <a:latin typeface="Arial Narrow"/>
              <a:cs typeface="Arial"/>
            </a:rPr>
            <a:t>Demo</a:t>
          </a:r>
        </a:p>
      </dsp:txBody>
      <dsp:txXfrm>
        <a:off x="354944" y="3710621"/>
        <a:ext cx="7073289" cy="463926"/>
      </dsp:txXfrm>
    </dsp:sp>
    <dsp:sp modelId="{A39841B7-FFB4-4FB7-85D2-2DBAF82C3D66}">
      <dsp:nvSpPr>
        <dsp:cNvPr id="0" name=""/>
        <dsp:cNvSpPr/>
      </dsp:nvSpPr>
      <dsp:spPr>
        <a:xfrm>
          <a:off x="64990" y="3652630"/>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40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D790A9-C561-4FEA-87F5-F26B8A0069C2}">
      <dsp:nvSpPr>
        <dsp:cNvPr id="0" name=""/>
        <dsp:cNvSpPr/>
      </dsp:nvSpPr>
      <dsp:spPr>
        <a:xfrm>
          <a:off x="-4981947" y="-763335"/>
          <a:ext cx="5933270" cy="5933270"/>
        </a:xfrm>
        <a:prstGeom prst="blockArc">
          <a:avLst>
            <a:gd name="adj1" fmla="val 18900000"/>
            <a:gd name="adj2" fmla="val 2700000"/>
            <a:gd name="adj3" fmla="val 364"/>
          </a:avLst>
        </a:prstGeom>
        <a:noFill/>
        <a:ln w="25400" cap="flat" cmpd="sng" algn="ctr">
          <a:solidFill>
            <a:schemeClr val="accent3">
              <a:tint val="9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23834D32-7446-4B31-86AF-4783A013F81E}">
      <dsp:nvSpPr>
        <dsp:cNvPr id="0" name=""/>
        <dsp:cNvSpPr/>
      </dsp:nvSpPr>
      <dsp:spPr>
        <a:xfrm>
          <a:off x="355369" y="232051"/>
          <a:ext cx="6435137" cy="463926"/>
        </a:xfrm>
        <a:prstGeom prst="rect">
          <a:avLst/>
        </a:prstGeom>
        <a:gradFill rotWithShape="0">
          <a:gsLst>
            <a:gs pos="0">
              <a:schemeClr val="accent3">
                <a:alpha val="90000"/>
                <a:hueOff val="0"/>
                <a:satOff val="0"/>
                <a:lumOff val="0"/>
                <a:alphaOff val="0"/>
                <a:shade val="51000"/>
                <a:satMod val="130000"/>
              </a:schemeClr>
            </a:gs>
            <a:gs pos="80000">
              <a:schemeClr val="accent3">
                <a:alpha val="90000"/>
                <a:hueOff val="0"/>
                <a:satOff val="0"/>
                <a:lumOff val="0"/>
                <a:alphaOff val="0"/>
                <a:shade val="93000"/>
                <a:satMod val="130000"/>
              </a:schemeClr>
            </a:gs>
            <a:gs pos="100000">
              <a:schemeClr val="accent3">
                <a:alpha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a:solidFill>
                <a:prstClr val="white"/>
              </a:solidFill>
              <a:latin typeface="Arial Narrow"/>
              <a:ea typeface="+mn-ea"/>
              <a:cs typeface="Arial"/>
            </a:rPr>
            <a:t>Projekt</a:t>
          </a:r>
          <a:endParaRPr lang="de-DE" sz="2400" kern="1200">
            <a:solidFill>
              <a:prstClr val="white"/>
            </a:solidFill>
            <a:latin typeface="Arial Narrow"/>
            <a:ea typeface="+mn-ea"/>
            <a:cs typeface="Arial"/>
          </a:endParaRPr>
        </a:p>
      </dsp:txBody>
      <dsp:txXfrm>
        <a:off x="355369" y="232051"/>
        <a:ext cx="6435137" cy="463926"/>
      </dsp:txXfrm>
    </dsp:sp>
    <dsp:sp modelId="{4DFA62D6-C196-4EBE-908A-1CEF6CB28BB6}">
      <dsp:nvSpPr>
        <dsp:cNvPr id="0" name=""/>
        <dsp:cNvSpPr/>
      </dsp:nvSpPr>
      <dsp:spPr>
        <a:xfrm>
          <a:off x="64990" y="174060"/>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060C9DCD-F92B-490A-9BA8-58E1E9EA16B1}">
      <dsp:nvSpPr>
        <dsp:cNvPr id="0" name=""/>
        <dsp:cNvSpPr/>
      </dsp:nvSpPr>
      <dsp:spPr>
        <a:xfrm>
          <a:off x="736556" y="927853"/>
          <a:ext cx="6691678" cy="463926"/>
        </a:xfrm>
        <a:prstGeom prst="rect">
          <a:avLst/>
        </a:prstGeom>
        <a:gradFill rotWithShape="0">
          <a:gsLst>
            <a:gs pos="0">
              <a:schemeClr val="accent3">
                <a:alpha val="90000"/>
                <a:hueOff val="0"/>
                <a:satOff val="0"/>
                <a:lumOff val="0"/>
                <a:alphaOff val="-8000"/>
                <a:shade val="51000"/>
                <a:satMod val="130000"/>
              </a:schemeClr>
            </a:gs>
            <a:gs pos="80000">
              <a:schemeClr val="accent3">
                <a:alpha val="90000"/>
                <a:hueOff val="0"/>
                <a:satOff val="0"/>
                <a:lumOff val="0"/>
                <a:alphaOff val="-8000"/>
                <a:shade val="93000"/>
                <a:satMod val="130000"/>
              </a:schemeClr>
            </a:gs>
            <a:gs pos="100000">
              <a:schemeClr val="accent3">
                <a:alpha val="90000"/>
                <a:hueOff val="0"/>
                <a:satOff val="0"/>
                <a:lumOff val="0"/>
                <a:alphaOff val="-8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de-DE" sz="2400" kern="1200">
              <a:latin typeface="Arial Narrow" pitchFamily="34" charset="0"/>
              <a:cs typeface="Arial" pitchFamily="34" charset="0"/>
            </a:rPr>
            <a:t>Backend</a:t>
          </a:r>
        </a:p>
      </dsp:txBody>
      <dsp:txXfrm>
        <a:off x="736556" y="927853"/>
        <a:ext cx="6691678" cy="463926"/>
      </dsp:txXfrm>
    </dsp:sp>
    <dsp:sp modelId="{217A7F0E-63E9-46FC-A229-749FB8D58D21}">
      <dsp:nvSpPr>
        <dsp:cNvPr id="0" name=""/>
        <dsp:cNvSpPr/>
      </dsp:nvSpPr>
      <dsp:spPr>
        <a:xfrm>
          <a:off x="446602" y="869862"/>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8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CCF4AC55-D592-4B90-8668-6A67548639F4}">
      <dsp:nvSpPr>
        <dsp:cNvPr id="0" name=""/>
        <dsp:cNvSpPr/>
      </dsp:nvSpPr>
      <dsp:spPr>
        <a:xfrm>
          <a:off x="911057" y="1623655"/>
          <a:ext cx="6517176" cy="463926"/>
        </a:xfrm>
        <a:prstGeom prst="rect">
          <a:avLst/>
        </a:prstGeom>
        <a:gradFill rotWithShape="0">
          <a:gsLst>
            <a:gs pos="0">
              <a:schemeClr val="accent3">
                <a:alpha val="90000"/>
                <a:hueOff val="0"/>
                <a:satOff val="0"/>
                <a:lumOff val="0"/>
                <a:alphaOff val="-16000"/>
                <a:shade val="51000"/>
                <a:satMod val="130000"/>
              </a:schemeClr>
            </a:gs>
            <a:gs pos="80000">
              <a:schemeClr val="accent3">
                <a:alpha val="90000"/>
                <a:hueOff val="0"/>
                <a:satOff val="0"/>
                <a:lumOff val="0"/>
                <a:alphaOff val="-16000"/>
                <a:shade val="93000"/>
                <a:satMod val="130000"/>
              </a:schemeClr>
            </a:gs>
            <a:gs pos="100000">
              <a:schemeClr val="accent3">
                <a:alpha val="90000"/>
                <a:hueOff val="0"/>
                <a:satOff val="0"/>
                <a:lumOff val="0"/>
                <a:alphaOff val="-16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de-DE" sz="2400" u="none" kern="1200">
              <a:latin typeface="Arial Narrow" pitchFamily="34" charset="0"/>
              <a:cs typeface="Arial" pitchFamily="34" charset="0"/>
            </a:rPr>
            <a:t>Docker</a:t>
          </a:r>
        </a:p>
      </dsp:txBody>
      <dsp:txXfrm>
        <a:off x="911057" y="1623655"/>
        <a:ext cx="6517176" cy="463926"/>
      </dsp:txXfrm>
    </dsp:sp>
    <dsp:sp modelId="{893F772E-28A8-4FA2-A53B-CDAC6102DCA0}">
      <dsp:nvSpPr>
        <dsp:cNvPr id="0" name=""/>
        <dsp:cNvSpPr/>
      </dsp:nvSpPr>
      <dsp:spPr>
        <a:xfrm>
          <a:off x="621103" y="1565664"/>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16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C84A543A-E73D-433F-9A8A-6CFAD86412B3}">
      <dsp:nvSpPr>
        <dsp:cNvPr id="0" name=""/>
        <dsp:cNvSpPr/>
      </dsp:nvSpPr>
      <dsp:spPr>
        <a:xfrm>
          <a:off x="911057" y="2319017"/>
          <a:ext cx="6517176" cy="463926"/>
        </a:xfrm>
        <a:prstGeom prst="rect">
          <a:avLst/>
        </a:prstGeom>
        <a:gradFill rotWithShape="0">
          <a:gsLst>
            <a:gs pos="0">
              <a:schemeClr val="accent3">
                <a:alpha val="90000"/>
                <a:hueOff val="0"/>
                <a:satOff val="0"/>
                <a:lumOff val="0"/>
                <a:alphaOff val="-24000"/>
                <a:shade val="51000"/>
                <a:satMod val="130000"/>
              </a:schemeClr>
            </a:gs>
            <a:gs pos="80000">
              <a:schemeClr val="accent3">
                <a:alpha val="90000"/>
                <a:hueOff val="0"/>
                <a:satOff val="0"/>
                <a:lumOff val="0"/>
                <a:alphaOff val="-24000"/>
                <a:shade val="93000"/>
                <a:satMod val="130000"/>
              </a:schemeClr>
            </a:gs>
            <a:gs pos="100000">
              <a:schemeClr val="accent3">
                <a:alpha val="90000"/>
                <a:hueOff val="0"/>
                <a:satOff val="0"/>
                <a:lumOff val="0"/>
                <a:alphaOff val="-24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noProof="0">
              <a:latin typeface="Arial Narrow" pitchFamily="34" charset="0"/>
              <a:cs typeface="Arial" pitchFamily="34" charset="0"/>
            </a:rPr>
            <a:t>Frontend</a:t>
          </a:r>
        </a:p>
      </dsp:txBody>
      <dsp:txXfrm>
        <a:off x="911057" y="2319017"/>
        <a:ext cx="6517176" cy="463926"/>
      </dsp:txXfrm>
    </dsp:sp>
    <dsp:sp modelId="{A48CDA2E-8B56-43FD-A1DD-18239C69B5EE}">
      <dsp:nvSpPr>
        <dsp:cNvPr id="0" name=""/>
        <dsp:cNvSpPr/>
      </dsp:nvSpPr>
      <dsp:spPr>
        <a:xfrm>
          <a:off x="621103" y="2261026"/>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24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71183DA-68EA-4910-B46E-EB8A1103D5AB}">
      <dsp:nvSpPr>
        <dsp:cNvPr id="0" name=""/>
        <dsp:cNvSpPr/>
      </dsp:nvSpPr>
      <dsp:spPr>
        <a:xfrm>
          <a:off x="736556" y="3014819"/>
          <a:ext cx="6691678" cy="463926"/>
        </a:xfrm>
        <a:prstGeom prst="rect">
          <a:avLst/>
        </a:prstGeom>
        <a:gradFill rotWithShape="0">
          <a:gsLst>
            <a:gs pos="0">
              <a:schemeClr val="accent3">
                <a:alpha val="90000"/>
                <a:hueOff val="0"/>
                <a:satOff val="0"/>
                <a:lumOff val="0"/>
                <a:alphaOff val="-32000"/>
                <a:shade val="51000"/>
                <a:satMod val="130000"/>
              </a:schemeClr>
            </a:gs>
            <a:gs pos="80000">
              <a:schemeClr val="accent3">
                <a:alpha val="90000"/>
                <a:hueOff val="0"/>
                <a:satOff val="0"/>
                <a:lumOff val="0"/>
                <a:alphaOff val="-32000"/>
                <a:shade val="93000"/>
                <a:satMod val="130000"/>
              </a:schemeClr>
            </a:gs>
            <a:gs pos="100000">
              <a:schemeClr val="accent3">
                <a:alpha val="90000"/>
                <a:hueOff val="0"/>
                <a:satOff val="0"/>
                <a:lumOff val="0"/>
                <a:alphaOff val="-32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de-DE" sz="2400" kern="1200">
              <a:solidFill>
                <a:prstClr val="white"/>
              </a:solidFill>
              <a:latin typeface="Arial Narrow" pitchFamily="34" charset="0"/>
              <a:ea typeface="+mn-ea"/>
              <a:cs typeface="Arial" pitchFamily="34" charset="0"/>
            </a:rPr>
            <a:t>Zusammenfassung</a:t>
          </a:r>
          <a:endParaRPr lang="en-US" sz="2400" kern="1200" noProof="0">
            <a:solidFill>
              <a:prstClr val="white"/>
            </a:solidFill>
            <a:latin typeface="Arial Narrow" pitchFamily="34" charset="0"/>
            <a:ea typeface="+mn-ea"/>
            <a:cs typeface="Arial" pitchFamily="34" charset="0"/>
          </a:endParaRPr>
        </a:p>
      </dsp:txBody>
      <dsp:txXfrm>
        <a:off x="736556" y="3014819"/>
        <a:ext cx="6691678" cy="463926"/>
      </dsp:txXfrm>
    </dsp:sp>
    <dsp:sp modelId="{37E69BAE-5F90-4D65-8CDC-1F446A4C1663}">
      <dsp:nvSpPr>
        <dsp:cNvPr id="0" name=""/>
        <dsp:cNvSpPr/>
      </dsp:nvSpPr>
      <dsp:spPr>
        <a:xfrm>
          <a:off x="446602" y="2956828"/>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32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9D03DDE9-25B1-4108-8EC7-4FC7C56DA7D0}">
      <dsp:nvSpPr>
        <dsp:cNvPr id="0" name=""/>
        <dsp:cNvSpPr/>
      </dsp:nvSpPr>
      <dsp:spPr>
        <a:xfrm>
          <a:off x="354944" y="3710621"/>
          <a:ext cx="7073289" cy="463926"/>
        </a:xfrm>
        <a:prstGeom prst="rect">
          <a:avLst/>
        </a:prstGeom>
        <a:gradFill rotWithShape="0">
          <a:gsLst>
            <a:gs pos="0">
              <a:schemeClr val="accent3">
                <a:alpha val="90000"/>
                <a:hueOff val="0"/>
                <a:satOff val="0"/>
                <a:lumOff val="0"/>
                <a:alphaOff val="-40000"/>
                <a:shade val="51000"/>
                <a:satMod val="130000"/>
              </a:schemeClr>
            </a:gs>
            <a:gs pos="80000">
              <a:schemeClr val="accent3">
                <a:alpha val="90000"/>
                <a:hueOff val="0"/>
                <a:satOff val="0"/>
                <a:lumOff val="0"/>
                <a:alphaOff val="-40000"/>
                <a:shade val="93000"/>
                <a:satMod val="130000"/>
              </a:schemeClr>
            </a:gs>
            <a:gs pos="100000">
              <a:schemeClr val="accent3">
                <a:alpha val="90000"/>
                <a:hueOff val="0"/>
                <a:satOff val="0"/>
                <a:lumOff val="0"/>
                <a:alphaOff val="-4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noProof="0">
              <a:latin typeface="Arial Narrow"/>
              <a:cs typeface="Arial"/>
            </a:rPr>
            <a:t>Demo</a:t>
          </a:r>
        </a:p>
      </dsp:txBody>
      <dsp:txXfrm>
        <a:off x="354944" y="3710621"/>
        <a:ext cx="7073289" cy="463926"/>
      </dsp:txXfrm>
    </dsp:sp>
    <dsp:sp modelId="{A39841B7-FFB4-4FB7-85D2-2DBAF82C3D66}">
      <dsp:nvSpPr>
        <dsp:cNvPr id="0" name=""/>
        <dsp:cNvSpPr/>
      </dsp:nvSpPr>
      <dsp:spPr>
        <a:xfrm>
          <a:off x="64990" y="3652630"/>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40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D790A9-C561-4FEA-87F5-F26B8A0069C2}">
      <dsp:nvSpPr>
        <dsp:cNvPr id="0" name=""/>
        <dsp:cNvSpPr/>
      </dsp:nvSpPr>
      <dsp:spPr>
        <a:xfrm>
          <a:off x="-4981947" y="-763335"/>
          <a:ext cx="5933270" cy="5933270"/>
        </a:xfrm>
        <a:prstGeom prst="blockArc">
          <a:avLst>
            <a:gd name="adj1" fmla="val 18900000"/>
            <a:gd name="adj2" fmla="val 2700000"/>
            <a:gd name="adj3" fmla="val 364"/>
          </a:avLst>
        </a:prstGeom>
        <a:noFill/>
        <a:ln w="25400" cap="flat" cmpd="sng" algn="ctr">
          <a:solidFill>
            <a:schemeClr val="accent3">
              <a:tint val="9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23834D32-7446-4B31-86AF-4783A013F81E}">
      <dsp:nvSpPr>
        <dsp:cNvPr id="0" name=""/>
        <dsp:cNvSpPr/>
      </dsp:nvSpPr>
      <dsp:spPr>
        <a:xfrm>
          <a:off x="355369" y="232051"/>
          <a:ext cx="6435137" cy="463926"/>
        </a:xfrm>
        <a:prstGeom prst="rect">
          <a:avLst/>
        </a:prstGeom>
        <a:gradFill rotWithShape="0">
          <a:gsLst>
            <a:gs pos="0">
              <a:schemeClr val="accent3">
                <a:alpha val="90000"/>
                <a:hueOff val="0"/>
                <a:satOff val="0"/>
                <a:lumOff val="0"/>
                <a:alphaOff val="0"/>
                <a:shade val="51000"/>
                <a:satMod val="130000"/>
              </a:schemeClr>
            </a:gs>
            <a:gs pos="80000">
              <a:schemeClr val="accent3">
                <a:alpha val="90000"/>
                <a:hueOff val="0"/>
                <a:satOff val="0"/>
                <a:lumOff val="0"/>
                <a:alphaOff val="0"/>
                <a:shade val="93000"/>
                <a:satMod val="130000"/>
              </a:schemeClr>
            </a:gs>
            <a:gs pos="100000">
              <a:schemeClr val="accent3">
                <a:alpha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err="1">
              <a:solidFill>
                <a:prstClr val="white"/>
              </a:solidFill>
              <a:latin typeface="Arial Narrow" pitchFamily="34" charset="0"/>
              <a:ea typeface="+mn-ea"/>
              <a:cs typeface="Arial" pitchFamily="34" charset="0"/>
            </a:rPr>
            <a:t>Projekt</a:t>
          </a:r>
          <a:endParaRPr lang="de-DE" sz="2400" kern="1200">
            <a:solidFill>
              <a:prstClr val="white"/>
            </a:solidFill>
            <a:latin typeface="Arial Narrow" pitchFamily="34" charset="0"/>
            <a:ea typeface="+mn-ea"/>
            <a:cs typeface="Arial" pitchFamily="34" charset="0"/>
          </a:endParaRPr>
        </a:p>
      </dsp:txBody>
      <dsp:txXfrm>
        <a:off x="355369" y="232051"/>
        <a:ext cx="6435137" cy="463926"/>
      </dsp:txXfrm>
    </dsp:sp>
    <dsp:sp modelId="{4DFA62D6-C196-4EBE-908A-1CEF6CB28BB6}">
      <dsp:nvSpPr>
        <dsp:cNvPr id="0" name=""/>
        <dsp:cNvSpPr/>
      </dsp:nvSpPr>
      <dsp:spPr>
        <a:xfrm>
          <a:off x="64990" y="174060"/>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060C9DCD-F92B-490A-9BA8-58E1E9EA16B1}">
      <dsp:nvSpPr>
        <dsp:cNvPr id="0" name=""/>
        <dsp:cNvSpPr/>
      </dsp:nvSpPr>
      <dsp:spPr>
        <a:xfrm>
          <a:off x="736556" y="927853"/>
          <a:ext cx="6691678" cy="463926"/>
        </a:xfrm>
        <a:prstGeom prst="rect">
          <a:avLst/>
        </a:prstGeom>
        <a:gradFill rotWithShape="0">
          <a:gsLst>
            <a:gs pos="0">
              <a:schemeClr val="accent3">
                <a:alpha val="90000"/>
                <a:hueOff val="0"/>
                <a:satOff val="0"/>
                <a:lumOff val="0"/>
                <a:alphaOff val="-8000"/>
                <a:shade val="51000"/>
                <a:satMod val="130000"/>
              </a:schemeClr>
            </a:gs>
            <a:gs pos="80000">
              <a:schemeClr val="accent3">
                <a:alpha val="90000"/>
                <a:hueOff val="0"/>
                <a:satOff val="0"/>
                <a:lumOff val="0"/>
                <a:alphaOff val="-8000"/>
                <a:shade val="93000"/>
                <a:satMod val="130000"/>
              </a:schemeClr>
            </a:gs>
            <a:gs pos="100000">
              <a:schemeClr val="accent3">
                <a:alpha val="90000"/>
                <a:hueOff val="0"/>
                <a:satOff val="0"/>
                <a:lumOff val="0"/>
                <a:alphaOff val="-8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de-DE" sz="2400" kern="1200">
              <a:latin typeface="Arial Narrow" pitchFamily="34" charset="0"/>
              <a:cs typeface="Arial" pitchFamily="34" charset="0"/>
            </a:rPr>
            <a:t>Backend</a:t>
          </a:r>
        </a:p>
      </dsp:txBody>
      <dsp:txXfrm>
        <a:off x="736556" y="927853"/>
        <a:ext cx="6691678" cy="463926"/>
      </dsp:txXfrm>
    </dsp:sp>
    <dsp:sp modelId="{217A7F0E-63E9-46FC-A229-749FB8D58D21}">
      <dsp:nvSpPr>
        <dsp:cNvPr id="0" name=""/>
        <dsp:cNvSpPr/>
      </dsp:nvSpPr>
      <dsp:spPr>
        <a:xfrm>
          <a:off x="446602" y="869862"/>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8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CCF4AC55-D592-4B90-8668-6A67548639F4}">
      <dsp:nvSpPr>
        <dsp:cNvPr id="0" name=""/>
        <dsp:cNvSpPr/>
      </dsp:nvSpPr>
      <dsp:spPr>
        <a:xfrm>
          <a:off x="911057" y="1623655"/>
          <a:ext cx="6517176" cy="463926"/>
        </a:xfrm>
        <a:prstGeom prst="rect">
          <a:avLst/>
        </a:prstGeom>
        <a:gradFill rotWithShape="0">
          <a:gsLst>
            <a:gs pos="0">
              <a:schemeClr val="accent3">
                <a:alpha val="90000"/>
                <a:hueOff val="0"/>
                <a:satOff val="0"/>
                <a:lumOff val="0"/>
                <a:alphaOff val="-16000"/>
                <a:shade val="51000"/>
                <a:satMod val="130000"/>
              </a:schemeClr>
            </a:gs>
            <a:gs pos="80000">
              <a:schemeClr val="accent3">
                <a:alpha val="90000"/>
                <a:hueOff val="0"/>
                <a:satOff val="0"/>
                <a:lumOff val="0"/>
                <a:alphaOff val="-16000"/>
                <a:shade val="93000"/>
                <a:satMod val="130000"/>
              </a:schemeClr>
            </a:gs>
            <a:gs pos="100000">
              <a:schemeClr val="accent3">
                <a:alpha val="90000"/>
                <a:hueOff val="0"/>
                <a:satOff val="0"/>
                <a:lumOff val="0"/>
                <a:alphaOff val="-16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de-DE" sz="2400" u="none" kern="1200">
              <a:latin typeface="Arial Narrow" pitchFamily="34" charset="0"/>
              <a:cs typeface="Arial" pitchFamily="34" charset="0"/>
            </a:rPr>
            <a:t>Docker</a:t>
          </a:r>
        </a:p>
      </dsp:txBody>
      <dsp:txXfrm>
        <a:off x="911057" y="1623655"/>
        <a:ext cx="6517176" cy="463926"/>
      </dsp:txXfrm>
    </dsp:sp>
    <dsp:sp modelId="{893F772E-28A8-4FA2-A53B-CDAC6102DCA0}">
      <dsp:nvSpPr>
        <dsp:cNvPr id="0" name=""/>
        <dsp:cNvSpPr/>
      </dsp:nvSpPr>
      <dsp:spPr>
        <a:xfrm>
          <a:off x="621103" y="1565664"/>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16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C84A543A-E73D-433F-9A8A-6CFAD86412B3}">
      <dsp:nvSpPr>
        <dsp:cNvPr id="0" name=""/>
        <dsp:cNvSpPr/>
      </dsp:nvSpPr>
      <dsp:spPr>
        <a:xfrm>
          <a:off x="911057" y="2319017"/>
          <a:ext cx="6517176" cy="463926"/>
        </a:xfrm>
        <a:prstGeom prst="rect">
          <a:avLst/>
        </a:prstGeom>
        <a:gradFill rotWithShape="0">
          <a:gsLst>
            <a:gs pos="0">
              <a:schemeClr val="accent3">
                <a:alpha val="90000"/>
                <a:hueOff val="0"/>
                <a:satOff val="0"/>
                <a:lumOff val="0"/>
                <a:alphaOff val="-24000"/>
                <a:shade val="51000"/>
                <a:satMod val="130000"/>
              </a:schemeClr>
            </a:gs>
            <a:gs pos="80000">
              <a:schemeClr val="accent3">
                <a:alpha val="90000"/>
                <a:hueOff val="0"/>
                <a:satOff val="0"/>
                <a:lumOff val="0"/>
                <a:alphaOff val="-24000"/>
                <a:shade val="93000"/>
                <a:satMod val="130000"/>
              </a:schemeClr>
            </a:gs>
            <a:gs pos="100000">
              <a:schemeClr val="accent3">
                <a:alpha val="90000"/>
                <a:hueOff val="0"/>
                <a:satOff val="0"/>
                <a:lumOff val="0"/>
                <a:alphaOff val="-24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noProof="0">
              <a:latin typeface="Arial Narrow" pitchFamily="34" charset="0"/>
              <a:cs typeface="Arial" pitchFamily="34" charset="0"/>
            </a:rPr>
            <a:t>Frontend</a:t>
          </a:r>
        </a:p>
      </dsp:txBody>
      <dsp:txXfrm>
        <a:off x="911057" y="2319017"/>
        <a:ext cx="6517176" cy="463926"/>
      </dsp:txXfrm>
    </dsp:sp>
    <dsp:sp modelId="{A48CDA2E-8B56-43FD-A1DD-18239C69B5EE}">
      <dsp:nvSpPr>
        <dsp:cNvPr id="0" name=""/>
        <dsp:cNvSpPr/>
      </dsp:nvSpPr>
      <dsp:spPr>
        <a:xfrm>
          <a:off x="621103" y="2261026"/>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24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71183DA-68EA-4910-B46E-EB8A1103D5AB}">
      <dsp:nvSpPr>
        <dsp:cNvPr id="0" name=""/>
        <dsp:cNvSpPr/>
      </dsp:nvSpPr>
      <dsp:spPr>
        <a:xfrm>
          <a:off x="736556" y="3014819"/>
          <a:ext cx="6691678" cy="463926"/>
        </a:xfrm>
        <a:prstGeom prst="rect">
          <a:avLst/>
        </a:prstGeom>
        <a:gradFill rotWithShape="0">
          <a:gsLst>
            <a:gs pos="0">
              <a:schemeClr val="accent3">
                <a:alpha val="90000"/>
                <a:hueOff val="0"/>
                <a:satOff val="0"/>
                <a:lumOff val="0"/>
                <a:alphaOff val="-32000"/>
                <a:shade val="51000"/>
                <a:satMod val="130000"/>
              </a:schemeClr>
            </a:gs>
            <a:gs pos="80000">
              <a:schemeClr val="accent3">
                <a:alpha val="90000"/>
                <a:hueOff val="0"/>
                <a:satOff val="0"/>
                <a:lumOff val="0"/>
                <a:alphaOff val="-32000"/>
                <a:shade val="93000"/>
                <a:satMod val="130000"/>
              </a:schemeClr>
            </a:gs>
            <a:gs pos="100000">
              <a:schemeClr val="accent3">
                <a:alpha val="90000"/>
                <a:hueOff val="0"/>
                <a:satOff val="0"/>
                <a:lumOff val="0"/>
                <a:alphaOff val="-32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de-DE" sz="2400" kern="1200">
              <a:solidFill>
                <a:prstClr val="white"/>
              </a:solidFill>
              <a:latin typeface="Arial Narrow" pitchFamily="34" charset="0"/>
              <a:ea typeface="+mn-ea"/>
              <a:cs typeface="Arial" pitchFamily="34" charset="0"/>
            </a:rPr>
            <a:t>Zusammenfassung</a:t>
          </a:r>
          <a:endParaRPr lang="en-US" sz="2400" kern="1200" noProof="0">
            <a:solidFill>
              <a:prstClr val="white"/>
            </a:solidFill>
            <a:latin typeface="Arial Narrow" pitchFamily="34" charset="0"/>
            <a:ea typeface="+mn-ea"/>
            <a:cs typeface="Arial" pitchFamily="34" charset="0"/>
          </a:endParaRPr>
        </a:p>
      </dsp:txBody>
      <dsp:txXfrm>
        <a:off x="736556" y="3014819"/>
        <a:ext cx="6691678" cy="463926"/>
      </dsp:txXfrm>
    </dsp:sp>
    <dsp:sp modelId="{37E69BAE-5F90-4D65-8CDC-1F446A4C1663}">
      <dsp:nvSpPr>
        <dsp:cNvPr id="0" name=""/>
        <dsp:cNvSpPr/>
      </dsp:nvSpPr>
      <dsp:spPr>
        <a:xfrm>
          <a:off x="446602" y="2956828"/>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32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9D03DDE9-25B1-4108-8EC7-4FC7C56DA7D0}">
      <dsp:nvSpPr>
        <dsp:cNvPr id="0" name=""/>
        <dsp:cNvSpPr/>
      </dsp:nvSpPr>
      <dsp:spPr>
        <a:xfrm>
          <a:off x="354944" y="3710621"/>
          <a:ext cx="7073289" cy="463926"/>
        </a:xfrm>
        <a:prstGeom prst="rect">
          <a:avLst/>
        </a:prstGeom>
        <a:gradFill rotWithShape="0">
          <a:gsLst>
            <a:gs pos="0">
              <a:schemeClr val="accent3">
                <a:alpha val="90000"/>
                <a:hueOff val="0"/>
                <a:satOff val="0"/>
                <a:lumOff val="0"/>
                <a:alphaOff val="-40000"/>
                <a:shade val="51000"/>
                <a:satMod val="130000"/>
              </a:schemeClr>
            </a:gs>
            <a:gs pos="80000">
              <a:schemeClr val="accent3">
                <a:alpha val="90000"/>
                <a:hueOff val="0"/>
                <a:satOff val="0"/>
                <a:lumOff val="0"/>
                <a:alphaOff val="-40000"/>
                <a:shade val="93000"/>
                <a:satMod val="130000"/>
              </a:schemeClr>
            </a:gs>
            <a:gs pos="100000">
              <a:schemeClr val="accent3">
                <a:alpha val="90000"/>
                <a:hueOff val="0"/>
                <a:satOff val="0"/>
                <a:lumOff val="0"/>
                <a:alphaOff val="-4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noProof="0">
              <a:latin typeface="Arial Narrow"/>
              <a:cs typeface="Arial"/>
            </a:rPr>
            <a:t>Demo</a:t>
          </a:r>
        </a:p>
      </dsp:txBody>
      <dsp:txXfrm>
        <a:off x="354944" y="3710621"/>
        <a:ext cx="7073289" cy="463926"/>
      </dsp:txXfrm>
    </dsp:sp>
    <dsp:sp modelId="{A39841B7-FFB4-4FB7-85D2-2DBAF82C3D66}">
      <dsp:nvSpPr>
        <dsp:cNvPr id="0" name=""/>
        <dsp:cNvSpPr/>
      </dsp:nvSpPr>
      <dsp:spPr>
        <a:xfrm>
          <a:off x="64990" y="3652630"/>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40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B6BEA-DD8A-EE4D-9FD0-6A3108B5202B}">
      <dsp:nvSpPr>
        <dsp:cNvPr id="0" name=""/>
        <dsp:cNvSpPr/>
      </dsp:nvSpPr>
      <dsp:spPr>
        <a:xfrm>
          <a:off x="1259999" y="39977"/>
          <a:ext cx="649050" cy="329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a:off x="1259999" y="39977"/>
        <a:ext cx="649050" cy="329125"/>
      </dsp:txXfrm>
    </dsp:sp>
    <dsp:sp modelId="{62415447-3B91-5147-B908-1EB15C538BD3}">
      <dsp:nvSpPr>
        <dsp:cNvPr id="0" name=""/>
        <dsp:cNvSpPr/>
      </dsp:nvSpPr>
      <dsp:spPr>
        <a:xfrm>
          <a:off x="662521" y="-57337"/>
          <a:ext cx="1568441" cy="1568441"/>
        </a:xfrm>
        <a:prstGeom prst="circularArrow">
          <a:avLst>
            <a:gd name="adj1" fmla="val 9484"/>
            <a:gd name="adj2" fmla="val 685076"/>
            <a:gd name="adj3" fmla="val 1963408"/>
            <a:gd name="adj4" fmla="val 19074036"/>
            <a:gd name="adj5" fmla="val 11065"/>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DED8B1-57CE-014A-A798-3C9CA78EE1E3}">
      <dsp:nvSpPr>
        <dsp:cNvPr id="0" name=""/>
        <dsp:cNvSpPr/>
      </dsp:nvSpPr>
      <dsp:spPr>
        <a:xfrm>
          <a:off x="1260002" y="1108863"/>
          <a:ext cx="633870" cy="335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1260002" y="1108863"/>
        <a:ext cx="633870" cy="335266"/>
      </dsp:txXfrm>
    </dsp:sp>
    <dsp:sp modelId="{B9DAC929-F946-A341-AB29-7095E0CECFC4}">
      <dsp:nvSpPr>
        <dsp:cNvPr id="0" name=""/>
        <dsp:cNvSpPr/>
      </dsp:nvSpPr>
      <dsp:spPr>
        <a:xfrm>
          <a:off x="925577" y="-54340"/>
          <a:ext cx="1568441" cy="1568441"/>
        </a:xfrm>
        <a:prstGeom prst="circularArrow">
          <a:avLst>
            <a:gd name="adj1" fmla="val 9484"/>
            <a:gd name="adj2" fmla="val 685076"/>
            <a:gd name="adj3" fmla="val 12742204"/>
            <a:gd name="adj4" fmla="val 8172699"/>
            <a:gd name="adj5" fmla="val 11065"/>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D790A9-C561-4FEA-87F5-F26B8A0069C2}">
      <dsp:nvSpPr>
        <dsp:cNvPr id="0" name=""/>
        <dsp:cNvSpPr/>
      </dsp:nvSpPr>
      <dsp:spPr>
        <a:xfrm>
          <a:off x="-4981947" y="-763335"/>
          <a:ext cx="5933270" cy="5933270"/>
        </a:xfrm>
        <a:prstGeom prst="blockArc">
          <a:avLst>
            <a:gd name="adj1" fmla="val 18900000"/>
            <a:gd name="adj2" fmla="val 2700000"/>
            <a:gd name="adj3" fmla="val 364"/>
          </a:avLst>
        </a:prstGeom>
        <a:noFill/>
        <a:ln w="25400" cap="flat" cmpd="sng" algn="ctr">
          <a:solidFill>
            <a:schemeClr val="accent3">
              <a:tint val="9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23834D32-7446-4B31-86AF-4783A013F81E}">
      <dsp:nvSpPr>
        <dsp:cNvPr id="0" name=""/>
        <dsp:cNvSpPr/>
      </dsp:nvSpPr>
      <dsp:spPr>
        <a:xfrm>
          <a:off x="355369" y="232051"/>
          <a:ext cx="6435137" cy="463926"/>
        </a:xfrm>
        <a:prstGeom prst="rect">
          <a:avLst/>
        </a:prstGeom>
        <a:gradFill rotWithShape="0">
          <a:gsLst>
            <a:gs pos="0">
              <a:schemeClr val="accent3">
                <a:alpha val="90000"/>
                <a:hueOff val="0"/>
                <a:satOff val="0"/>
                <a:lumOff val="0"/>
                <a:alphaOff val="0"/>
                <a:shade val="51000"/>
                <a:satMod val="130000"/>
              </a:schemeClr>
            </a:gs>
            <a:gs pos="80000">
              <a:schemeClr val="accent3">
                <a:alpha val="90000"/>
                <a:hueOff val="0"/>
                <a:satOff val="0"/>
                <a:lumOff val="0"/>
                <a:alphaOff val="0"/>
                <a:shade val="93000"/>
                <a:satMod val="130000"/>
              </a:schemeClr>
            </a:gs>
            <a:gs pos="100000">
              <a:schemeClr val="accent3">
                <a:alpha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err="1">
              <a:solidFill>
                <a:prstClr val="white"/>
              </a:solidFill>
              <a:latin typeface="Arial Narrow" pitchFamily="34" charset="0"/>
              <a:ea typeface="+mn-ea"/>
              <a:cs typeface="Arial" pitchFamily="34" charset="0"/>
            </a:rPr>
            <a:t>Projekt</a:t>
          </a:r>
          <a:endParaRPr lang="de-DE" sz="2400" kern="1200">
            <a:solidFill>
              <a:prstClr val="white"/>
            </a:solidFill>
            <a:latin typeface="Arial Narrow" pitchFamily="34" charset="0"/>
            <a:ea typeface="+mn-ea"/>
            <a:cs typeface="Arial" pitchFamily="34" charset="0"/>
          </a:endParaRPr>
        </a:p>
      </dsp:txBody>
      <dsp:txXfrm>
        <a:off x="355369" y="232051"/>
        <a:ext cx="6435137" cy="463926"/>
      </dsp:txXfrm>
    </dsp:sp>
    <dsp:sp modelId="{4DFA62D6-C196-4EBE-908A-1CEF6CB28BB6}">
      <dsp:nvSpPr>
        <dsp:cNvPr id="0" name=""/>
        <dsp:cNvSpPr/>
      </dsp:nvSpPr>
      <dsp:spPr>
        <a:xfrm>
          <a:off x="64990" y="174060"/>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060C9DCD-F92B-490A-9BA8-58E1E9EA16B1}">
      <dsp:nvSpPr>
        <dsp:cNvPr id="0" name=""/>
        <dsp:cNvSpPr/>
      </dsp:nvSpPr>
      <dsp:spPr>
        <a:xfrm>
          <a:off x="736556" y="927853"/>
          <a:ext cx="6691678" cy="463926"/>
        </a:xfrm>
        <a:prstGeom prst="rect">
          <a:avLst/>
        </a:prstGeom>
        <a:gradFill rotWithShape="0">
          <a:gsLst>
            <a:gs pos="0">
              <a:schemeClr val="accent3">
                <a:alpha val="90000"/>
                <a:hueOff val="0"/>
                <a:satOff val="0"/>
                <a:lumOff val="0"/>
                <a:alphaOff val="-8000"/>
                <a:shade val="51000"/>
                <a:satMod val="130000"/>
              </a:schemeClr>
            </a:gs>
            <a:gs pos="80000">
              <a:schemeClr val="accent3">
                <a:alpha val="90000"/>
                <a:hueOff val="0"/>
                <a:satOff val="0"/>
                <a:lumOff val="0"/>
                <a:alphaOff val="-8000"/>
                <a:shade val="93000"/>
                <a:satMod val="130000"/>
              </a:schemeClr>
            </a:gs>
            <a:gs pos="100000">
              <a:schemeClr val="accent3">
                <a:alpha val="90000"/>
                <a:hueOff val="0"/>
                <a:satOff val="0"/>
                <a:lumOff val="0"/>
                <a:alphaOff val="-8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de-DE" sz="2400" kern="1200">
              <a:latin typeface="Arial Narrow" pitchFamily="34" charset="0"/>
              <a:cs typeface="Arial" pitchFamily="34" charset="0"/>
            </a:rPr>
            <a:t>Backend</a:t>
          </a:r>
        </a:p>
      </dsp:txBody>
      <dsp:txXfrm>
        <a:off x="736556" y="927853"/>
        <a:ext cx="6691678" cy="463926"/>
      </dsp:txXfrm>
    </dsp:sp>
    <dsp:sp modelId="{217A7F0E-63E9-46FC-A229-749FB8D58D21}">
      <dsp:nvSpPr>
        <dsp:cNvPr id="0" name=""/>
        <dsp:cNvSpPr/>
      </dsp:nvSpPr>
      <dsp:spPr>
        <a:xfrm>
          <a:off x="446602" y="869862"/>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8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CCF4AC55-D592-4B90-8668-6A67548639F4}">
      <dsp:nvSpPr>
        <dsp:cNvPr id="0" name=""/>
        <dsp:cNvSpPr/>
      </dsp:nvSpPr>
      <dsp:spPr>
        <a:xfrm>
          <a:off x="911057" y="1623655"/>
          <a:ext cx="6517176" cy="463926"/>
        </a:xfrm>
        <a:prstGeom prst="rect">
          <a:avLst/>
        </a:prstGeom>
        <a:gradFill rotWithShape="0">
          <a:gsLst>
            <a:gs pos="0">
              <a:schemeClr val="accent3">
                <a:alpha val="90000"/>
                <a:hueOff val="0"/>
                <a:satOff val="0"/>
                <a:lumOff val="0"/>
                <a:alphaOff val="-16000"/>
                <a:shade val="51000"/>
                <a:satMod val="130000"/>
              </a:schemeClr>
            </a:gs>
            <a:gs pos="80000">
              <a:schemeClr val="accent3">
                <a:alpha val="90000"/>
                <a:hueOff val="0"/>
                <a:satOff val="0"/>
                <a:lumOff val="0"/>
                <a:alphaOff val="-16000"/>
                <a:shade val="93000"/>
                <a:satMod val="130000"/>
              </a:schemeClr>
            </a:gs>
            <a:gs pos="100000">
              <a:schemeClr val="accent3">
                <a:alpha val="90000"/>
                <a:hueOff val="0"/>
                <a:satOff val="0"/>
                <a:lumOff val="0"/>
                <a:alphaOff val="-16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de-DE" sz="2400" u="none" kern="1200">
              <a:latin typeface="Arial Narrow" pitchFamily="34" charset="0"/>
              <a:cs typeface="Arial" pitchFamily="34" charset="0"/>
            </a:rPr>
            <a:t>Docker</a:t>
          </a:r>
        </a:p>
      </dsp:txBody>
      <dsp:txXfrm>
        <a:off x="911057" y="1623655"/>
        <a:ext cx="6517176" cy="463926"/>
      </dsp:txXfrm>
    </dsp:sp>
    <dsp:sp modelId="{893F772E-28A8-4FA2-A53B-CDAC6102DCA0}">
      <dsp:nvSpPr>
        <dsp:cNvPr id="0" name=""/>
        <dsp:cNvSpPr/>
      </dsp:nvSpPr>
      <dsp:spPr>
        <a:xfrm>
          <a:off x="621103" y="1565664"/>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16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C84A543A-E73D-433F-9A8A-6CFAD86412B3}">
      <dsp:nvSpPr>
        <dsp:cNvPr id="0" name=""/>
        <dsp:cNvSpPr/>
      </dsp:nvSpPr>
      <dsp:spPr>
        <a:xfrm>
          <a:off x="911057" y="2319017"/>
          <a:ext cx="6517176" cy="463926"/>
        </a:xfrm>
        <a:prstGeom prst="rect">
          <a:avLst/>
        </a:prstGeom>
        <a:gradFill rotWithShape="0">
          <a:gsLst>
            <a:gs pos="0">
              <a:schemeClr val="accent3">
                <a:alpha val="90000"/>
                <a:hueOff val="0"/>
                <a:satOff val="0"/>
                <a:lumOff val="0"/>
                <a:alphaOff val="-24000"/>
                <a:shade val="51000"/>
                <a:satMod val="130000"/>
              </a:schemeClr>
            </a:gs>
            <a:gs pos="80000">
              <a:schemeClr val="accent3">
                <a:alpha val="90000"/>
                <a:hueOff val="0"/>
                <a:satOff val="0"/>
                <a:lumOff val="0"/>
                <a:alphaOff val="-24000"/>
                <a:shade val="93000"/>
                <a:satMod val="130000"/>
              </a:schemeClr>
            </a:gs>
            <a:gs pos="100000">
              <a:schemeClr val="accent3">
                <a:alpha val="90000"/>
                <a:hueOff val="0"/>
                <a:satOff val="0"/>
                <a:lumOff val="0"/>
                <a:alphaOff val="-24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noProof="0">
              <a:latin typeface="Arial Narrow" pitchFamily="34" charset="0"/>
              <a:cs typeface="Arial" pitchFamily="34" charset="0"/>
            </a:rPr>
            <a:t>Frontend</a:t>
          </a:r>
        </a:p>
      </dsp:txBody>
      <dsp:txXfrm>
        <a:off x="911057" y="2319017"/>
        <a:ext cx="6517176" cy="463926"/>
      </dsp:txXfrm>
    </dsp:sp>
    <dsp:sp modelId="{A48CDA2E-8B56-43FD-A1DD-18239C69B5EE}">
      <dsp:nvSpPr>
        <dsp:cNvPr id="0" name=""/>
        <dsp:cNvSpPr/>
      </dsp:nvSpPr>
      <dsp:spPr>
        <a:xfrm>
          <a:off x="621103" y="2261026"/>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24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71183DA-68EA-4910-B46E-EB8A1103D5AB}">
      <dsp:nvSpPr>
        <dsp:cNvPr id="0" name=""/>
        <dsp:cNvSpPr/>
      </dsp:nvSpPr>
      <dsp:spPr>
        <a:xfrm>
          <a:off x="736556" y="3014819"/>
          <a:ext cx="6691678" cy="463926"/>
        </a:xfrm>
        <a:prstGeom prst="rect">
          <a:avLst/>
        </a:prstGeom>
        <a:gradFill rotWithShape="0">
          <a:gsLst>
            <a:gs pos="0">
              <a:schemeClr val="accent3">
                <a:alpha val="90000"/>
                <a:hueOff val="0"/>
                <a:satOff val="0"/>
                <a:lumOff val="0"/>
                <a:alphaOff val="-32000"/>
                <a:shade val="51000"/>
                <a:satMod val="130000"/>
              </a:schemeClr>
            </a:gs>
            <a:gs pos="80000">
              <a:schemeClr val="accent3">
                <a:alpha val="90000"/>
                <a:hueOff val="0"/>
                <a:satOff val="0"/>
                <a:lumOff val="0"/>
                <a:alphaOff val="-32000"/>
                <a:shade val="93000"/>
                <a:satMod val="130000"/>
              </a:schemeClr>
            </a:gs>
            <a:gs pos="100000">
              <a:schemeClr val="accent3">
                <a:alpha val="90000"/>
                <a:hueOff val="0"/>
                <a:satOff val="0"/>
                <a:lumOff val="0"/>
                <a:alphaOff val="-32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de-DE" sz="2400" kern="1200">
              <a:solidFill>
                <a:prstClr val="white"/>
              </a:solidFill>
              <a:latin typeface="Arial Narrow" pitchFamily="34" charset="0"/>
              <a:ea typeface="+mn-ea"/>
              <a:cs typeface="Arial" pitchFamily="34" charset="0"/>
            </a:rPr>
            <a:t>Zusammenfassung</a:t>
          </a:r>
          <a:endParaRPr lang="en-US" sz="2400" kern="1200" noProof="0">
            <a:solidFill>
              <a:prstClr val="white"/>
            </a:solidFill>
            <a:latin typeface="Arial Narrow" pitchFamily="34" charset="0"/>
            <a:ea typeface="+mn-ea"/>
            <a:cs typeface="Arial" pitchFamily="34" charset="0"/>
          </a:endParaRPr>
        </a:p>
      </dsp:txBody>
      <dsp:txXfrm>
        <a:off x="736556" y="3014819"/>
        <a:ext cx="6691678" cy="463926"/>
      </dsp:txXfrm>
    </dsp:sp>
    <dsp:sp modelId="{37E69BAE-5F90-4D65-8CDC-1F446A4C1663}">
      <dsp:nvSpPr>
        <dsp:cNvPr id="0" name=""/>
        <dsp:cNvSpPr/>
      </dsp:nvSpPr>
      <dsp:spPr>
        <a:xfrm>
          <a:off x="446602" y="2956828"/>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32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9D03DDE9-25B1-4108-8EC7-4FC7C56DA7D0}">
      <dsp:nvSpPr>
        <dsp:cNvPr id="0" name=""/>
        <dsp:cNvSpPr/>
      </dsp:nvSpPr>
      <dsp:spPr>
        <a:xfrm>
          <a:off x="354944" y="3710621"/>
          <a:ext cx="7073289" cy="463926"/>
        </a:xfrm>
        <a:prstGeom prst="rect">
          <a:avLst/>
        </a:prstGeom>
        <a:gradFill rotWithShape="0">
          <a:gsLst>
            <a:gs pos="0">
              <a:schemeClr val="accent3">
                <a:alpha val="90000"/>
                <a:hueOff val="0"/>
                <a:satOff val="0"/>
                <a:lumOff val="0"/>
                <a:alphaOff val="-40000"/>
                <a:shade val="51000"/>
                <a:satMod val="130000"/>
              </a:schemeClr>
            </a:gs>
            <a:gs pos="80000">
              <a:schemeClr val="accent3">
                <a:alpha val="90000"/>
                <a:hueOff val="0"/>
                <a:satOff val="0"/>
                <a:lumOff val="0"/>
                <a:alphaOff val="-40000"/>
                <a:shade val="93000"/>
                <a:satMod val="130000"/>
              </a:schemeClr>
            </a:gs>
            <a:gs pos="100000">
              <a:schemeClr val="accent3">
                <a:alpha val="90000"/>
                <a:hueOff val="0"/>
                <a:satOff val="0"/>
                <a:lumOff val="0"/>
                <a:alphaOff val="-4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noProof="0">
              <a:latin typeface="Arial Narrow"/>
              <a:cs typeface="Arial"/>
            </a:rPr>
            <a:t>Demo</a:t>
          </a:r>
        </a:p>
      </dsp:txBody>
      <dsp:txXfrm>
        <a:off x="354944" y="3710621"/>
        <a:ext cx="7073289" cy="463926"/>
      </dsp:txXfrm>
    </dsp:sp>
    <dsp:sp modelId="{A39841B7-FFB4-4FB7-85D2-2DBAF82C3D66}">
      <dsp:nvSpPr>
        <dsp:cNvPr id="0" name=""/>
        <dsp:cNvSpPr/>
      </dsp:nvSpPr>
      <dsp:spPr>
        <a:xfrm>
          <a:off x="64990" y="3652630"/>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40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A5CEB0-BD26-44E6-ACAB-37C6FEB25DE7}">
      <dsp:nvSpPr>
        <dsp:cNvPr id="0" name=""/>
        <dsp:cNvSpPr/>
      </dsp:nvSpPr>
      <dsp:spPr>
        <a:xfrm>
          <a:off x="193438" y="890895"/>
          <a:ext cx="4589347" cy="1434171"/>
        </a:xfrm>
        <a:prstGeom prst="rect">
          <a:avLst/>
        </a:prstGeom>
        <a:solidFill>
          <a:schemeClr val="lt1">
            <a:alpha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71412" tIns="91440" rIns="91440" bIns="91440" numCol="1" spcCol="1270" anchor="t" anchorCtr="0">
          <a:noAutofit/>
        </a:bodyPr>
        <a:lstStyle/>
        <a:p>
          <a:pPr marL="0" lvl="0" indent="0" algn="l" defTabSz="1066800">
            <a:lnSpc>
              <a:spcPct val="90000"/>
            </a:lnSpc>
            <a:spcBef>
              <a:spcPct val="0"/>
            </a:spcBef>
            <a:spcAft>
              <a:spcPct val="35000"/>
            </a:spcAft>
            <a:buNone/>
          </a:pPr>
          <a:r>
            <a:rPr lang="de-DE" sz="2400" kern="1200" err="1"/>
            <a:t>Dockerfile</a:t>
          </a:r>
          <a:endParaRPr lang="de-DE" sz="2400" kern="1200"/>
        </a:p>
        <a:p>
          <a:pPr marL="171450" lvl="1" indent="-171450" algn="l" defTabSz="844550">
            <a:lnSpc>
              <a:spcPct val="90000"/>
            </a:lnSpc>
            <a:spcBef>
              <a:spcPct val="0"/>
            </a:spcBef>
            <a:spcAft>
              <a:spcPct val="15000"/>
            </a:spcAft>
            <a:buChar char="•"/>
          </a:pPr>
          <a:r>
            <a:rPr lang="de-DE" sz="1900" kern="1200"/>
            <a:t>Anweisungen zur Imageerstellung</a:t>
          </a:r>
        </a:p>
      </dsp:txBody>
      <dsp:txXfrm>
        <a:off x="193438" y="890895"/>
        <a:ext cx="4589347" cy="1434171"/>
      </dsp:txXfrm>
    </dsp:sp>
    <dsp:sp modelId="{DF57DA0F-26C9-4E82-B0E8-BDF62EFF7B6B}">
      <dsp:nvSpPr>
        <dsp:cNvPr id="0" name=""/>
        <dsp:cNvSpPr/>
      </dsp:nvSpPr>
      <dsp:spPr>
        <a:xfrm>
          <a:off x="2215" y="683736"/>
          <a:ext cx="1003919" cy="1505879"/>
        </a:xfrm>
        <a:prstGeom prst="rect">
          <a:avLst/>
        </a:prstGeom>
        <a:blipFill dpi="0" rotWithShape="1">
          <a:blip xmlns:r="http://schemas.openxmlformats.org/officeDocument/2006/relationships" r:embed="rId1">
            <a:extLst>
              <a:ext uri="{96DAC541-7B7A-43D3-8B79-37D633B846F1}">
                <asvg:svgBlip xmlns:asvg="http://schemas.microsoft.com/office/drawing/2016/SVG/main" r:embed="rId2"/>
              </a:ext>
            </a:extLst>
          </a:blip>
          <a:srcRect/>
          <a:stretch>
            <a:fillRect t="16667" b="16667"/>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0AC28A0-B4D0-446D-A517-E0AB64E93CEB}">
      <dsp:nvSpPr>
        <dsp:cNvPr id="0" name=""/>
        <dsp:cNvSpPr/>
      </dsp:nvSpPr>
      <dsp:spPr>
        <a:xfrm>
          <a:off x="5208845" y="890895"/>
          <a:ext cx="4589347" cy="1434171"/>
        </a:xfrm>
        <a:prstGeom prst="rect">
          <a:avLst/>
        </a:prstGeom>
        <a:solidFill>
          <a:schemeClr val="lt1">
            <a:alpha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71412" tIns="91440" rIns="91440" bIns="91440" numCol="1" spcCol="1270" anchor="t" anchorCtr="0">
          <a:noAutofit/>
        </a:bodyPr>
        <a:lstStyle/>
        <a:p>
          <a:pPr marL="0" lvl="0" indent="0" algn="l" defTabSz="1066800">
            <a:lnSpc>
              <a:spcPct val="90000"/>
            </a:lnSpc>
            <a:spcBef>
              <a:spcPct val="0"/>
            </a:spcBef>
            <a:spcAft>
              <a:spcPct val="35000"/>
            </a:spcAft>
            <a:buNone/>
          </a:pPr>
          <a:r>
            <a:rPr lang="de-DE" sz="2400" kern="1200"/>
            <a:t>Docker-</a:t>
          </a:r>
          <a:r>
            <a:rPr lang="de-DE" sz="2400" kern="1200" err="1"/>
            <a:t>Compose</a:t>
          </a:r>
          <a:endParaRPr lang="de-DE" sz="2400" kern="1200"/>
        </a:p>
        <a:p>
          <a:pPr marL="171450" lvl="1" indent="-171450" algn="l" defTabSz="844550">
            <a:lnSpc>
              <a:spcPct val="90000"/>
            </a:lnSpc>
            <a:spcBef>
              <a:spcPct val="0"/>
            </a:spcBef>
            <a:spcAft>
              <a:spcPct val="15000"/>
            </a:spcAft>
            <a:buChar char="•"/>
          </a:pPr>
          <a:r>
            <a:rPr lang="de-DE" sz="1900" kern="1200"/>
            <a:t>Orchestrierung und Konfiguration mehrerer Container</a:t>
          </a:r>
        </a:p>
      </dsp:txBody>
      <dsp:txXfrm>
        <a:off x="5208845" y="890895"/>
        <a:ext cx="4589347" cy="1434171"/>
      </dsp:txXfrm>
    </dsp:sp>
    <dsp:sp modelId="{3CFC8762-FB37-4EBB-81A9-C65297E7996B}">
      <dsp:nvSpPr>
        <dsp:cNvPr id="0" name=""/>
        <dsp:cNvSpPr/>
      </dsp:nvSpPr>
      <dsp:spPr>
        <a:xfrm>
          <a:off x="5017622" y="683736"/>
          <a:ext cx="1003919" cy="1505879"/>
        </a:xfrm>
        <a:prstGeom prst="rect">
          <a:avLst/>
        </a:prstGeom>
        <a:blipFill dpi="0" rotWithShape="1">
          <a:blip xmlns:r="http://schemas.openxmlformats.org/officeDocument/2006/relationships" r:embed="rId3">
            <a:extLst>
              <a:ext uri="{96DAC541-7B7A-43D3-8B79-37D633B846F1}">
                <asvg:svgBlip xmlns:asvg="http://schemas.microsoft.com/office/drawing/2016/SVG/main" r:embed="rId4"/>
              </a:ext>
            </a:extLst>
          </a:blip>
          <a:srcRect/>
          <a:stretch>
            <a:fillRect t="16666" b="16666"/>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685E462-F493-48AE-B174-1CD93E5881C6}">
      <dsp:nvSpPr>
        <dsp:cNvPr id="0" name=""/>
        <dsp:cNvSpPr/>
      </dsp:nvSpPr>
      <dsp:spPr>
        <a:xfrm>
          <a:off x="193438" y="2696356"/>
          <a:ext cx="4589347" cy="1434171"/>
        </a:xfrm>
        <a:prstGeom prst="rect">
          <a:avLst/>
        </a:prstGeom>
        <a:solidFill>
          <a:schemeClr val="lt1">
            <a:alpha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71412" tIns="91440" rIns="91440" bIns="91440" numCol="1" spcCol="1270" anchor="t" anchorCtr="0">
          <a:noAutofit/>
        </a:bodyPr>
        <a:lstStyle/>
        <a:p>
          <a:pPr marL="0" lvl="0" indent="0" algn="l" defTabSz="1066800">
            <a:lnSpc>
              <a:spcPct val="90000"/>
            </a:lnSpc>
            <a:spcBef>
              <a:spcPct val="0"/>
            </a:spcBef>
            <a:spcAft>
              <a:spcPct val="35000"/>
            </a:spcAft>
            <a:buNone/>
          </a:pPr>
          <a:r>
            <a:rPr lang="de-DE" sz="2400" kern="1200" err="1"/>
            <a:t>Dockerimage</a:t>
          </a:r>
          <a:endParaRPr lang="de-DE" sz="2400" kern="1200"/>
        </a:p>
        <a:p>
          <a:pPr marL="171450" lvl="1" indent="-171450" algn="l" defTabSz="844550">
            <a:lnSpc>
              <a:spcPct val="90000"/>
            </a:lnSpc>
            <a:spcBef>
              <a:spcPct val="0"/>
            </a:spcBef>
            <a:spcAft>
              <a:spcPct val="15000"/>
            </a:spcAft>
            <a:buChar char="•"/>
          </a:pPr>
          <a:r>
            <a:rPr lang="de-DE" sz="1900" kern="1200" err="1"/>
            <a:t>Dependencies</a:t>
          </a:r>
          <a:r>
            <a:rPr lang="de-DE" sz="1900" kern="1200"/>
            <a:t> des Containers</a:t>
          </a:r>
        </a:p>
      </dsp:txBody>
      <dsp:txXfrm>
        <a:off x="193438" y="2696356"/>
        <a:ext cx="4589347" cy="1434171"/>
      </dsp:txXfrm>
    </dsp:sp>
    <dsp:sp modelId="{B069A4C6-5984-4AE1-B4BA-D80EED85FFCE}">
      <dsp:nvSpPr>
        <dsp:cNvPr id="0" name=""/>
        <dsp:cNvSpPr/>
      </dsp:nvSpPr>
      <dsp:spPr>
        <a:xfrm>
          <a:off x="2215" y="2489198"/>
          <a:ext cx="1003919" cy="150587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tretch>
            <a:fillRect t="16667" b="16667"/>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1694FCB-CE1E-45B1-83FE-69E184E6D4FE}">
      <dsp:nvSpPr>
        <dsp:cNvPr id="0" name=""/>
        <dsp:cNvSpPr/>
      </dsp:nvSpPr>
      <dsp:spPr>
        <a:xfrm>
          <a:off x="5208845" y="2696356"/>
          <a:ext cx="4589347" cy="1434171"/>
        </a:xfrm>
        <a:prstGeom prst="rect">
          <a:avLst/>
        </a:prstGeom>
        <a:solidFill>
          <a:schemeClr val="lt1">
            <a:alpha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71412" tIns="91440" rIns="91440" bIns="91440" numCol="1" spcCol="1270" anchor="t" anchorCtr="0">
          <a:noAutofit/>
        </a:bodyPr>
        <a:lstStyle/>
        <a:p>
          <a:pPr marL="0" lvl="0" indent="0" algn="l" defTabSz="1066800">
            <a:lnSpc>
              <a:spcPct val="90000"/>
            </a:lnSpc>
            <a:spcBef>
              <a:spcPct val="0"/>
            </a:spcBef>
            <a:spcAft>
              <a:spcPct val="35000"/>
            </a:spcAft>
            <a:buNone/>
          </a:pPr>
          <a:r>
            <a:rPr lang="de-DE" sz="2400" kern="1200"/>
            <a:t>Container</a:t>
          </a:r>
        </a:p>
        <a:p>
          <a:pPr marL="171450" lvl="1" indent="-171450" algn="l" defTabSz="844550">
            <a:lnSpc>
              <a:spcPct val="90000"/>
            </a:lnSpc>
            <a:spcBef>
              <a:spcPct val="0"/>
            </a:spcBef>
            <a:spcAft>
              <a:spcPct val="15000"/>
            </a:spcAft>
            <a:buChar char="•"/>
          </a:pPr>
          <a:r>
            <a:rPr lang="de-DE" sz="1900" kern="1200"/>
            <a:t>Wird von der </a:t>
          </a:r>
          <a:r>
            <a:rPr lang="de-DE" sz="1900" kern="1200" err="1"/>
            <a:t>Dockerengine</a:t>
          </a:r>
          <a:r>
            <a:rPr lang="de-DE" sz="1900" kern="1200"/>
            <a:t> ausgeführt</a:t>
          </a:r>
        </a:p>
      </dsp:txBody>
      <dsp:txXfrm>
        <a:off x="5208845" y="2696356"/>
        <a:ext cx="4589347" cy="1434171"/>
      </dsp:txXfrm>
    </dsp:sp>
    <dsp:sp modelId="{ACEE2DFE-2732-429A-9E76-4EB14C040C0F}">
      <dsp:nvSpPr>
        <dsp:cNvPr id="0" name=""/>
        <dsp:cNvSpPr/>
      </dsp:nvSpPr>
      <dsp:spPr>
        <a:xfrm>
          <a:off x="5017622" y="2489198"/>
          <a:ext cx="1003919" cy="1505879"/>
        </a:xfrm>
        <a:prstGeom prst="rect">
          <a:avLst/>
        </a:prstGeom>
        <a:blipFill dpi="0" rotWithShape="1">
          <a:blip xmlns:r="http://schemas.openxmlformats.org/officeDocument/2006/relationships" r:embed="rId7">
            <a:extLst>
              <a:ext uri="{96DAC541-7B7A-43D3-8B79-37D633B846F1}">
                <asvg:svgBlip xmlns:asvg="http://schemas.microsoft.com/office/drawing/2016/SVG/main" r:embed="rId8"/>
              </a:ext>
            </a:extLst>
          </a:blip>
          <a:srcRect/>
          <a:stretch>
            <a:fillRect t="16666" b="16666"/>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150EAA-4131-4BEF-91F9-E1C6A75D6203}">
      <dsp:nvSpPr>
        <dsp:cNvPr id="0" name=""/>
        <dsp:cNvSpPr/>
      </dsp:nvSpPr>
      <dsp:spPr>
        <a:xfrm>
          <a:off x="193438" y="890895"/>
          <a:ext cx="4589347" cy="1434171"/>
        </a:xfrm>
        <a:prstGeom prst="rect">
          <a:avLst/>
        </a:prstGeom>
        <a:solidFill>
          <a:schemeClr val="lt1">
            <a:alpha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71412" tIns="91440" rIns="91440" bIns="91440" numCol="1" spcCol="1270" anchor="t" anchorCtr="0">
          <a:noAutofit/>
        </a:bodyPr>
        <a:lstStyle/>
        <a:p>
          <a:pPr marL="0" lvl="0" indent="0" algn="l" defTabSz="1066800">
            <a:lnSpc>
              <a:spcPct val="90000"/>
            </a:lnSpc>
            <a:spcBef>
              <a:spcPct val="0"/>
            </a:spcBef>
            <a:spcAft>
              <a:spcPct val="35000"/>
            </a:spcAft>
            <a:buNone/>
          </a:pPr>
          <a:r>
            <a:rPr lang="de-DE" sz="2400" kern="1200" err="1"/>
            <a:t>Dockerengine</a:t>
          </a:r>
          <a:endParaRPr lang="de-DE" sz="2300" kern="1200"/>
        </a:p>
        <a:p>
          <a:pPr marL="171450" lvl="1" indent="-171450" algn="l" defTabSz="844550">
            <a:lnSpc>
              <a:spcPct val="90000"/>
            </a:lnSpc>
            <a:spcBef>
              <a:spcPct val="0"/>
            </a:spcBef>
            <a:spcAft>
              <a:spcPct val="15000"/>
            </a:spcAft>
            <a:buChar char="•"/>
          </a:pPr>
          <a:r>
            <a:rPr lang="de-DE" sz="1900" kern="1200">
              <a:solidFill>
                <a:prstClr val="black">
                  <a:hueOff val="0"/>
                  <a:satOff val="0"/>
                  <a:lumOff val="0"/>
                  <a:alphaOff val="0"/>
                </a:prstClr>
              </a:solidFill>
              <a:latin typeface="Calibri"/>
              <a:ea typeface="+mn-ea"/>
              <a:cs typeface="+mn-cs"/>
            </a:rPr>
            <a:t>Läuft im Hintergrund bei Nutzung von Docker</a:t>
          </a:r>
        </a:p>
      </dsp:txBody>
      <dsp:txXfrm>
        <a:off x="193438" y="890895"/>
        <a:ext cx="4589347" cy="1434171"/>
      </dsp:txXfrm>
    </dsp:sp>
    <dsp:sp modelId="{D6060E22-C7BD-4875-9B1D-61CD4CADAD6A}">
      <dsp:nvSpPr>
        <dsp:cNvPr id="0" name=""/>
        <dsp:cNvSpPr/>
      </dsp:nvSpPr>
      <dsp:spPr>
        <a:xfrm>
          <a:off x="2215" y="683736"/>
          <a:ext cx="1003919" cy="150587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7FFDA90-06E5-4333-B10C-E184395CDCAE}">
      <dsp:nvSpPr>
        <dsp:cNvPr id="0" name=""/>
        <dsp:cNvSpPr/>
      </dsp:nvSpPr>
      <dsp:spPr>
        <a:xfrm>
          <a:off x="5208845" y="890895"/>
          <a:ext cx="4589347" cy="1434171"/>
        </a:xfrm>
        <a:prstGeom prst="rect">
          <a:avLst/>
        </a:prstGeom>
        <a:solidFill>
          <a:schemeClr val="lt1">
            <a:alpha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71412" tIns="91440" rIns="91440" bIns="91440" numCol="1" spcCol="1270" anchor="t" anchorCtr="0">
          <a:noAutofit/>
        </a:bodyPr>
        <a:lstStyle/>
        <a:p>
          <a:pPr marL="0" lvl="0" indent="0" algn="l" defTabSz="1066800">
            <a:lnSpc>
              <a:spcPct val="90000"/>
            </a:lnSpc>
            <a:spcBef>
              <a:spcPct val="0"/>
            </a:spcBef>
            <a:spcAft>
              <a:spcPct val="35000"/>
            </a:spcAft>
            <a:buNone/>
          </a:pPr>
          <a:r>
            <a:rPr lang="de-DE" sz="2400" kern="1200" err="1">
              <a:solidFill>
                <a:prstClr val="black">
                  <a:hueOff val="0"/>
                  <a:satOff val="0"/>
                  <a:lumOff val="0"/>
                  <a:alphaOff val="0"/>
                </a:prstClr>
              </a:solidFill>
              <a:latin typeface="Calibri"/>
              <a:ea typeface="+mn-ea"/>
              <a:cs typeface="+mn-cs"/>
            </a:rPr>
            <a:t>Dockernetzwerk</a:t>
          </a:r>
          <a:endParaRPr lang="de-DE" sz="2400" kern="1200">
            <a:solidFill>
              <a:prstClr val="black">
                <a:hueOff val="0"/>
                <a:satOff val="0"/>
                <a:lumOff val="0"/>
                <a:alphaOff val="0"/>
              </a:prstClr>
            </a:solidFill>
            <a:latin typeface="Calibri"/>
            <a:ea typeface="+mn-ea"/>
            <a:cs typeface="+mn-cs"/>
          </a:endParaRPr>
        </a:p>
        <a:p>
          <a:pPr marL="171450" lvl="1" indent="-171450" algn="l" defTabSz="844550">
            <a:lnSpc>
              <a:spcPct val="90000"/>
            </a:lnSpc>
            <a:spcBef>
              <a:spcPct val="0"/>
            </a:spcBef>
            <a:spcAft>
              <a:spcPct val="15000"/>
            </a:spcAft>
            <a:buChar char="•"/>
          </a:pPr>
          <a:r>
            <a:rPr lang="de-DE" sz="1900" kern="1200">
              <a:solidFill>
                <a:prstClr val="black">
                  <a:hueOff val="0"/>
                  <a:satOff val="0"/>
                  <a:lumOff val="0"/>
                  <a:alphaOff val="0"/>
                </a:prstClr>
              </a:solidFill>
              <a:latin typeface="Calibri"/>
              <a:ea typeface="+mn-ea"/>
              <a:cs typeface="+mn-cs"/>
            </a:rPr>
            <a:t>Virtuelles Netzwerk innerhalb von Docker - erleichtert Cross-Container-Kommunikation</a:t>
          </a:r>
        </a:p>
      </dsp:txBody>
      <dsp:txXfrm>
        <a:off x="5208845" y="890895"/>
        <a:ext cx="4589347" cy="1434171"/>
      </dsp:txXfrm>
    </dsp:sp>
    <dsp:sp modelId="{F1635E07-49BC-4F75-AEBC-02D6CEFC2C23}">
      <dsp:nvSpPr>
        <dsp:cNvPr id="0" name=""/>
        <dsp:cNvSpPr/>
      </dsp:nvSpPr>
      <dsp:spPr>
        <a:xfrm>
          <a:off x="5017622" y="683736"/>
          <a:ext cx="1003919" cy="1505879"/>
        </a:xfrm>
        <a:prstGeom prst="rect">
          <a:avLst/>
        </a:prstGeom>
        <a:blipFill dpi="0" rotWithShape="1">
          <a:blip xmlns:r="http://schemas.openxmlformats.org/officeDocument/2006/relationships" r:embed="rId3">
            <a:extLst>
              <a:ext uri="{96DAC541-7B7A-43D3-8B79-37D633B846F1}">
                <asvg:svgBlip xmlns:asvg="http://schemas.microsoft.com/office/drawing/2016/SVG/main" r:embed="rId4"/>
              </a:ext>
            </a:extLst>
          </a:blip>
          <a:srcRect/>
          <a:stretch>
            <a:fillRect t="16667" b="16667"/>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4AB8A6-61EB-44A5-B2ED-C5E02E176367}">
      <dsp:nvSpPr>
        <dsp:cNvPr id="0" name=""/>
        <dsp:cNvSpPr/>
      </dsp:nvSpPr>
      <dsp:spPr>
        <a:xfrm>
          <a:off x="2701141" y="2696356"/>
          <a:ext cx="4589347" cy="1434171"/>
        </a:xfrm>
        <a:prstGeom prst="rect">
          <a:avLst/>
        </a:prstGeom>
        <a:solidFill>
          <a:schemeClr val="lt1">
            <a:alpha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71412" tIns="91440" rIns="91440" bIns="91440" numCol="1" spcCol="1270" anchor="t" anchorCtr="0">
          <a:noAutofit/>
        </a:bodyPr>
        <a:lstStyle/>
        <a:p>
          <a:pPr marL="0" lvl="0" indent="0" algn="l" defTabSz="1066800">
            <a:lnSpc>
              <a:spcPct val="90000"/>
            </a:lnSpc>
            <a:spcBef>
              <a:spcPct val="0"/>
            </a:spcBef>
            <a:spcAft>
              <a:spcPct val="35000"/>
            </a:spcAft>
            <a:buNone/>
          </a:pPr>
          <a:r>
            <a:rPr lang="de-DE" sz="2400" kern="1200">
              <a:solidFill>
                <a:prstClr val="black">
                  <a:hueOff val="0"/>
                  <a:satOff val="0"/>
                  <a:lumOff val="0"/>
                  <a:alphaOff val="0"/>
                </a:prstClr>
              </a:solidFill>
              <a:latin typeface="Calibri"/>
              <a:ea typeface="+mn-ea"/>
              <a:cs typeface="+mn-cs"/>
            </a:rPr>
            <a:t>Volume</a:t>
          </a:r>
        </a:p>
        <a:p>
          <a:pPr marL="171450" lvl="1" indent="-171450" algn="l" defTabSz="844550">
            <a:lnSpc>
              <a:spcPct val="90000"/>
            </a:lnSpc>
            <a:spcBef>
              <a:spcPct val="0"/>
            </a:spcBef>
            <a:spcAft>
              <a:spcPct val="15000"/>
            </a:spcAft>
            <a:buChar char="•"/>
          </a:pPr>
          <a:r>
            <a:rPr lang="de-DE" sz="1900" kern="1200">
              <a:solidFill>
                <a:prstClr val="black">
                  <a:hueOff val="0"/>
                  <a:satOff val="0"/>
                  <a:lumOff val="0"/>
                  <a:alphaOff val="0"/>
                </a:prstClr>
              </a:solidFill>
              <a:latin typeface="Calibri"/>
              <a:ea typeface="+mn-ea"/>
              <a:cs typeface="+mn-cs"/>
            </a:rPr>
            <a:t>Möglichkeit zur Persistenten Speicherung von Daten</a:t>
          </a:r>
        </a:p>
        <a:p>
          <a:pPr marL="171450" lvl="1" indent="-171450" algn="l" defTabSz="844550">
            <a:lnSpc>
              <a:spcPct val="90000"/>
            </a:lnSpc>
            <a:spcBef>
              <a:spcPct val="0"/>
            </a:spcBef>
            <a:spcAft>
              <a:spcPct val="15000"/>
            </a:spcAft>
            <a:buChar char="•"/>
          </a:pPr>
          <a:r>
            <a:rPr lang="de-DE" sz="1900" kern="1200">
              <a:solidFill>
                <a:prstClr val="black">
                  <a:hueOff val="0"/>
                  <a:satOff val="0"/>
                  <a:lumOff val="0"/>
                  <a:alphaOff val="0"/>
                </a:prstClr>
              </a:solidFill>
              <a:latin typeface="Calibri"/>
              <a:ea typeface="+mn-ea"/>
              <a:cs typeface="+mn-cs"/>
            </a:rPr>
            <a:t>Container und Host übergreifend</a:t>
          </a:r>
        </a:p>
      </dsp:txBody>
      <dsp:txXfrm>
        <a:off x="2701141" y="2696356"/>
        <a:ext cx="4589347" cy="1434171"/>
      </dsp:txXfrm>
    </dsp:sp>
    <dsp:sp modelId="{8DDD7F29-86C8-4782-BA5A-10E11CF47440}">
      <dsp:nvSpPr>
        <dsp:cNvPr id="0" name=""/>
        <dsp:cNvSpPr/>
      </dsp:nvSpPr>
      <dsp:spPr>
        <a:xfrm>
          <a:off x="2509918" y="2489198"/>
          <a:ext cx="1003919" cy="1505879"/>
        </a:xfrm>
        <a:prstGeom prst="rect">
          <a:avLst/>
        </a:prstGeom>
        <a:blipFill dpi="0" rotWithShape="1">
          <a:blip xmlns:r="http://schemas.openxmlformats.org/officeDocument/2006/relationships" r:embed="rId5">
            <a:extLst>
              <a:ext uri="{96DAC541-7B7A-43D3-8B79-37D633B846F1}">
                <asvg:svgBlip xmlns:asvg="http://schemas.microsoft.com/office/drawing/2016/SVG/main" r:embed="rId6"/>
              </a:ext>
            </a:extLst>
          </a:blip>
          <a:srcRect/>
          <a:stretch>
            <a:fillRect t="16667" b="16667"/>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9BC71-92E2-447A-AF00-CA3C9B7A7210}">
      <dsp:nvSpPr>
        <dsp:cNvPr id="0" name=""/>
        <dsp:cNvSpPr/>
      </dsp:nvSpPr>
      <dsp:spPr>
        <a:xfrm>
          <a:off x="3826065" y="1795590"/>
          <a:ext cx="1326075" cy="13260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de-DE" sz="2000" kern="1200"/>
            <a:t>Docker-</a:t>
          </a:r>
          <a:r>
            <a:rPr lang="de-DE" sz="2000" kern="1200" err="1"/>
            <a:t>daemon</a:t>
          </a:r>
          <a:endParaRPr lang="de-DE" sz="2000" kern="1200"/>
        </a:p>
      </dsp:txBody>
      <dsp:txXfrm>
        <a:off x="4020264" y="1989789"/>
        <a:ext cx="937677" cy="937677"/>
      </dsp:txXfrm>
    </dsp:sp>
    <dsp:sp modelId="{AA8A4DAD-E2B5-41C8-9FFB-A43CA4941EC0}">
      <dsp:nvSpPr>
        <dsp:cNvPr id="0" name=""/>
        <dsp:cNvSpPr/>
      </dsp:nvSpPr>
      <dsp:spPr>
        <a:xfrm rot="5400000" flipV="1">
          <a:off x="4382055" y="1380192"/>
          <a:ext cx="214096" cy="4389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de-DE" sz="1600" kern="1200"/>
        </a:p>
      </dsp:txBody>
      <dsp:txXfrm rot="10800000">
        <a:off x="4414170" y="1435870"/>
        <a:ext cx="149867" cy="263374"/>
      </dsp:txXfrm>
    </dsp:sp>
    <dsp:sp modelId="{DCF66629-D84D-400C-8254-804D9117DDDB}">
      <dsp:nvSpPr>
        <dsp:cNvPr id="0" name=""/>
        <dsp:cNvSpPr/>
      </dsp:nvSpPr>
      <dsp:spPr>
        <a:xfrm>
          <a:off x="3745700" y="-95170"/>
          <a:ext cx="1486805" cy="148680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de-DE" sz="1800" kern="1200"/>
            <a:t>CLI/</a:t>
          </a:r>
        </a:p>
        <a:p>
          <a:pPr marL="0" lvl="0" indent="0" algn="ctr" defTabSz="800100">
            <a:lnSpc>
              <a:spcPct val="90000"/>
            </a:lnSpc>
            <a:spcBef>
              <a:spcPct val="0"/>
            </a:spcBef>
            <a:spcAft>
              <a:spcPct val="35000"/>
            </a:spcAft>
            <a:buNone/>
          </a:pPr>
          <a:r>
            <a:rPr lang="de-DE" sz="1800" kern="1200"/>
            <a:t>GUI</a:t>
          </a:r>
        </a:p>
      </dsp:txBody>
      <dsp:txXfrm>
        <a:off x="3963438" y="122568"/>
        <a:ext cx="1051329" cy="1051329"/>
      </dsp:txXfrm>
    </dsp:sp>
    <dsp:sp modelId="{A8930784-0980-4C43-BE3C-DE2FFDB3AF74}">
      <dsp:nvSpPr>
        <dsp:cNvPr id="0" name=""/>
        <dsp:cNvSpPr/>
      </dsp:nvSpPr>
      <dsp:spPr>
        <a:xfrm>
          <a:off x="5241011" y="2239149"/>
          <a:ext cx="214096" cy="4389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de-DE" sz="1600" kern="1200"/>
        </a:p>
      </dsp:txBody>
      <dsp:txXfrm>
        <a:off x="5241011" y="2326941"/>
        <a:ext cx="149867" cy="263374"/>
      </dsp:txXfrm>
    </dsp:sp>
    <dsp:sp modelId="{A3CE6899-457A-49D5-92B4-193AD62C39D9}">
      <dsp:nvSpPr>
        <dsp:cNvPr id="0" name=""/>
        <dsp:cNvSpPr/>
      </dsp:nvSpPr>
      <dsp:spPr>
        <a:xfrm>
          <a:off x="5556096" y="1715225"/>
          <a:ext cx="1486805" cy="148680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de-DE" sz="1800" kern="1200" err="1"/>
            <a:t>run</a:t>
          </a:r>
          <a:r>
            <a:rPr lang="de-DE" sz="1800" kern="1200"/>
            <a:t> Containers</a:t>
          </a:r>
        </a:p>
      </dsp:txBody>
      <dsp:txXfrm>
        <a:off x="5773834" y="1932963"/>
        <a:ext cx="1051329" cy="1051329"/>
      </dsp:txXfrm>
    </dsp:sp>
    <dsp:sp modelId="{B904BC53-7AB9-4659-8548-AB9EC515D166}">
      <dsp:nvSpPr>
        <dsp:cNvPr id="0" name=""/>
        <dsp:cNvSpPr/>
      </dsp:nvSpPr>
      <dsp:spPr>
        <a:xfrm rot="5400000">
          <a:off x="4382055" y="3098105"/>
          <a:ext cx="214096" cy="4389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de-DE" sz="1600" kern="1200"/>
        </a:p>
      </dsp:txBody>
      <dsp:txXfrm>
        <a:off x="4414170" y="3153783"/>
        <a:ext cx="149867" cy="263374"/>
      </dsp:txXfrm>
    </dsp:sp>
    <dsp:sp modelId="{82DC3245-2850-48AE-A46F-CAB2A21ABD4A}">
      <dsp:nvSpPr>
        <dsp:cNvPr id="0" name=""/>
        <dsp:cNvSpPr/>
      </dsp:nvSpPr>
      <dsp:spPr>
        <a:xfrm>
          <a:off x="3745700" y="3525621"/>
          <a:ext cx="1486805" cy="148680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de-DE" sz="1800" kern="1200"/>
            <a:t>pull Images</a:t>
          </a:r>
        </a:p>
      </dsp:txBody>
      <dsp:txXfrm>
        <a:off x="3963438" y="3743359"/>
        <a:ext cx="1051329" cy="1051329"/>
      </dsp:txXfrm>
    </dsp:sp>
    <dsp:sp modelId="{949F4081-A389-44D1-83CD-02B029204DC7}">
      <dsp:nvSpPr>
        <dsp:cNvPr id="0" name=""/>
        <dsp:cNvSpPr/>
      </dsp:nvSpPr>
      <dsp:spPr>
        <a:xfrm rot="10800000">
          <a:off x="3523099" y="2239149"/>
          <a:ext cx="214096" cy="4389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de-DE" sz="1600" kern="1200"/>
        </a:p>
      </dsp:txBody>
      <dsp:txXfrm rot="10800000">
        <a:off x="3587328" y="2326941"/>
        <a:ext cx="149867" cy="263374"/>
      </dsp:txXfrm>
    </dsp:sp>
    <dsp:sp modelId="{72ACD657-2ECC-4CFB-B4FC-36873C273777}">
      <dsp:nvSpPr>
        <dsp:cNvPr id="0" name=""/>
        <dsp:cNvSpPr/>
      </dsp:nvSpPr>
      <dsp:spPr>
        <a:xfrm>
          <a:off x="1935304" y="1715225"/>
          <a:ext cx="1486805" cy="148680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de-DE" sz="1800" kern="1200" err="1"/>
            <a:t>build</a:t>
          </a:r>
          <a:r>
            <a:rPr lang="de-DE" sz="1800" kern="1200"/>
            <a:t> Images</a:t>
          </a:r>
        </a:p>
      </dsp:txBody>
      <dsp:txXfrm>
        <a:off x="2153042" y="1932963"/>
        <a:ext cx="1051329" cy="105132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DE85F4-B2EF-46A0-B3CC-C689BAC7452F}">
      <dsp:nvSpPr>
        <dsp:cNvPr id="0" name=""/>
        <dsp:cNvSpPr/>
      </dsp:nvSpPr>
      <dsp:spPr>
        <a:xfrm>
          <a:off x="3442668" y="2085455"/>
          <a:ext cx="1488279" cy="148827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de-DE" sz="1900" kern="1200"/>
            <a:t>CLI / GUI</a:t>
          </a:r>
        </a:p>
      </dsp:txBody>
      <dsp:txXfrm>
        <a:off x="3660621" y="2303408"/>
        <a:ext cx="1052373" cy="1052373"/>
      </dsp:txXfrm>
    </dsp:sp>
    <dsp:sp modelId="{FF0E0CF6-42DA-42F3-A587-ED3B86A91CB9}">
      <dsp:nvSpPr>
        <dsp:cNvPr id="0" name=""/>
        <dsp:cNvSpPr/>
      </dsp:nvSpPr>
      <dsp:spPr>
        <a:xfrm rot="16200000">
          <a:off x="4028994" y="1543618"/>
          <a:ext cx="315627" cy="506014"/>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de-DE" sz="1800" kern="1200"/>
        </a:p>
      </dsp:txBody>
      <dsp:txXfrm>
        <a:off x="4076338" y="1692165"/>
        <a:ext cx="220939" cy="303608"/>
      </dsp:txXfrm>
    </dsp:sp>
    <dsp:sp modelId="{07BA3348-C069-4F95-9963-EA5D8D8ACFB0}">
      <dsp:nvSpPr>
        <dsp:cNvPr id="0" name=""/>
        <dsp:cNvSpPr/>
      </dsp:nvSpPr>
      <dsp:spPr>
        <a:xfrm>
          <a:off x="3442668" y="1651"/>
          <a:ext cx="1488279" cy="148827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de-DE" sz="1800" kern="1200" err="1"/>
            <a:t>run</a:t>
          </a:r>
          <a:r>
            <a:rPr lang="de-DE" sz="1800" kern="1200"/>
            <a:t> Containers</a:t>
          </a:r>
        </a:p>
      </dsp:txBody>
      <dsp:txXfrm>
        <a:off x="3660621" y="219604"/>
        <a:ext cx="1052373" cy="1052373"/>
      </dsp:txXfrm>
    </dsp:sp>
    <dsp:sp modelId="{EB12F6CA-B524-4CE0-A1BD-D057CB7503B7}">
      <dsp:nvSpPr>
        <dsp:cNvPr id="0" name=""/>
        <dsp:cNvSpPr/>
      </dsp:nvSpPr>
      <dsp:spPr>
        <a:xfrm rot="1800000">
          <a:off x="4923571" y="3093072"/>
          <a:ext cx="315627" cy="506014"/>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de-DE" sz="1800" kern="1200"/>
        </a:p>
      </dsp:txBody>
      <dsp:txXfrm>
        <a:off x="4929914" y="3170603"/>
        <a:ext cx="220939" cy="303608"/>
      </dsp:txXfrm>
    </dsp:sp>
    <dsp:sp modelId="{83BCD040-10B7-41DA-8383-A4E497ECAE45}">
      <dsp:nvSpPr>
        <dsp:cNvPr id="0" name=""/>
        <dsp:cNvSpPr/>
      </dsp:nvSpPr>
      <dsp:spPr>
        <a:xfrm>
          <a:off x="5247295" y="3127357"/>
          <a:ext cx="1488279" cy="148827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de-DE" sz="1800" kern="1200"/>
            <a:t>pull Images</a:t>
          </a:r>
        </a:p>
      </dsp:txBody>
      <dsp:txXfrm>
        <a:off x="5465248" y="3345310"/>
        <a:ext cx="1052373" cy="1052373"/>
      </dsp:txXfrm>
    </dsp:sp>
    <dsp:sp modelId="{6B537DAB-C475-4184-91B4-4ED69F78DEB6}">
      <dsp:nvSpPr>
        <dsp:cNvPr id="0" name=""/>
        <dsp:cNvSpPr/>
      </dsp:nvSpPr>
      <dsp:spPr>
        <a:xfrm rot="9000000">
          <a:off x="3134416" y="3093072"/>
          <a:ext cx="315627" cy="506014"/>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de-DE" sz="1800" kern="1200"/>
        </a:p>
      </dsp:txBody>
      <dsp:txXfrm rot="10800000">
        <a:off x="3222761" y="3170603"/>
        <a:ext cx="220939" cy="303608"/>
      </dsp:txXfrm>
    </dsp:sp>
    <dsp:sp modelId="{3C4A7911-9271-47BA-A9EF-CFD5E325885A}">
      <dsp:nvSpPr>
        <dsp:cNvPr id="0" name=""/>
        <dsp:cNvSpPr/>
      </dsp:nvSpPr>
      <dsp:spPr>
        <a:xfrm>
          <a:off x="1638041" y="3127357"/>
          <a:ext cx="1488279" cy="148827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de-DE" sz="1800" kern="1200" err="1"/>
            <a:t>build</a:t>
          </a:r>
          <a:r>
            <a:rPr lang="de-DE" sz="1800" kern="1200"/>
            <a:t> Images</a:t>
          </a:r>
        </a:p>
      </dsp:txBody>
      <dsp:txXfrm>
        <a:off x="1855994" y="3345310"/>
        <a:ext cx="1052373" cy="105237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29234E-83A5-405B-ABC6-EEEAFC04BE39}">
      <dsp:nvSpPr>
        <dsp:cNvPr id="0" name=""/>
        <dsp:cNvSpPr/>
      </dsp:nvSpPr>
      <dsp:spPr>
        <a:xfrm>
          <a:off x="2417323" y="2094390"/>
          <a:ext cx="1757204" cy="1757204"/>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3495" tIns="23495" rIns="23495" bIns="23495" numCol="1" spcCol="1270" anchor="ctr" anchorCtr="0">
          <a:noAutofit/>
        </a:bodyPr>
        <a:lstStyle/>
        <a:p>
          <a:pPr marL="0" lvl="0" indent="0" algn="ctr" defTabSz="1644650">
            <a:lnSpc>
              <a:spcPct val="90000"/>
            </a:lnSpc>
            <a:spcBef>
              <a:spcPct val="0"/>
            </a:spcBef>
            <a:spcAft>
              <a:spcPct val="35000"/>
            </a:spcAft>
            <a:buNone/>
          </a:pPr>
          <a:r>
            <a:rPr lang="de-DE" sz="3700" kern="1200"/>
            <a:t>Image</a:t>
          </a:r>
        </a:p>
      </dsp:txBody>
      <dsp:txXfrm>
        <a:off x="2674660" y="2351727"/>
        <a:ext cx="1242530" cy="1242530"/>
      </dsp:txXfrm>
    </dsp:sp>
    <dsp:sp modelId="{8173172B-B14C-4B5C-8736-662FC6353696}">
      <dsp:nvSpPr>
        <dsp:cNvPr id="0" name=""/>
        <dsp:cNvSpPr/>
      </dsp:nvSpPr>
      <dsp:spPr>
        <a:xfrm rot="12900000">
          <a:off x="1286331" y="1787218"/>
          <a:ext cx="1347488" cy="500803"/>
        </a:xfrm>
        <a:prstGeom prst="lef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CAE86F37-74D9-41BB-A326-1BBD130ED9D9}">
      <dsp:nvSpPr>
        <dsp:cNvPr id="0" name=""/>
        <dsp:cNvSpPr/>
      </dsp:nvSpPr>
      <dsp:spPr>
        <a:xfrm>
          <a:off x="573504" y="983438"/>
          <a:ext cx="1669344" cy="1335475"/>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de-DE" sz="2100" kern="1200"/>
            <a:t>Docker-</a:t>
          </a:r>
          <a:r>
            <a:rPr lang="de-DE" sz="2100" kern="1200" err="1"/>
            <a:t>Compose.yml</a:t>
          </a:r>
          <a:endParaRPr lang="de-DE" sz="2100" kern="1200"/>
        </a:p>
      </dsp:txBody>
      <dsp:txXfrm>
        <a:off x="612619" y="1022553"/>
        <a:ext cx="1591114" cy="1257245"/>
      </dsp:txXfrm>
    </dsp:sp>
    <dsp:sp modelId="{0EB6AF78-89F9-4E3F-B014-F1E8D33AFF48}">
      <dsp:nvSpPr>
        <dsp:cNvPr id="0" name=""/>
        <dsp:cNvSpPr/>
      </dsp:nvSpPr>
      <dsp:spPr>
        <a:xfrm rot="16200000">
          <a:off x="2622181" y="1091818"/>
          <a:ext cx="1347488" cy="500803"/>
        </a:xfrm>
        <a:prstGeom prst="lef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EEF0A269-EF04-446F-A502-6DBF917C9F7C}">
      <dsp:nvSpPr>
        <dsp:cNvPr id="0" name=""/>
        <dsp:cNvSpPr/>
      </dsp:nvSpPr>
      <dsp:spPr>
        <a:xfrm>
          <a:off x="2461253" y="737"/>
          <a:ext cx="1669344" cy="1335475"/>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de-DE" sz="2100" kern="1200" err="1"/>
            <a:t>Dockerfile</a:t>
          </a:r>
          <a:endParaRPr lang="de-DE" sz="2100" kern="1200"/>
        </a:p>
      </dsp:txBody>
      <dsp:txXfrm>
        <a:off x="2500368" y="39852"/>
        <a:ext cx="1591114" cy="1257245"/>
      </dsp:txXfrm>
    </dsp:sp>
    <dsp:sp modelId="{40058586-D933-4C24-AC59-234C2652CEE2}">
      <dsp:nvSpPr>
        <dsp:cNvPr id="0" name=""/>
        <dsp:cNvSpPr/>
      </dsp:nvSpPr>
      <dsp:spPr>
        <a:xfrm rot="19500000">
          <a:off x="3958031" y="1787218"/>
          <a:ext cx="1347488" cy="500803"/>
        </a:xfrm>
        <a:prstGeom prst="lef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AE2BF8D8-21DE-4A7B-8D15-DF443984D9D2}">
      <dsp:nvSpPr>
        <dsp:cNvPr id="0" name=""/>
        <dsp:cNvSpPr/>
      </dsp:nvSpPr>
      <dsp:spPr>
        <a:xfrm>
          <a:off x="4349003" y="983438"/>
          <a:ext cx="1669344" cy="1335475"/>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de-DE" sz="2100" kern="1200"/>
            <a:t>.</a:t>
          </a:r>
          <a:r>
            <a:rPr lang="de-DE" sz="2100" kern="1200" err="1"/>
            <a:t>env</a:t>
          </a:r>
          <a:endParaRPr lang="de-DE" sz="2100" kern="1200"/>
        </a:p>
      </dsp:txBody>
      <dsp:txXfrm>
        <a:off x="4388118" y="1022553"/>
        <a:ext cx="1591114" cy="1257245"/>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de-DE"/>
          </a:p>
        </p:txBody>
      </p:sp>
      <p:sp>
        <p:nvSpPr>
          <p:cNvPr id="3" name="Datumsplatzhalter 2"/>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37549A58-65A2-1C4E-BD33-6061F52BCE58}" type="datetimeFigureOut">
              <a:rPr lang="de-DE" altLang="de-DE"/>
              <a:pPr>
                <a:defRPr/>
              </a:pPr>
              <a:t>11.07.2024</a:t>
            </a:fld>
            <a:endParaRPr lang="de-DE" altLang="de-DE"/>
          </a:p>
        </p:txBody>
      </p:sp>
      <p:sp>
        <p:nvSpPr>
          <p:cNvPr id="4" name="Fußzeilenplatzhalter 3"/>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de-DE"/>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3A2CBF72-E928-E147-A1D9-782F6DF0FEAB}" type="slidenum">
              <a:rPr lang="de-DE" altLang="de-DE"/>
              <a:pPr>
                <a:defRPr/>
              </a:pPr>
              <a:t>‹Nr.›</a:t>
            </a:fld>
            <a:endParaRPr lang="de-DE" altLang="de-DE"/>
          </a:p>
        </p:txBody>
      </p:sp>
    </p:spTree>
    <p:extLst>
      <p:ext uri="{BB962C8B-B14F-4D97-AF65-F5344CB8AC3E}">
        <p14:creationId xmlns:p14="http://schemas.microsoft.com/office/powerpoint/2010/main" val="2116654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de-DE"/>
          </a:p>
        </p:txBody>
      </p:sp>
      <p:sp>
        <p:nvSpPr>
          <p:cNvPr id="20483" name="Rectangle 3"/>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8B8FA84D-43F1-B541-9232-7D50279E8043}" type="datetimeFigureOut">
              <a:rPr lang="de-DE" altLang="de-DE"/>
              <a:pPr>
                <a:defRPr/>
              </a:pPr>
              <a:t>11.07.2024</a:t>
            </a:fld>
            <a:endParaRPr lang="de-DE" altLang="de-DE"/>
          </a:p>
        </p:txBody>
      </p:sp>
      <p:sp>
        <p:nvSpPr>
          <p:cNvPr id="1741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0485" name="Rectangle 5"/>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de-DE" altLang="de-DE" noProof="0"/>
              <a:t>Textmasterformate durch Klicken bearbeiten</a:t>
            </a:r>
          </a:p>
          <a:p>
            <a:pPr lvl="1"/>
            <a:r>
              <a:rPr lang="de-DE" altLang="de-DE" noProof="0"/>
              <a:t>Zweite Ebene</a:t>
            </a:r>
          </a:p>
          <a:p>
            <a:pPr lvl="2"/>
            <a:r>
              <a:rPr lang="de-DE" altLang="de-DE" noProof="0"/>
              <a:t>Dritte Ebene</a:t>
            </a:r>
          </a:p>
          <a:p>
            <a:pPr lvl="3"/>
            <a:r>
              <a:rPr lang="de-DE" altLang="de-DE" noProof="0"/>
              <a:t>Vierte Ebene</a:t>
            </a:r>
          </a:p>
          <a:p>
            <a:pPr lvl="4"/>
            <a:r>
              <a:rPr lang="de-DE" altLang="de-DE" noProof="0"/>
              <a:t>Fünfte Ebene</a:t>
            </a:r>
          </a:p>
        </p:txBody>
      </p:sp>
      <p:sp>
        <p:nvSpPr>
          <p:cNvPr id="20486" name="Rectangle 6"/>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de-DE"/>
          </a:p>
        </p:txBody>
      </p:sp>
      <p:sp>
        <p:nvSpPr>
          <p:cNvPr id="20487" name="Rectangle 7"/>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179F7848-E2AA-B947-8B0B-A0FBC6F783BE}" type="slidenum">
              <a:rPr lang="de-DE" altLang="de-DE"/>
              <a:pPr>
                <a:defRPr/>
              </a:pPr>
              <a:t>‹Nr.›</a:t>
            </a:fld>
            <a:endParaRPr lang="de-DE" altLang="de-DE"/>
          </a:p>
        </p:txBody>
      </p:sp>
    </p:spTree>
    <p:extLst>
      <p:ext uri="{BB962C8B-B14F-4D97-AF65-F5344CB8AC3E}">
        <p14:creationId xmlns:p14="http://schemas.microsoft.com/office/powerpoint/2010/main" val="9060364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redhat.com/de/topics/linux/what-is-the-linux-kernel" TargetMode="External"/><Relationship Id="rId2" Type="http://schemas.openxmlformats.org/officeDocument/2006/relationships/slide" Target="../slides/slide33.xml"/><Relationship Id="rId1" Type="http://schemas.openxmlformats.org/officeDocument/2006/relationships/notesMaster" Target="../notesMasters/notesMaster1.xml"/><Relationship Id="rId5" Type="http://schemas.openxmlformats.org/officeDocument/2006/relationships/hyperlink" Target="https://lwn.net/Articles/528078/" TargetMode="External"/><Relationship Id="rId4" Type="http://schemas.openxmlformats.org/officeDocument/2006/relationships/hyperlink" Target="https://www.redhat.com/de/blog/world-domination-cgroups-rhel-8-welcome-cgroups-v2"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1</a:t>
            </a:fld>
            <a:endParaRPr lang="de-DE" altLang="de-DE"/>
          </a:p>
        </p:txBody>
      </p:sp>
    </p:spTree>
    <p:extLst>
      <p:ext uri="{BB962C8B-B14F-4D97-AF65-F5344CB8AC3E}">
        <p14:creationId xmlns:p14="http://schemas.microsoft.com/office/powerpoint/2010/main" val="1922773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solidFill>
                <a:schemeClr val="accent6">
                  <a:lumMod val="75000"/>
                </a:schemeClr>
              </a:solidFill>
            </a:endParaRPr>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11</a:t>
            </a:fld>
            <a:endParaRPr lang="de-DE" altLang="de-DE"/>
          </a:p>
        </p:txBody>
      </p:sp>
    </p:spTree>
    <p:extLst>
      <p:ext uri="{BB962C8B-B14F-4D97-AF65-F5344CB8AC3E}">
        <p14:creationId xmlns:p14="http://schemas.microsoft.com/office/powerpoint/2010/main" val="1067082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solidFill>
                <a:schemeClr val="accent6">
                  <a:lumMod val="75000"/>
                </a:schemeClr>
              </a:solidFill>
            </a:endParaRPr>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12</a:t>
            </a:fld>
            <a:endParaRPr lang="de-DE" altLang="de-DE"/>
          </a:p>
        </p:txBody>
      </p:sp>
    </p:spTree>
    <p:extLst>
      <p:ext uri="{BB962C8B-B14F-4D97-AF65-F5344CB8AC3E}">
        <p14:creationId xmlns:p14="http://schemas.microsoft.com/office/powerpoint/2010/main" val="12207879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solidFill>
                <a:schemeClr val="accent6">
                  <a:lumMod val="75000"/>
                </a:schemeClr>
              </a:solidFill>
            </a:endParaRPr>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13</a:t>
            </a:fld>
            <a:endParaRPr lang="de-DE" altLang="de-DE"/>
          </a:p>
        </p:txBody>
      </p:sp>
    </p:spTree>
    <p:extLst>
      <p:ext uri="{BB962C8B-B14F-4D97-AF65-F5344CB8AC3E}">
        <p14:creationId xmlns:p14="http://schemas.microsoft.com/office/powerpoint/2010/main" val="38242977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solidFill>
                <a:schemeClr val="accent6">
                  <a:lumMod val="75000"/>
                </a:schemeClr>
              </a:solidFill>
            </a:endParaRPr>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14</a:t>
            </a:fld>
            <a:endParaRPr lang="de-DE" altLang="de-DE"/>
          </a:p>
        </p:txBody>
      </p:sp>
    </p:spTree>
    <p:extLst>
      <p:ext uri="{BB962C8B-B14F-4D97-AF65-F5344CB8AC3E}">
        <p14:creationId xmlns:p14="http://schemas.microsoft.com/office/powerpoint/2010/main" val="2639766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solidFill>
                <a:schemeClr val="accent6">
                  <a:lumMod val="75000"/>
                </a:schemeClr>
              </a:solidFill>
            </a:endParaRPr>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15</a:t>
            </a:fld>
            <a:endParaRPr lang="de-DE" altLang="de-DE"/>
          </a:p>
        </p:txBody>
      </p:sp>
    </p:spTree>
    <p:extLst>
      <p:ext uri="{BB962C8B-B14F-4D97-AF65-F5344CB8AC3E}">
        <p14:creationId xmlns:p14="http://schemas.microsoft.com/office/powerpoint/2010/main" val="31311594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16</a:t>
            </a:fld>
            <a:endParaRPr lang="de-DE" altLang="de-DE"/>
          </a:p>
        </p:txBody>
      </p:sp>
    </p:spTree>
    <p:extLst>
      <p:ext uri="{BB962C8B-B14F-4D97-AF65-F5344CB8AC3E}">
        <p14:creationId xmlns:p14="http://schemas.microsoft.com/office/powerpoint/2010/main" val="4286356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br>
              <a:rPr lang="de-DE"/>
            </a:br>
            <a:r>
              <a:rPr lang="de-DE"/>
              <a:t>Schauen wir unsere Backend an.</a:t>
            </a:r>
            <a:br>
              <a:rPr lang="de-DE"/>
            </a:br>
            <a:endParaRPr lang="de-DE"/>
          </a:p>
          <a:p>
            <a:pPr marL="171450" indent="-171450">
              <a:buFontTx/>
              <a:buChar char="-"/>
            </a:pPr>
            <a:r>
              <a:rPr lang="de-DE"/>
              <a:t>Backend in Python</a:t>
            </a:r>
          </a:p>
          <a:p>
            <a:pPr marL="0" indent="0">
              <a:buFontTx/>
              <a:buNone/>
            </a:pPr>
            <a:br>
              <a:rPr lang="de-DE"/>
            </a:br>
            <a:r>
              <a:rPr lang="de-DE"/>
              <a:t>- Herzstück</a:t>
            </a:r>
          </a:p>
          <a:p>
            <a:pPr marL="0" indent="0">
              <a:buFontTx/>
              <a:buNone/>
            </a:pPr>
            <a:br>
              <a:rPr lang="de-DE"/>
            </a:br>
            <a:r>
              <a:rPr lang="de-DE"/>
              <a:t>- Dient zur Kommunikation von</a:t>
            </a:r>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17</a:t>
            </a:fld>
            <a:endParaRPr lang="de-DE" altLang="de-DE"/>
          </a:p>
        </p:txBody>
      </p:sp>
    </p:spTree>
    <p:extLst>
      <p:ext uri="{BB962C8B-B14F-4D97-AF65-F5344CB8AC3E}">
        <p14:creationId xmlns:p14="http://schemas.microsoft.com/office/powerpoint/2010/main" val="3754348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br>
              <a:rPr lang="de-DE"/>
            </a:br>
            <a:r>
              <a:rPr lang="de-DE"/>
              <a:t>Schauen wir unsere Backend an.</a:t>
            </a:r>
            <a:br>
              <a:rPr lang="de-DE"/>
            </a:br>
            <a:endParaRPr lang="de-DE"/>
          </a:p>
          <a:p>
            <a:pPr marL="171450" indent="-171450">
              <a:buFontTx/>
              <a:buChar char="-"/>
            </a:pPr>
            <a:r>
              <a:rPr lang="de-DE"/>
              <a:t>Backend in Python</a:t>
            </a:r>
          </a:p>
          <a:p>
            <a:pPr marL="0" indent="0">
              <a:buFontTx/>
              <a:buNone/>
            </a:pPr>
            <a:br>
              <a:rPr lang="de-DE"/>
            </a:br>
            <a:r>
              <a:rPr lang="de-DE"/>
              <a:t>- Herzstück</a:t>
            </a:r>
          </a:p>
          <a:p>
            <a:pPr marL="0" indent="0">
              <a:buFontTx/>
              <a:buNone/>
            </a:pPr>
            <a:br>
              <a:rPr lang="de-DE"/>
            </a:br>
            <a:r>
              <a:rPr lang="de-DE"/>
              <a:t>- Dient zur Kommunikation von</a:t>
            </a:r>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18</a:t>
            </a:fld>
            <a:endParaRPr lang="de-DE" altLang="de-DE"/>
          </a:p>
        </p:txBody>
      </p:sp>
    </p:spTree>
    <p:extLst>
      <p:ext uri="{BB962C8B-B14F-4D97-AF65-F5344CB8AC3E}">
        <p14:creationId xmlns:p14="http://schemas.microsoft.com/office/powerpoint/2010/main" val="6207322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br>
              <a:rPr lang="de-DE"/>
            </a:br>
            <a:r>
              <a:rPr lang="de-DE"/>
              <a:t>Schauen wir unsere Backend an.</a:t>
            </a:r>
            <a:br>
              <a:rPr lang="de-DE"/>
            </a:br>
            <a:endParaRPr lang="de-DE"/>
          </a:p>
          <a:p>
            <a:pPr marL="171450" indent="-171450">
              <a:buFontTx/>
              <a:buChar char="-"/>
            </a:pPr>
            <a:r>
              <a:rPr lang="de-DE"/>
              <a:t>Backend in Python</a:t>
            </a:r>
          </a:p>
          <a:p>
            <a:pPr marL="0" indent="0">
              <a:buFontTx/>
              <a:buNone/>
            </a:pPr>
            <a:br>
              <a:rPr lang="de-DE"/>
            </a:br>
            <a:r>
              <a:rPr lang="de-DE"/>
              <a:t>- Herzstück</a:t>
            </a:r>
          </a:p>
          <a:p>
            <a:pPr marL="0" indent="0">
              <a:buFontTx/>
              <a:buNone/>
            </a:pPr>
            <a:br>
              <a:rPr lang="de-DE"/>
            </a:br>
            <a:r>
              <a:rPr lang="de-DE"/>
              <a:t>- Dient zur Kommunikation von</a:t>
            </a:r>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19</a:t>
            </a:fld>
            <a:endParaRPr lang="de-DE" altLang="de-DE"/>
          </a:p>
        </p:txBody>
      </p:sp>
    </p:spTree>
    <p:extLst>
      <p:ext uri="{BB962C8B-B14F-4D97-AF65-F5344CB8AC3E}">
        <p14:creationId xmlns:p14="http://schemas.microsoft.com/office/powerpoint/2010/main" val="6637820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a:p>
            <a:endParaRPr lang="de-DE"/>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22</a:t>
            </a:fld>
            <a:endParaRPr lang="de-DE" altLang="de-DE"/>
          </a:p>
        </p:txBody>
      </p:sp>
    </p:spTree>
    <p:extLst>
      <p:ext uri="{BB962C8B-B14F-4D97-AF65-F5344CB8AC3E}">
        <p14:creationId xmlns:p14="http://schemas.microsoft.com/office/powerpoint/2010/main" val="3861902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2</a:t>
            </a:fld>
            <a:endParaRPr lang="de-DE" altLang="de-DE"/>
          </a:p>
        </p:txBody>
      </p:sp>
    </p:spTree>
    <p:extLst>
      <p:ext uri="{BB962C8B-B14F-4D97-AF65-F5344CB8AC3E}">
        <p14:creationId xmlns:p14="http://schemas.microsoft.com/office/powerpoint/2010/main" val="21002324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Verschiedene Bibliotheken</a:t>
            </a:r>
            <a:br>
              <a:rPr lang="de-DE"/>
            </a:br>
            <a:br>
              <a:rPr lang="de-DE"/>
            </a:br>
            <a:r>
              <a:rPr lang="de-DE"/>
              <a:t>Verschiedene Ideologien und Strategien</a:t>
            </a:r>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23</a:t>
            </a:fld>
            <a:endParaRPr lang="de-DE" altLang="de-DE"/>
          </a:p>
        </p:txBody>
      </p:sp>
    </p:spTree>
    <p:extLst>
      <p:ext uri="{BB962C8B-B14F-4D97-AF65-F5344CB8AC3E}">
        <p14:creationId xmlns:p14="http://schemas.microsoft.com/office/powerpoint/2010/main" val="1444396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Verschiedene Bibliotheken</a:t>
            </a:r>
            <a:br>
              <a:rPr lang="de-DE"/>
            </a:br>
            <a:br>
              <a:rPr lang="de-DE"/>
            </a:br>
            <a:r>
              <a:rPr lang="de-DE"/>
              <a:t>Verschiedene Ideologien und Strategien</a:t>
            </a:r>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24</a:t>
            </a:fld>
            <a:endParaRPr lang="de-DE" altLang="de-DE"/>
          </a:p>
        </p:txBody>
      </p:sp>
    </p:spTree>
    <p:extLst>
      <p:ext uri="{BB962C8B-B14F-4D97-AF65-F5344CB8AC3E}">
        <p14:creationId xmlns:p14="http://schemas.microsoft.com/office/powerpoint/2010/main" val="10481704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Verschiedene Bibliotheken</a:t>
            </a:r>
            <a:br>
              <a:rPr lang="de-DE"/>
            </a:br>
            <a:br>
              <a:rPr lang="de-DE"/>
            </a:br>
            <a:r>
              <a:rPr lang="de-DE"/>
              <a:t>Verschiedene Ideologien und Strategien</a:t>
            </a:r>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25</a:t>
            </a:fld>
            <a:endParaRPr lang="de-DE" altLang="de-DE"/>
          </a:p>
        </p:txBody>
      </p:sp>
    </p:spTree>
    <p:extLst>
      <p:ext uri="{BB962C8B-B14F-4D97-AF65-F5344CB8AC3E}">
        <p14:creationId xmlns:p14="http://schemas.microsoft.com/office/powerpoint/2010/main" val="21884624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26</a:t>
            </a:fld>
            <a:endParaRPr lang="de-DE" altLang="de-DE"/>
          </a:p>
        </p:txBody>
      </p:sp>
    </p:spTree>
    <p:extLst>
      <p:ext uri="{BB962C8B-B14F-4D97-AF65-F5344CB8AC3E}">
        <p14:creationId xmlns:p14="http://schemas.microsoft.com/office/powerpoint/2010/main" val="1746010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pPr>
              <a:defRPr/>
            </a:pPr>
            <a:fld id="{179F7848-E2AA-B947-8B0B-A0FBC6F783BE}" type="slidenum">
              <a:rPr lang="de-DE" altLang="de-DE" smtClean="0"/>
              <a:pPr>
                <a:defRPr/>
              </a:pPr>
              <a:t>28</a:t>
            </a:fld>
            <a:endParaRPr lang="de-DE" altLang="de-DE"/>
          </a:p>
        </p:txBody>
      </p:sp>
    </p:spTree>
    <p:extLst>
      <p:ext uri="{BB962C8B-B14F-4D97-AF65-F5344CB8AC3E}">
        <p14:creationId xmlns:p14="http://schemas.microsoft.com/office/powerpoint/2010/main" val="6128343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i="0">
                <a:solidFill>
                  <a:srgbClr val="151515"/>
                </a:solidFill>
                <a:effectLst/>
                <a:highlight>
                  <a:srgbClr val="FFFFFF"/>
                </a:highlight>
                <a:latin typeface="Red Hat Text"/>
              </a:rPr>
              <a:t>Die Docker-Technologie verwendet den </a:t>
            </a:r>
            <a:r>
              <a:rPr lang="de-DE" b="0" i="0" u="none" strike="noStrike">
                <a:solidFill>
                  <a:srgbClr val="0066CC"/>
                </a:solidFill>
                <a:effectLst/>
                <a:highlight>
                  <a:srgbClr val="FFFFFF"/>
                </a:highlight>
                <a:latin typeface="Red Hat Text"/>
                <a:hlinkClick r:id="rId3"/>
              </a:rPr>
              <a:t>Linux-Kernel</a:t>
            </a:r>
            <a:r>
              <a:rPr lang="de-DE" b="0" i="0">
                <a:solidFill>
                  <a:srgbClr val="151515"/>
                </a:solidFill>
                <a:effectLst/>
                <a:highlight>
                  <a:srgbClr val="FFFFFF"/>
                </a:highlight>
                <a:latin typeface="Red Hat Text"/>
              </a:rPr>
              <a:t> und seine Funktionen wie </a:t>
            </a:r>
            <a:r>
              <a:rPr lang="de-DE" b="0" i="0" u="none" strike="noStrike" err="1">
                <a:solidFill>
                  <a:srgbClr val="0066CC"/>
                </a:solidFill>
                <a:effectLst/>
                <a:highlight>
                  <a:srgbClr val="FFFFFF"/>
                </a:highlight>
                <a:latin typeface="Red Hat Text"/>
                <a:hlinkClick r:id="rId4"/>
              </a:rPr>
              <a:t>Cgroups</a:t>
            </a:r>
            <a:r>
              <a:rPr lang="de-DE" b="0" i="0">
                <a:solidFill>
                  <a:srgbClr val="151515"/>
                </a:solidFill>
                <a:effectLst/>
                <a:highlight>
                  <a:srgbClr val="FFFFFF"/>
                </a:highlight>
                <a:latin typeface="Red Hat Text"/>
              </a:rPr>
              <a:t> und </a:t>
            </a:r>
            <a:r>
              <a:rPr lang="de-DE" b="0" i="0" u="none" strike="noStrike">
                <a:solidFill>
                  <a:srgbClr val="0066CC"/>
                </a:solidFill>
                <a:effectLst/>
                <a:highlight>
                  <a:srgbClr val="FFFFFF"/>
                </a:highlight>
                <a:latin typeface="Red Hat Text"/>
                <a:hlinkClick r:id="rId5"/>
              </a:rPr>
              <a:t>Namespaces</a:t>
            </a:r>
            <a:r>
              <a:rPr lang="de-DE" b="0" i="0">
                <a:solidFill>
                  <a:srgbClr val="151515"/>
                </a:solidFill>
                <a:effectLst/>
                <a:highlight>
                  <a:srgbClr val="FFFFFF"/>
                </a:highlight>
                <a:latin typeface="Red Hat Text"/>
              </a:rPr>
              <a:t>, um Prozesse zu isolieren, damit diese unabhängig voneinander ausgeführt werden können. - https://www.redhat.com/de/topics/containers/what-is-docker#:~:text=Wie%20funktioniert%20Docker%3F,unabh%C3%A4ngig%20voneinander%20ausgef%C3%BChrt%20werden%20k%C3%B6nnen.</a:t>
            </a:r>
          </a:p>
          <a:p>
            <a:endParaRPr lang="de-DE" b="0" i="0">
              <a:solidFill>
                <a:srgbClr val="151515"/>
              </a:solidFill>
              <a:effectLst/>
              <a:highlight>
                <a:srgbClr val="FFFFFF"/>
              </a:highlight>
              <a:latin typeface="Red Hat Text"/>
            </a:endParaRPr>
          </a:p>
          <a:p>
            <a:r>
              <a:rPr lang="de-DE" b="0" i="0">
                <a:solidFill>
                  <a:srgbClr val="E8E8E8"/>
                </a:solidFill>
                <a:effectLst/>
                <a:highlight>
                  <a:srgbClr val="1F1F1F"/>
                </a:highlight>
                <a:latin typeface="Google Sans"/>
              </a:rPr>
              <a:t>Ein Namensraum hüllt eine globale Systemressource in eine Abstraktion ein, so dass es den Prozessen innerhalb des Namensraums so erscheint, als ob sie ihre eigene, isolierte Instanz der globalen Ressource hätten - https://www.admin-magazin.de/Das-Heft/2011/06/Cgroups-zur-Ressourcenkontrolle-in-Linux#:~:text=Mit%20einer%20Cgroup%20kann%20ein,der%20den%20verf%C3%BCgbaren%20Arbeitsspeicher%20verwaltet.</a:t>
            </a:r>
          </a:p>
          <a:p>
            <a:endParaRPr lang="de-DE" b="0" i="0">
              <a:solidFill>
                <a:srgbClr val="E8E8E8"/>
              </a:solidFill>
              <a:effectLst/>
              <a:highlight>
                <a:srgbClr val="1F1F1F"/>
              </a:highlight>
              <a:latin typeface="Google Sans"/>
            </a:endParaRPr>
          </a:p>
          <a:p>
            <a:pPr algn="l"/>
            <a:r>
              <a:rPr lang="de-DE" b="0" i="0">
                <a:solidFill>
                  <a:srgbClr val="E2EEFF"/>
                </a:solidFill>
                <a:effectLst/>
                <a:highlight>
                  <a:srgbClr val="1F1F1F"/>
                </a:highlight>
                <a:latin typeface="Google Sans"/>
              </a:rPr>
              <a:t>Mit einer </a:t>
            </a:r>
            <a:r>
              <a:rPr lang="de-DE" b="0" i="0" err="1">
                <a:solidFill>
                  <a:srgbClr val="E2EEFF"/>
                </a:solidFill>
                <a:effectLst/>
                <a:highlight>
                  <a:srgbClr val="1F1F1F"/>
                </a:highlight>
                <a:latin typeface="Google Sans"/>
              </a:rPr>
              <a:t>Cgroup</a:t>
            </a:r>
            <a:r>
              <a:rPr lang="de-DE" b="0" i="0">
                <a:solidFill>
                  <a:srgbClr val="E2EEFF"/>
                </a:solidFill>
                <a:effectLst/>
                <a:highlight>
                  <a:srgbClr val="1F1F1F"/>
                </a:highlight>
                <a:latin typeface="Google Sans"/>
              </a:rPr>
              <a:t> kann ein Administrator mehrere Prozesse zu einer Gruppe zusammenfassen</a:t>
            </a:r>
            <a:r>
              <a:rPr lang="de-DE" b="0" i="0">
                <a:solidFill>
                  <a:srgbClr val="E8E8E8"/>
                </a:solidFill>
                <a:effectLst/>
                <a:highlight>
                  <a:srgbClr val="1F1F1F"/>
                </a:highlight>
                <a:latin typeface="Google Sans"/>
              </a:rPr>
              <a:t>. Diese Prozesse und sämtliche </a:t>
            </a:r>
            <a:r>
              <a:rPr lang="de-DE" b="0" i="0" err="1">
                <a:solidFill>
                  <a:srgbClr val="E8E8E8"/>
                </a:solidFill>
                <a:effectLst/>
                <a:highlight>
                  <a:srgbClr val="1F1F1F"/>
                </a:highlight>
                <a:latin typeface="Google Sans"/>
              </a:rPr>
              <a:t>Kindprozesse</a:t>
            </a:r>
            <a:r>
              <a:rPr lang="de-DE" b="0" i="0">
                <a:solidFill>
                  <a:srgbClr val="E8E8E8"/>
                </a:solidFill>
                <a:effectLst/>
                <a:highlight>
                  <a:srgbClr val="1F1F1F"/>
                </a:highlight>
                <a:latin typeface="Google Sans"/>
              </a:rPr>
              <a:t> kann der Administrator dann mit Parametern für bestimmte Subsysteme versehen. Ein Subsystem ist dann zum Beispiel ein Ressource-Controller, der den verfügbaren Arbeitsspeicher verwaltet. - https://manpages.ubuntu.com/manpages/jammy/de/man7/namespaces.7.html#:~:text=Ein%20Namensraum%20h%C3%BCllt%20eine%20globale,Instanz%20der%20globalen%20Ressource%20h%C3%A4tten.</a:t>
            </a:r>
            <a:endParaRPr lang="de-DE" b="0" i="0">
              <a:solidFill>
                <a:srgbClr val="151515"/>
              </a:solidFill>
              <a:effectLst/>
              <a:highlight>
                <a:srgbClr val="FFFFFF"/>
              </a:highlight>
              <a:latin typeface="Red Hat Text"/>
            </a:endParaRPr>
          </a:p>
          <a:p>
            <a:endParaRPr lang="de-DE"/>
          </a:p>
          <a:p>
            <a:r>
              <a:rPr lang="de-DE" b="0" i="0" err="1">
                <a:solidFill>
                  <a:srgbClr val="303030"/>
                </a:solidFill>
                <a:effectLst/>
                <a:highlight>
                  <a:srgbClr val="FFFFFF"/>
                </a:highlight>
                <a:latin typeface="Bitter VF"/>
              </a:rPr>
              <a:t>Libcontainer</a:t>
            </a:r>
            <a:endParaRPr lang="de-DE" b="0" i="0">
              <a:solidFill>
                <a:srgbClr val="303030"/>
              </a:solidFill>
              <a:effectLst/>
              <a:highlight>
                <a:srgbClr val="FFFFFF"/>
              </a:highlight>
              <a:latin typeface="Bitter VF"/>
            </a:endParaRPr>
          </a:p>
          <a:p>
            <a:endParaRPr lang="de-DE" b="0" i="0">
              <a:solidFill>
                <a:srgbClr val="303030"/>
              </a:solidFill>
              <a:effectLst/>
              <a:highlight>
                <a:srgbClr val="FFFFFF"/>
              </a:highlight>
              <a:latin typeface="Bitter VF"/>
            </a:endParaRPr>
          </a:p>
          <a:p>
            <a:r>
              <a:rPr lang="de-DE" b="0" i="0">
                <a:solidFill>
                  <a:srgbClr val="303030"/>
                </a:solidFill>
                <a:effectLst/>
                <a:highlight>
                  <a:srgbClr val="FFFFFF"/>
                </a:highlight>
                <a:latin typeface="Bitter VF"/>
              </a:rPr>
              <a:t>Offizielle Logos der Technologien</a:t>
            </a:r>
          </a:p>
          <a:p>
            <a:r>
              <a:rPr lang="de-DE"/>
              <a:t>Bild ist selbstgeneriert</a:t>
            </a:r>
          </a:p>
          <a:p>
            <a:endParaRPr lang="de-DE"/>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33</a:t>
            </a:fld>
            <a:endParaRPr lang="de-DE" altLang="de-DE"/>
          </a:p>
        </p:txBody>
      </p:sp>
    </p:spTree>
    <p:extLst>
      <p:ext uri="{BB962C8B-B14F-4D97-AF65-F5344CB8AC3E}">
        <p14:creationId xmlns:p14="http://schemas.microsoft.com/office/powerpoint/2010/main" val="39186329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41</a:t>
            </a:fld>
            <a:endParaRPr lang="de-DE" altLang="de-DE"/>
          </a:p>
        </p:txBody>
      </p:sp>
    </p:spTree>
    <p:extLst>
      <p:ext uri="{BB962C8B-B14F-4D97-AF65-F5344CB8AC3E}">
        <p14:creationId xmlns:p14="http://schemas.microsoft.com/office/powerpoint/2010/main" val="9694845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Piktogramme von PowerPoint</a:t>
            </a:r>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43</a:t>
            </a:fld>
            <a:endParaRPr lang="de-DE" altLang="de-DE"/>
          </a:p>
        </p:txBody>
      </p:sp>
    </p:spTree>
    <p:extLst>
      <p:ext uri="{BB962C8B-B14F-4D97-AF65-F5344CB8AC3E}">
        <p14:creationId xmlns:p14="http://schemas.microsoft.com/office/powerpoint/2010/main" val="1821426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50</a:t>
            </a:fld>
            <a:endParaRPr lang="de-DE" altLang="de-DE"/>
          </a:p>
        </p:txBody>
      </p:sp>
    </p:spTree>
    <p:extLst>
      <p:ext uri="{BB962C8B-B14F-4D97-AF65-F5344CB8AC3E}">
        <p14:creationId xmlns:p14="http://schemas.microsoft.com/office/powerpoint/2010/main" val="28658916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53</a:t>
            </a:fld>
            <a:endParaRPr lang="de-DE" altLang="de-DE"/>
          </a:p>
        </p:txBody>
      </p:sp>
    </p:spTree>
    <p:extLst>
      <p:ext uri="{BB962C8B-B14F-4D97-AF65-F5344CB8AC3E}">
        <p14:creationId xmlns:p14="http://schemas.microsoft.com/office/powerpoint/2010/main" val="3405277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4</a:t>
            </a:fld>
            <a:endParaRPr lang="de-DE" altLang="de-DE"/>
          </a:p>
        </p:txBody>
      </p:sp>
    </p:spTree>
    <p:extLst>
      <p:ext uri="{BB962C8B-B14F-4D97-AF65-F5344CB8AC3E}">
        <p14:creationId xmlns:p14="http://schemas.microsoft.com/office/powerpoint/2010/main" val="642742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54</a:t>
            </a:fld>
            <a:endParaRPr lang="de-DE" altLang="de-DE"/>
          </a:p>
        </p:txBody>
      </p:sp>
    </p:spTree>
    <p:extLst>
      <p:ext uri="{BB962C8B-B14F-4D97-AF65-F5344CB8AC3E}">
        <p14:creationId xmlns:p14="http://schemas.microsoft.com/office/powerpoint/2010/main" val="27162209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55</a:t>
            </a:fld>
            <a:endParaRPr lang="de-DE" altLang="de-DE"/>
          </a:p>
        </p:txBody>
      </p:sp>
    </p:spTree>
    <p:extLst>
      <p:ext uri="{BB962C8B-B14F-4D97-AF65-F5344CB8AC3E}">
        <p14:creationId xmlns:p14="http://schemas.microsoft.com/office/powerpoint/2010/main" val="23788099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56</a:t>
            </a:fld>
            <a:endParaRPr lang="de-DE" altLang="de-DE"/>
          </a:p>
        </p:txBody>
      </p:sp>
    </p:spTree>
    <p:extLst>
      <p:ext uri="{BB962C8B-B14F-4D97-AF65-F5344CB8AC3E}">
        <p14:creationId xmlns:p14="http://schemas.microsoft.com/office/powerpoint/2010/main" val="8095101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57</a:t>
            </a:fld>
            <a:endParaRPr lang="de-DE" altLang="de-DE"/>
          </a:p>
        </p:txBody>
      </p:sp>
    </p:spTree>
    <p:extLst>
      <p:ext uri="{BB962C8B-B14F-4D97-AF65-F5344CB8AC3E}">
        <p14:creationId xmlns:p14="http://schemas.microsoft.com/office/powerpoint/2010/main" val="24146333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58</a:t>
            </a:fld>
            <a:endParaRPr lang="de-DE" altLang="de-DE"/>
          </a:p>
        </p:txBody>
      </p:sp>
    </p:spTree>
    <p:extLst>
      <p:ext uri="{BB962C8B-B14F-4D97-AF65-F5344CB8AC3E}">
        <p14:creationId xmlns:p14="http://schemas.microsoft.com/office/powerpoint/2010/main" val="2790791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59</a:t>
            </a:fld>
            <a:endParaRPr lang="de-DE" altLang="de-DE"/>
          </a:p>
        </p:txBody>
      </p:sp>
    </p:spTree>
    <p:extLst>
      <p:ext uri="{BB962C8B-B14F-4D97-AF65-F5344CB8AC3E}">
        <p14:creationId xmlns:p14="http://schemas.microsoft.com/office/powerpoint/2010/main" val="11473710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60</a:t>
            </a:fld>
            <a:endParaRPr lang="de-DE" altLang="de-DE"/>
          </a:p>
        </p:txBody>
      </p:sp>
    </p:spTree>
    <p:extLst>
      <p:ext uri="{BB962C8B-B14F-4D97-AF65-F5344CB8AC3E}">
        <p14:creationId xmlns:p14="http://schemas.microsoft.com/office/powerpoint/2010/main" val="34292597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61</a:t>
            </a:fld>
            <a:endParaRPr lang="de-DE" altLang="de-DE"/>
          </a:p>
        </p:txBody>
      </p:sp>
    </p:spTree>
    <p:extLst>
      <p:ext uri="{BB962C8B-B14F-4D97-AF65-F5344CB8AC3E}">
        <p14:creationId xmlns:p14="http://schemas.microsoft.com/office/powerpoint/2010/main" val="17048970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Wie kommt man auf die Startseite und quellen</a:t>
            </a:r>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62</a:t>
            </a:fld>
            <a:endParaRPr lang="de-DE" altLang="de-DE"/>
          </a:p>
        </p:txBody>
      </p:sp>
    </p:spTree>
    <p:extLst>
      <p:ext uri="{BB962C8B-B14F-4D97-AF65-F5344CB8AC3E}">
        <p14:creationId xmlns:p14="http://schemas.microsoft.com/office/powerpoint/2010/main" val="11546237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63</a:t>
            </a:fld>
            <a:endParaRPr lang="de-DE" altLang="de-DE"/>
          </a:p>
        </p:txBody>
      </p:sp>
    </p:spTree>
    <p:extLst>
      <p:ext uri="{BB962C8B-B14F-4D97-AF65-F5344CB8AC3E}">
        <p14:creationId xmlns:p14="http://schemas.microsoft.com/office/powerpoint/2010/main" val="3884984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5</a:t>
            </a:fld>
            <a:endParaRPr lang="de-DE" altLang="de-DE"/>
          </a:p>
        </p:txBody>
      </p:sp>
    </p:spTree>
    <p:extLst>
      <p:ext uri="{BB962C8B-B14F-4D97-AF65-F5344CB8AC3E}">
        <p14:creationId xmlns:p14="http://schemas.microsoft.com/office/powerpoint/2010/main" val="10304498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68</a:t>
            </a:fld>
            <a:endParaRPr lang="de-DE" altLang="de-DE"/>
          </a:p>
        </p:txBody>
      </p:sp>
    </p:spTree>
    <p:extLst>
      <p:ext uri="{BB962C8B-B14F-4D97-AF65-F5344CB8AC3E}">
        <p14:creationId xmlns:p14="http://schemas.microsoft.com/office/powerpoint/2010/main" val="31984356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6</a:t>
            </a:fld>
            <a:endParaRPr lang="de-DE" altLang="de-DE"/>
          </a:p>
        </p:txBody>
      </p:sp>
    </p:spTree>
    <p:extLst>
      <p:ext uri="{BB962C8B-B14F-4D97-AF65-F5344CB8AC3E}">
        <p14:creationId xmlns:p14="http://schemas.microsoft.com/office/powerpoint/2010/main" val="3094025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solidFill>
                <a:schemeClr val="accent6">
                  <a:lumMod val="75000"/>
                </a:schemeClr>
              </a:solidFill>
            </a:endParaRPr>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7</a:t>
            </a:fld>
            <a:endParaRPr lang="de-DE" altLang="de-DE"/>
          </a:p>
        </p:txBody>
      </p:sp>
    </p:spTree>
    <p:extLst>
      <p:ext uri="{BB962C8B-B14F-4D97-AF65-F5344CB8AC3E}">
        <p14:creationId xmlns:p14="http://schemas.microsoft.com/office/powerpoint/2010/main" val="2500520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solidFill>
                <a:schemeClr val="accent6">
                  <a:lumMod val="75000"/>
                </a:schemeClr>
              </a:solidFill>
            </a:endParaRPr>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8</a:t>
            </a:fld>
            <a:endParaRPr lang="de-DE" altLang="de-DE"/>
          </a:p>
        </p:txBody>
      </p:sp>
    </p:spTree>
    <p:extLst>
      <p:ext uri="{BB962C8B-B14F-4D97-AF65-F5344CB8AC3E}">
        <p14:creationId xmlns:p14="http://schemas.microsoft.com/office/powerpoint/2010/main" val="1386985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solidFill>
                <a:schemeClr val="accent6">
                  <a:lumMod val="75000"/>
                </a:schemeClr>
              </a:solidFill>
            </a:endParaRPr>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9</a:t>
            </a:fld>
            <a:endParaRPr lang="de-DE" altLang="de-DE"/>
          </a:p>
        </p:txBody>
      </p:sp>
    </p:spTree>
    <p:extLst>
      <p:ext uri="{BB962C8B-B14F-4D97-AF65-F5344CB8AC3E}">
        <p14:creationId xmlns:p14="http://schemas.microsoft.com/office/powerpoint/2010/main" val="25421244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solidFill>
                <a:schemeClr val="accent6">
                  <a:lumMod val="75000"/>
                </a:schemeClr>
              </a:solidFill>
            </a:endParaRPr>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10</a:t>
            </a:fld>
            <a:endParaRPr lang="de-DE" altLang="de-DE"/>
          </a:p>
        </p:txBody>
      </p:sp>
    </p:spTree>
    <p:extLst>
      <p:ext uri="{BB962C8B-B14F-4D97-AF65-F5344CB8AC3E}">
        <p14:creationId xmlns:p14="http://schemas.microsoft.com/office/powerpoint/2010/main" val="6804455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HM-Titelfolie">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2892CBC1-0AA5-FD49-A6CF-7BC19D8FDA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68760"/>
            <a:ext cx="12192000" cy="5173133"/>
          </a:xfrm>
          <a:prstGeom prst="rect">
            <a:avLst/>
          </a:prstGeom>
        </p:spPr>
      </p:pic>
      <p:sp>
        <p:nvSpPr>
          <p:cNvPr id="10" name="Rectangle 6">
            <a:extLst>
              <a:ext uri="{FF2B5EF4-FFF2-40B4-BE49-F238E27FC236}">
                <a16:creationId xmlns:a16="http://schemas.microsoft.com/office/drawing/2014/main" id="{A827390B-A86E-434B-90D4-3438340D1554}"/>
              </a:ext>
            </a:extLst>
          </p:cNvPr>
          <p:cNvSpPr>
            <a:spLocks noChangeArrowheads="1"/>
          </p:cNvSpPr>
          <p:nvPr userDrawn="1"/>
        </p:nvSpPr>
        <p:spPr bwMode="auto">
          <a:xfrm>
            <a:off x="8544293" y="2924944"/>
            <a:ext cx="3240000" cy="3240000"/>
          </a:xfrm>
          <a:prstGeom prst="rect">
            <a:avLst/>
          </a:prstGeom>
          <a:solidFill>
            <a:schemeClr val="bg1"/>
          </a:solidFill>
          <a:ln>
            <a:noFill/>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11" name="Textplatzhalter 9">
            <a:extLst>
              <a:ext uri="{FF2B5EF4-FFF2-40B4-BE49-F238E27FC236}">
                <a16:creationId xmlns:a16="http://schemas.microsoft.com/office/drawing/2014/main" id="{13903DC0-149E-A447-909C-1CDEC9D4222F}"/>
              </a:ext>
            </a:extLst>
          </p:cNvPr>
          <p:cNvSpPr>
            <a:spLocks noGrp="1"/>
          </p:cNvSpPr>
          <p:nvPr>
            <p:ph type="body" sz="quarter" idx="10" hasCustomPrompt="1"/>
          </p:nvPr>
        </p:nvSpPr>
        <p:spPr>
          <a:xfrm>
            <a:off x="8760296" y="3789040"/>
            <a:ext cx="3168351" cy="2231801"/>
          </a:xfrm>
        </p:spPr>
        <p:txBody>
          <a:bodyPr anchor="b"/>
          <a:lstStyle>
            <a:lvl1pPr marL="0" indent="0">
              <a:lnSpc>
                <a:spcPct val="150000"/>
              </a:lnSpc>
              <a:buNone/>
              <a:defRPr sz="2200" b="1"/>
            </a:lvl1pPr>
          </a:lstStyle>
          <a:p>
            <a:pPr lvl="0"/>
            <a:r>
              <a:rPr lang="de-DE"/>
              <a:t>ÜBERSCHRIFT</a:t>
            </a:r>
          </a:p>
        </p:txBody>
      </p:sp>
      <p:sp>
        <p:nvSpPr>
          <p:cNvPr id="12" name="Rectangle 5">
            <a:extLst>
              <a:ext uri="{FF2B5EF4-FFF2-40B4-BE49-F238E27FC236}">
                <a16:creationId xmlns:a16="http://schemas.microsoft.com/office/drawing/2014/main" id="{CB4F93A7-5B61-D941-9FC9-6DB6CDC6EF0E}"/>
              </a:ext>
            </a:extLst>
          </p:cNvPr>
          <p:cNvSpPr>
            <a:spLocks noChangeArrowheads="1"/>
          </p:cNvSpPr>
          <p:nvPr userDrawn="1"/>
        </p:nvSpPr>
        <p:spPr bwMode="auto">
          <a:xfrm>
            <a:off x="9768408" y="6497638"/>
            <a:ext cx="2419360" cy="360362"/>
          </a:xfrm>
          <a:prstGeom prst="rect">
            <a:avLst/>
          </a:prstGeom>
          <a:solidFill>
            <a:srgbClr val="4A5C66"/>
          </a:solidFill>
          <a:ln>
            <a:noFill/>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Tree>
    <p:extLst>
      <p:ext uri="{BB962C8B-B14F-4D97-AF65-F5344CB8AC3E}">
        <p14:creationId xmlns:p14="http://schemas.microsoft.com/office/powerpoint/2010/main" val="1526352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ufzählungsfeld 1,5 zeilig">
    <p:spTree>
      <p:nvGrpSpPr>
        <p:cNvPr id="1" name=""/>
        <p:cNvGrpSpPr/>
        <p:nvPr/>
      </p:nvGrpSpPr>
      <p:grpSpPr>
        <a:xfrm>
          <a:off x="0" y="0"/>
          <a:ext cx="0" cy="0"/>
          <a:chOff x="0" y="0"/>
          <a:chExt cx="0" cy="0"/>
        </a:xfrm>
      </p:grpSpPr>
      <p:sp>
        <p:nvSpPr>
          <p:cNvPr id="3" name="Inhaltsplatzhalter 2"/>
          <p:cNvSpPr>
            <a:spLocks noGrp="1"/>
          </p:cNvSpPr>
          <p:nvPr>
            <p:ph idx="1"/>
          </p:nvPr>
        </p:nvSpPr>
        <p:spPr>
          <a:xfrm>
            <a:off x="432000" y="1548016"/>
            <a:ext cx="11164821" cy="4617288"/>
          </a:xfrm>
        </p:spPr>
        <p:txBody>
          <a:bodyPr lIns="0"/>
          <a:lstStyle>
            <a:lvl1pPr>
              <a:lnSpc>
                <a:spcPts val="4100"/>
              </a:lnSpc>
              <a:defRPr sz="2000">
                <a:solidFill>
                  <a:srgbClr val="4A5C66"/>
                </a:solidFill>
                <a:latin typeface="Arial" pitchFamily="34" charset="0"/>
                <a:cs typeface="Arial" pitchFamily="34" charset="0"/>
              </a:defRPr>
            </a:lvl1pPr>
            <a:lvl2pPr>
              <a:defRPr sz="2000">
                <a:solidFill>
                  <a:srgbClr val="4A5C66"/>
                </a:solidFill>
                <a:latin typeface="Arial" pitchFamily="34" charset="0"/>
                <a:cs typeface="Arial" pitchFamily="34" charset="0"/>
              </a:defRPr>
            </a:lvl2pPr>
            <a:lvl3pPr>
              <a:defRPr sz="1800">
                <a:solidFill>
                  <a:srgbClr val="4A5C66"/>
                </a:solidFill>
                <a:latin typeface="Arial" pitchFamily="34" charset="0"/>
                <a:cs typeface="Arial" pitchFamily="34" charset="0"/>
              </a:defRPr>
            </a:lvl3pPr>
            <a:lvl4pPr>
              <a:defRPr sz="1800">
                <a:solidFill>
                  <a:srgbClr val="4A5C66"/>
                </a:solidFill>
                <a:latin typeface="Arial" pitchFamily="34" charset="0"/>
                <a:cs typeface="Arial" pitchFamily="34" charset="0"/>
              </a:defRPr>
            </a:lvl4pPr>
            <a:lvl5pPr>
              <a:defRPr sz="1800">
                <a:solidFill>
                  <a:srgbClr val="4A5C66"/>
                </a:solidFill>
                <a:latin typeface="Arial" pitchFamily="34" charset="0"/>
                <a:cs typeface="Arial" pitchFamily="34" charset="0"/>
              </a:defRPr>
            </a:lvl5pPr>
          </a:lstStyle>
          <a:p>
            <a:pPr lvl="0"/>
            <a:r>
              <a:rPr lang="de-DE"/>
              <a:t>Mastertextformat bearbeiten</a:t>
            </a:r>
          </a:p>
          <a:p>
            <a:pPr lvl="0"/>
            <a:endParaRPr lang="de-DE"/>
          </a:p>
        </p:txBody>
      </p:sp>
      <p:sp>
        <p:nvSpPr>
          <p:cNvPr id="10" name="Titel 9"/>
          <p:cNvSpPr>
            <a:spLocks noGrp="1"/>
          </p:cNvSpPr>
          <p:nvPr>
            <p:ph type="title"/>
          </p:nvPr>
        </p:nvSpPr>
        <p:spPr>
          <a:xfrm>
            <a:off x="432000" y="1080000"/>
            <a:ext cx="11227200" cy="576000"/>
          </a:xfrm>
        </p:spPr>
        <p:txBody>
          <a:bodyPr lIns="0"/>
          <a:lstStyle>
            <a:lvl1pPr>
              <a:defRPr sz="2200"/>
            </a:lvl1pPr>
          </a:lstStyle>
          <a:p>
            <a:r>
              <a:rPr lang="de-DE"/>
              <a:t>Mastertitelformat bearbeiten</a:t>
            </a:r>
          </a:p>
        </p:txBody>
      </p:sp>
      <p:sp>
        <p:nvSpPr>
          <p:cNvPr id="4" name="Foliennummernplatzhalter 5"/>
          <p:cNvSpPr>
            <a:spLocks noGrp="1"/>
          </p:cNvSpPr>
          <p:nvPr>
            <p:ph type="sldNum" sz="quarter" idx="10"/>
          </p:nvPr>
        </p:nvSpPr>
        <p:spPr/>
        <p:txBody>
          <a:bodyPr/>
          <a:lstStyle>
            <a:lvl1pPr>
              <a:defRPr/>
            </a:lvl1pPr>
          </a:lstStyle>
          <a:p>
            <a:pPr>
              <a:defRPr/>
            </a:pPr>
            <a:fld id="{5D6CBC89-780D-6F43-A4AF-E4A7285D6779}" type="slidenum">
              <a:rPr lang="de-DE" altLang="de-DE"/>
              <a:pPr>
                <a:defRPr/>
              </a:pPr>
              <a:t>‹Nr.›</a:t>
            </a:fld>
            <a:endParaRPr lang="de-DE" altLang="de-DE"/>
          </a:p>
        </p:txBody>
      </p:sp>
    </p:spTree>
    <p:extLst>
      <p:ext uri="{BB962C8B-B14F-4D97-AF65-F5344CB8AC3E}">
        <p14:creationId xmlns:p14="http://schemas.microsoft.com/office/powerpoint/2010/main" val="4961292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1071"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Kapitelfolie">
    <p:spTree>
      <p:nvGrpSpPr>
        <p:cNvPr id="1" name=""/>
        <p:cNvGrpSpPr/>
        <p:nvPr/>
      </p:nvGrpSpPr>
      <p:grpSpPr>
        <a:xfrm>
          <a:off x="0" y="0"/>
          <a:ext cx="0" cy="0"/>
          <a:chOff x="0" y="0"/>
          <a:chExt cx="0" cy="0"/>
        </a:xfrm>
      </p:grpSpPr>
      <p:sp>
        <p:nvSpPr>
          <p:cNvPr id="3" name="Rectangle 5"/>
          <p:cNvSpPr>
            <a:spLocks noChangeArrowheads="1"/>
          </p:cNvSpPr>
          <p:nvPr userDrawn="1"/>
        </p:nvSpPr>
        <p:spPr bwMode="auto">
          <a:xfrm>
            <a:off x="1" y="6497638"/>
            <a:ext cx="12187767" cy="360362"/>
          </a:xfrm>
          <a:prstGeom prst="rect">
            <a:avLst/>
          </a:prstGeom>
          <a:solidFill>
            <a:srgbClr val="4A5C66"/>
          </a:solidFill>
          <a:ln>
            <a:noFill/>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5" name="Textfeld 2"/>
          <p:cNvSpPr txBox="1">
            <a:spLocks noChangeArrowheads="1"/>
          </p:cNvSpPr>
          <p:nvPr userDrawn="1"/>
        </p:nvSpPr>
        <p:spPr bwMode="auto">
          <a:xfrm>
            <a:off x="7727951" y="6548438"/>
            <a:ext cx="2882900" cy="266700"/>
          </a:xfrm>
          <a:prstGeom prst="rect">
            <a:avLst/>
          </a:prstGeom>
          <a:noFill/>
          <a:ln>
            <a:noFill/>
          </a:ln>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defRPr/>
            </a:pPr>
            <a:r>
              <a:rPr lang="de-DE" sz="1100">
                <a:solidFill>
                  <a:schemeClr val="bg1"/>
                </a:solidFill>
                <a:latin typeface="Arial" charset="0"/>
                <a:ea typeface="+mn-ea"/>
              </a:rPr>
              <a:t>Name des  Referenten</a:t>
            </a:r>
          </a:p>
        </p:txBody>
      </p:sp>
      <p:sp>
        <p:nvSpPr>
          <p:cNvPr id="6" name="Textfeld 3"/>
          <p:cNvSpPr txBox="1">
            <a:spLocks noChangeArrowheads="1"/>
          </p:cNvSpPr>
          <p:nvPr userDrawn="1"/>
        </p:nvSpPr>
        <p:spPr bwMode="auto">
          <a:xfrm>
            <a:off x="10608734" y="6548438"/>
            <a:ext cx="768351" cy="266700"/>
          </a:xfrm>
          <a:prstGeom prst="rect">
            <a:avLst/>
          </a:prstGeom>
          <a:noFill/>
          <a:ln>
            <a:noFill/>
          </a:ln>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defRPr/>
            </a:pPr>
            <a:r>
              <a:rPr lang="de-DE" sz="1100">
                <a:solidFill>
                  <a:schemeClr val="bg1"/>
                </a:solidFill>
                <a:latin typeface="Arial" charset="0"/>
                <a:ea typeface="+mn-ea"/>
              </a:rPr>
              <a:t>Seite</a:t>
            </a:r>
          </a:p>
        </p:txBody>
      </p:sp>
      <p:pic>
        <p:nvPicPr>
          <p:cNvPr id="7" name="Grafik 2"/>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80484" y="6599238"/>
            <a:ext cx="1921933"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a:spLocks noChangeArrowheads="1"/>
          </p:cNvSpPr>
          <p:nvPr userDrawn="1"/>
        </p:nvSpPr>
        <p:spPr bwMode="auto">
          <a:xfrm>
            <a:off x="431800" y="2114574"/>
            <a:ext cx="2616200" cy="1962150"/>
          </a:xfrm>
          <a:prstGeom prst="rect">
            <a:avLst/>
          </a:prstGeom>
          <a:solidFill>
            <a:srgbClr val="4A5C66"/>
          </a:solidFill>
          <a:ln w="6350">
            <a:solidFill>
              <a:srgbClr val="4A5C66"/>
            </a:solidFill>
            <a:miter lim="800000"/>
            <a:headEnd/>
            <a:tailEnd/>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9" name="Rectangle 10"/>
          <p:cNvSpPr>
            <a:spLocks noChangeArrowheads="1"/>
          </p:cNvSpPr>
          <p:nvPr userDrawn="1"/>
        </p:nvSpPr>
        <p:spPr bwMode="auto">
          <a:xfrm>
            <a:off x="3310467" y="2114574"/>
            <a:ext cx="2616200" cy="1962150"/>
          </a:xfrm>
          <a:prstGeom prst="rect">
            <a:avLst/>
          </a:prstGeom>
          <a:solidFill>
            <a:srgbClr val="4A5C66"/>
          </a:solidFill>
          <a:ln w="6350">
            <a:solidFill>
              <a:srgbClr val="4A5C66"/>
            </a:solidFill>
            <a:miter lim="800000"/>
            <a:headEnd/>
            <a:tailEnd/>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10" name="Rectangle 11"/>
          <p:cNvSpPr>
            <a:spLocks noChangeArrowheads="1"/>
          </p:cNvSpPr>
          <p:nvPr userDrawn="1"/>
        </p:nvSpPr>
        <p:spPr bwMode="auto">
          <a:xfrm>
            <a:off x="6191251" y="2114574"/>
            <a:ext cx="2616200" cy="1962150"/>
          </a:xfrm>
          <a:prstGeom prst="rect">
            <a:avLst/>
          </a:prstGeom>
          <a:solidFill>
            <a:srgbClr val="4A5C66"/>
          </a:solidFill>
          <a:ln w="6350">
            <a:solidFill>
              <a:srgbClr val="4A5C66"/>
            </a:solidFill>
            <a:miter lim="800000"/>
            <a:headEnd/>
            <a:tailEnd/>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11" name="Rectangle 12"/>
          <p:cNvSpPr>
            <a:spLocks noChangeArrowheads="1"/>
          </p:cNvSpPr>
          <p:nvPr userDrawn="1"/>
        </p:nvSpPr>
        <p:spPr bwMode="auto">
          <a:xfrm>
            <a:off x="9069917" y="2114574"/>
            <a:ext cx="2616200" cy="1962150"/>
          </a:xfrm>
          <a:prstGeom prst="rect">
            <a:avLst/>
          </a:prstGeom>
          <a:solidFill>
            <a:srgbClr val="80BA24"/>
          </a:solidFill>
          <a:ln w="6350">
            <a:solidFill>
              <a:srgbClr val="80BA24"/>
            </a:solidFill>
            <a:miter lim="800000"/>
            <a:headEnd/>
            <a:tailEnd/>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12" name="Rectangle 13"/>
          <p:cNvSpPr>
            <a:spLocks noChangeArrowheads="1"/>
          </p:cNvSpPr>
          <p:nvPr userDrawn="1"/>
        </p:nvSpPr>
        <p:spPr bwMode="auto">
          <a:xfrm>
            <a:off x="431800" y="4275162"/>
            <a:ext cx="2616200" cy="1962150"/>
          </a:xfrm>
          <a:prstGeom prst="rect">
            <a:avLst/>
          </a:prstGeom>
          <a:solidFill>
            <a:srgbClr val="4A5C66"/>
          </a:solidFill>
          <a:ln w="6350">
            <a:solidFill>
              <a:srgbClr val="4A5C66"/>
            </a:solidFill>
            <a:miter lim="800000"/>
            <a:headEnd/>
            <a:tailEnd/>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13" name="Rectangle 14"/>
          <p:cNvSpPr>
            <a:spLocks noChangeArrowheads="1"/>
          </p:cNvSpPr>
          <p:nvPr userDrawn="1"/>
        </p:nvSpPr>
        <p:spPr bwMode="auto">
          <a:xfrm>
            <a:off x="3310467" y="4275162"/>
            <a:ext cx="2616200" cy="1962150"/>
          </a:xfrm>
          <a:prstGeom prst="rect">
            <a:avLst/>
          </a:prstGeom>
          <a:solidFill>
            <a:srgbClr val="4A5C66"/>
          </a:solidFill>
          <a:ln w="6350">
            <a:solidFill>
              <a:srgbClr val="4A5C66"/>
            </a:solidFill>
            <a:miter lim="800000"/>
            <a:headEnd/>
            <a:tailEnd/>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14" name="Rectangle 15"/>
          <p:cNvSpPr>
            <a:spLocks noChangeArrowheads="1"/>
          </p:cNvSpPr>
          <p:nvPr userDrawn="1"/>
        </p:nvSpPr>
        <p:spPr bwMode="auto">
          <a:xfrm>
            <a:off x="6191251" y="4275162"/>
            <a:ext cx="2616200" cy="1962150"/>
          </a:xfrm>
          <a:prstGeom prst="rect">
            <a:avLst/>
          </a:prstGeom>
          <a:solidFill>
            <a:srgbClr val="4A5C66"/>
          </a:solidFill>
          <a:ln w="6350">
            <a:solidFill>
              <a:srgbClr val="4A5C66"/>
            </a:solidFill>
            <a:miter lim="800000"/>
            <a:headEnd/>
            <a:tailEnd/>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15" name="Rectangle 16"/>
          <p:cNvSpPr>
            <a:spLocks noChangeArrowheads="1"/>
          </p:cNvSpPr>
          <p:nvPr userDrawn="1"/>
        </p:nvSpPr>
        <p:spPr bwMode="auto">
          <a:xfrm>
            <a:off x="9069917" y="4275162"/>
            <a:ext cx="2616200" cy="1962150"/>
          </a:xfrm>
          <a:prstGeom prst="rect">
            <a:avLst/>
          </a:prstGeom>
          <a:solidFill>
            <a:srgbClr val="80BA24"/>
          </a:solidFill>
          <a:ln w="6350">
            <a:solidFill>
              <a:srgbClr val="80BA24"/>
            </a:solidFill>
            <a:miter lim="800000"/>
            <a:headEnd/>
            <a:tailEnd/>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2" name="Titel 1"/>
          <p:cNvSpPr>
            <a:spLocks noGrp="1"/>
          </p:cNvSpPr>
          <p:nvPr>
            <p:ph type="title"/>
          </p:nvPr>
        </p:nvSpPr>
        <p:spPr>
          <a:xfrm>
            <a:off x="432001" y="1080000"/>
            <a:ext cx="11323407" cy="576000"/>
          </a:xfrm>
        </p:spPr>
        <p:txBody>
          <a:bodyPr lIns="0"/>
          <a:lstStyle/>
          <a:p>
            <a:r>
              <a:rPr lang="de-DE"/>
              <a:t>Mastertitelformat bearbeiten</a:t>
            </a:r>
          </a:p>
        </p:txBody>
      </p:sp>
      <p:sp>
        <p:nvSpPr>
          <p:cNvPr id="16" name="Foliennummernplatzhalter 5"/>
          <p:cNvSpPr>
            <a:spLocks noGrp="1"/>
          </p:cNvSpPr>
          <p:nvPr>
            <p:ph type="sldNum" sz="quarter" idx="10"/>
          </p:nvPr>
        </p:nvSpPr>
        <p:spPr/>
        <p:txBody>
          <a:bodyPr/>
          <a:lstStyle>
            <a:lvl1pPr>
              <a:defRPr/>
            </a:lvl1pPr>
          </a:lstStyle>
          <a:p>
            <a:pPr>
              <a:defRPr/>
            </a:pPr>
            <a:fld id="{44477509-71AF-1442-AA36-4D80324E8263}" type="slidenum">
              <a:rPr lang="de-DE" altLang="de-DE"/>
              <a:pPr>
                <a:defRPr/>
              </a:pPr>
              <a:t>‹Nr.›</a:t>
            </a:fld>
            <a:endParaRPr lang="de-DE" altLang="de-DE"/>
          </a:p>
        </p:txBody>
      </p:sp>
      <p:sp>
        <p:nvSpPr>
          <p:cNvPr id="18" name="Textplatzhalter 17"/>
          <p:cNvSpPr>
            <a:spLocks noGrp="1"/>
          </p:cNvSpPr>
          <p:nvPr>
            <p:ph type="body" sz="quarter" idx="11" hasCustomPrompt="1"/>
          </p:nvPr>
        </p:nvSpPr>
        <p:spPr>
          <a:xfrm>
            <a:off x="431801" y="1620001"/>
            <a:ext cx="11324167" cy="492986"/>
          </a:xfrm>
        </p:spPr>
        <p:txBody>
          <a:bodyPr/>
          <a:lstStyle>
            <a:lvl1pPr marL="0" indent="0">
              <a:buNone/>
              <a:defRPr/>
            </a:lvl1pPr>
          </a:lstStyle>
          <a:p>
            <a:pPr lvl="0"/>
            <a:r>
              <a:rPr lang="de-DE" altLang="de-DE" sz="1800">
                <a:latin typeface="Arial" charset="0"/>
                <a:ea typeface="MS PGothic" charset="-128"/>
                <a:cs typeface="Arial" charset="0"/>
              </a:rPr>
              <a:t>Textfeld</a:t>
            </a:r>
            <a:endParaRPr lang="de-DE"/>
          </a:p>
        </p:txBody>
      </p:sp>
      <p:sp>
        <p:nvSpPr>
          <p:cNvPr id="19" name="Textplatzhalter 18"/>
          <p:cNvSpPr>
            <a:spLocks noGrp="1"/>
          </p:cNvSpPr>
          <p:nvPr>
            <p:ph type="body" sz="quarter" idx="12"/>
          </p:nvPr>
        </p:nvSpPr>
        <p:spPr>
          <a:xfrm>
            <a:off x="719667" y="2275200"/>
            <a:ext cx="2015960" cy="649744"/>
          </a:xfrm>
        </p:spPr>
        <p:txBody>
          <a:bodyPr/>
          <a:lstStyle>
            <a:lvl1pPr marL="0" indent="0">
              <a:buFontTx/>
              <a:buNone/>
              <a:defRPr sz="1600" b="1">
                <a:solidFill>
                  <a:schemeClr val="bg1"/>
                </a:solidFill>
              </a:defRPr>
            </a:lvl1pPr>
          </a:lstStyle>
          <a:p>
            <a:pPr lvl="0"/>
            <a:endParaRPr lang="de-DE"/>
          </a:p>
        </p:txBody>
      </p:sp>
      <p:sp>
        <p:nvSpPr>
          <p:cNvPr id="20" name="Textplatzhalter 18"/>
          <p:cNvSpPr>
            <a:spLocks noGrp="1"/>
          </p:cNvSpPr>
          <p:nvPr>
            <p:ph type="body" sz="quarter" idx="13"/>
          </p:nvPr>
        </p:nvSpPr>
        <p:spPr>
          <a:xfrm>
            <a:off x="3600000" y="2275200"/>
            <a:ext cx="2015960" cy="649744"/>
          </a:xfrm>
        </p:spPr>
        <p:txBody>
          <a:bodyPr/>
          <a:lstStyle>
            <a:lvl1pPr marL="0" indent="0">
              <a:buFontTx/>
              <a:buNone/>
              <a:defRPr sz="1600" b="1">
                <a:solidFill>
                  <a:schemeClr val="bg1"/>
                </a:solidFill>
              </a:defRPr>
            </a:lvl1pPr>
          </a:lstStyle>
          <a:p>
            <a:pPr lvl="0"/>
            <a:endParaRPr lang="de-DE"/>
          </a:p>
        </p:txBody>
      </p:sp>
      <p:sp>
        <p:nvSpPr>
          <p:cNvPr id="21" name="Textplatzhalter 18"/>
          <p:cNvSpPr>
            <a:spLocks noGrp="1"/>
          </p:cNvSpPr>
          <p:nvPr>
            <p:ph type="body" sz="quarter" idx="14"/>
          </p:nvPr>
        </p:nvSpPr>
        <p:spPr>
          <a:xfrm>
            <a:off x="6480000" y="2275200"/>
            <a:ext cx="2015960" cy="649744"/>
          </a:xfrm>
        </p:spPr>
        <p:txBody>
          <a:bodyPr/>
          <a:lstStyle>
            <a:lvl1pPr marL="0" indent="0">
              <a:buFontTx/>
              <a:buNone/>
              <a:defRPr sz="1600" b="1">
                <a:solidFill>
                  <a:schemeClr val="bg1"/>
                </a:solidFill>
              </a:defRPr>
            </a:lvl1pPr>
          </a:lstStyle>
          <a:p>
            <a:pPr lvl="0"/>
            <a:endParaRPr lang="de-DE"/>
          </a:p>
        </p:txBody>
      </p:sp>
      <p:sp>
        <p:nvSpPr>
          <p:cNvPr id="22" name="Textplatzhalter 18"/>
          <p:cNvSpPr>
            <a:spLocks noGrp="1"/>
          </p:cNvSpPr>
          <p:nvPr>
            <p:ph type="body" sz="quarter" idx="15"/>
          </p:nvPr>
        </p:nvSpPr>
        <p:spPr>
          <a:xfrm>
            <a:off x="720000" y="4435200"/>
            <a:ext cx="2015960" cy="649744"/>
          </a:xfrm>
        </p:spPr>
        <p:txBody>
          <a:bodyPr/>
          <a:lstStyle>
            <a:lvl1pPr marL="0" indent="0">
              <a:buFontTx/>
              <a:buNone/>
              <a:defRPr sz="1600" b="1">
                <a:solidFill>
                  <a:schemeClr val="bg1"/>
                </a:solidFill>
              </a:defRPr>
            </a:lvl1pPr>
          </a:lstStyle>
          <a:p>
            <a:pPr lvl="0"/>
            <a:endParaRPr lang="de-DE"/>
          </a:p>
        </p:txBody>
      </p:sp>
      <p:sp>
        <p:nvSpPr>
          <p:cNvPr id="23" name="Textplatzhalter 18"/>
          <p:cNvSpPr>
            <a:spLocks noGrp="1"/>
          </p:cNvSpPr>
          <p:nvPr>
            <p:ph type="body" sz="quarter" idx="16"/>
          </p:nvPr>
        </p:nvSpPr>
        <p:spPr>
          <a:xfrm>
            <a:off x="3600000" y="4435200"/>
            <a:ext cx="2015960" cy="649744"/>
          </a:xfrm>
        </p:spPr>
        <p:txBody>
          <a:bodyPr/>
          <a:lstStyle>
            <a:lvl1pPr marL="0" indent="0">
              <a:buFontTx/>
              <a:buNone/>
              <a:defRPr sz="1600" b="1">
                <a:solidFill>
                  <a:schemeClr val="bg1"/>
                </a:solidFill>
              </a:defRPr>
            </a:lvl1pPr>
          </a:lstStyle>
          <a:p>
            <a:pPr lvl="0"/>
            <a:endParaRPr lang="de-DE"/>
          </a:p>
        </p:txBody>
      </p:sp>
      <p:sp>
        <p:nvSpPr>
          <p:cNvPr id="24" name="Textplatzhalter 18"/>
          <p:cNvSpPr>
            <a:spLocks noGrp="1"/>
          </p:cNvSpPr>
          <p:nvPr>
            <p:ph type="body" sz="quarter" idx="17"/>
          </p:nvPr>
        </p:nvSpPr>
        <p:spPr>
          <a:xfrm>
            <a:off x="6480000" y="4435200"/>
            <a:ext cx="2015960" cy="649744"/>
          </a:xfrm>
        </p:spPr>
        <p:txBody>
          <a:bodyPr/>
          <a:lstStyle>
            <a:lvl1pPr marL="0" indent="0">
              <a:buFontTx/>
              <a:buNone/>
              <a:defRPr sz="1600" b="1">
                <a:solidFill>
                  <a:schemeClr val="bg1"/>
                </a:solidFill>
              </a:defRPr>
            </a:lvl1pPr>
          </a:lstStyle>
          <a:p>
            <a:pPr lvl="0"/>
            <a:endParaRPr lang="de-DE"/>
          </a:p>
        </p:txBody>
      </p:sp>
      <p:sp>
        <p:nvSpPr>
          <p:cNvPr id="25" name="Textplatzhalter 24"/>
          <p:cNvSpPr>
            <a:spLocks noGrp="1"/>
          </p:cNvSpPr>
          <p:nvPr>
            <p:ph type="body" sz="quarter" idx="18" hasCustomPrompt="1"/>
          </p:nvPr>
        </p:nvSpPr>
        <p:spPr>
          <a:xfrm>
            <a:off x="719668" y="2700000"/>
            <a:ext cx="2015960" cy="1161048"/>
          </a:xfrm>
        </p:spPr>
        <p:txBody>
          <a:bodyPr/>
          <a:lstStyle>
            <a:lvl1pPr marL="0" indent="0">
              <a:buNone/>
              <a:defRPr sz="1400" baseline="0">
                <a:solidFill>
                  <a:schemeClr val="bg1"/>
                </a:solidFill>
              </a:defRPr>
            </a:lvl1pPr>
          </a:lstStyle>
          <a:p>
            <a:pPr marL="266700" marR="0" lvl="0" indent="-266700" algn="l" defTabSz="914400" rtl="0" eaLnBrk="1" fontAlgn="base" latinLnBrk="0" hangingPunct="1">
              <a:lnSpc>
                <a:spcPct val="100000"/>
              </a:lnSpc>
              <a:spcBef>
                <a:spcPct val="20000"/>
              </a:spcBef>
              <a:spcAft>
                <a:spcPct val="0"/>
              </a:spcAft>
              <a:buClr>
                <a:srgbClr val="80BA24"/>
              </a:buClr>
              <a:buSzPct val="106000"/>
              <a:tabLst/>
              <a:defRPr/>
            </a:pPr>
            <a:r>
              <a:rPr lang="de-DE"/>
              <a:t>Text hinzufügen</a:t>
            </a:r>
          </a:p>
        </p:txBody>
      </p:sp>
      <p:sp>
        <p:nvSpPr>
          <p:cNvPr id="26" name="Textplatzhalter 24"/>
          <p:cNvSpPr>
            <a:spLocks noGrp="1"/>
          </p:cNvSpPr>
          <p:nvPr>
            <p:ph type="body" sz="quarter" idx="19" hasCustomPrompt="1"/>
          </p:nvPr>
        </p:nvSpPr>
        <p:spPr>
          <a:xfrm>
            <a:off x="3600000" y="2700000"/>
            <a:ext cx="2279760" cy="1161048"/>
          </a:xfrm>
        </p:spPr>
        <p:txBody>
          <a:bodyPr/>
          <a:lstStyle>
            <a:lvl1pPr marL="0" indent="0">
              <a:buNone/>
              <a:defRPr sz="1400" baseline="0">
                <a:solidFill>
                  <a:schemeClr val="bg1"/>
                </a:solidFill>
              </a:defRPr>
            </a:lvl1pPr>
          </a:lstStyle>
          <a:p>
            <a:pPr marL="266700" marR="0" lvl="0" indent="-266700" algn="l" defTabSz="914400" rtl="0" eaLnBrk="1" fontAlgn="base" latinLnBrk="0" hangingPunct="1">
              <a:lnSpc>
                <a:spcPct val="100000"/>
              </a:lnSpc>
              <a:spcBef>
                <a:spcPct val="20000"/>
              </a:spcBef>
              <a:spcAft>
                <a:spcPct val="0"/>
              </a:spcAft>
              <a:buClr>
                <a:srgbClr val="80BA24"/>
              </a:buClr>
              <a:buSzPct val="106000"/>
              <a:tabLst/>
              <a:defRPr/>
            </a:pPr>
            <a:r>
              <a:rPr lang="de-DE"/>
              <a:t>Text hinzufügen</a:t>
            </a:r>
          </a:p>
        </p:txBody>
      </p:sp>
      <p:sp>
        <p:nvSpPr>
          <p:cNvPr id="27" name="Textplatzhalter 24"/>
          <p:cNvSpPr>
            <a:spLocks noGrp="1"/>
          </p:cNvSpPr>
          <p:nvPr>
            <p:ph type="body" sz="quarter" idx="20" hasCustomPrompt="1"/>
          </p:nvPr>
        </p:nvSpPr>
        <p:spPr>
          <a:xfrm>
            <a:off x="6480000" y="2700000"/>
            <a:ext cx="2015960" cy="1161048"/>
          </a:xfrm>
        </p:spPr>
        <p:txBody>
          <a:bodyPr/>
          <a:lstStyle>
            <a:lvl1pPr marL="0" indent="0">
              <a:buFontTx/>
              <a:buNone/>
              <a:defRPr sz="1400" baseline="0">
                <a:solidFill>
                  <a:schemeClr val="bg1"/>
                </a:solidFill>
              </a:defRPr>
            </a:lvl1pPr>
          </a:lstStyle>
          <a:p>
            <a:pPr marL="266700" marR="0" lvl="0" indent="-266700" algn="l" defTabSz="914400" rtl="0" eaLnBrk="1" fontAlgn="base" latinLnBrk="0" hangingPunct="1">
              <a:lnSpc>
                <a:spcPct val="100000"/>
              </a:lnSpc>
              <a:spcBef>
                <a:spcPct val="20000"/>
              </a:spcBef>
              <a:spcAft>
                <a:spcPct val="0"/>
              </a:spcAft>
              <a:buClr>
                <a:srgbClr val="80BA24"/>
              </a:buClr>
              <a:buSzPct val="106000"/>
              <a:buFont typeface="Wingdings" charset="2"/>
              <a:buNone/>
              <a:tabLst/>
              <a:defRPr/>
            </a:pPr>
            <a:r>
              <a:rPr lang="de-DE"/>
              <a:t>Text hinzufügen</a:t>
            </a:r>
          </a:p>
        </p:txBody>
      </p:sp>
      <p:sp>
        <p:nvSpPr>
          <p:cNvPr id="28" name="Textplatzhalter 24"/>
          <p:cNvSpPr>
            <a:spLocks noGrp="1"/>
          </p:cNvSpPr>
          <p:nvPr>
            <p:ph type="body" sz="quarter" idx="21" hasCustomPrompt="1"/>
          </p:nvPr>
        </p:nvSpPr>
        <p:spPr>
          <a:xfrm>
            <a:off x="719667" y="4896000"/>
            <a:ext cx="2015960" cy="1161048"/>
          </a:xfrm>
        </p:spPr>
        <p:txBody>
          <a:bodyPr/>
          <a:lstStyle>
            <a:lvl1pPr marL="0" indent="0">
              <a:buFontTx/>
              <a:buNone/>
              <a:defRPr sz="1400" baseline="0">
                <a:solidFill>
                  <a:schemeClr val="bg1"/>
                </a:solidFill>
              </a:defRPr>
            </a:lvl1pPr>
          </a:lstStyle>
          <a:p>
            <a:pPr marL="266700" marR="0" lvl="0" indent="-266700" algn="l" defTabSz="914400" rtl="0" eaLnBrk="1" fontAlgn="base" latinLnBrk="0" hangingPunct="1">
              <a:lnSpc>
                <a:spcPct val="100000"/>
              </a:lnSpc>
              <a:spcBef>
                <a:spcPct val="20000"/>
              </a:spcBef>
              <a:spcAft>
                <a:spcPct val="0"/>
              </a:spcAft>
              <a:buClr>
                <a:srgbClr val="80BA24"/>
              </a:buClr>
              <a:buSzPct val="106000"/>
              <a:buFont typeface="Wingdings" charset="2"/>
              <a:buNone/>
              <a:tabLst/>
              <a:defRPr/>
            </a:pPr>
            <a:r>
              <a:rPr lang="de-DE"/>
              <a:t>Text hinzufügen</a:t>
            </a:r>
          </a:p>
        </p:txBody>
      </p:sp>
      <p:sp>
        <p:nvSpPr>
          <p:cNvPr id="29" name="Textplatzhalter 24"/>
          <p:cNvSpPr>
            <a:spLocks noGrp="1"/>
          </p:cNvSpPr>
          <p:nvPr>
            <p:ph type="body" sz="quarter" idx="22" hasCustomPrompt="1"/>
          </p:nvPr>
        </p:nvSpPr>
        <p:spPr>
          <a:xfrm>
            <a:off x="3600000" y="4860000"/>
            <a:ext cx="2015960" cy="1161048"/>
          </a:xfrm>
        </p:spPr>
        <p:txBody>
          <a:bodyPr/>
          <a:lstStyle>
            <a:lvl1pPr marL="0" indent="0">
              <a:buFontTx/>
              <a:buNone/>
              <a:defRPr sz="1400" baseline="0">
                <a:solidFill>
                  <a:schemeClr val="bg1"/>
                </a:solidFill>
              </a:defRPr>
            </a:lvl1pPr>
          </a:lstStyle>
          <a:p>
            <a:pPr marL="266700" marR="0" lvl="0" indent="-266700" algn="l" defTabSz="914400" rtl="0" eaLnBrk="1" fontAlgn="base" latinLnBrk="0" hangingPunct="1">
              <a:lnSpc>
                <a:spcPct val="100000"/>
              </a:lnSpc>
              <a:spcBef>
                <a:spcPct val="20000"/>
              </a:spcBef>
              <a:spcAft>
                <a:spcPct val="0"/>
              </a:spcAft>
              <a:buClr>
                <a:srgbClr val="80BA24"/>
              </a:buClr>
              <a:buSzPct val="106000"/>
              <a:buFont typeface="Wingdings" charset="2"/>
              <a:buNone/>
              <a:tabLst/>
              <a:defRPr/>
            </a:pPr>
            <a:r>
              <a:rPr lang="de-DE"/>
              <a:t>Text hinzufügen</a:t>
            </a:r>
          </a:p>
        </p:txBody>
      </p:sp>
      <p:sp>
        <p:nvSpPr>
          <p:cNvPr id="30" name="Textplatzhalter 24"/>
          <p:cNvSpPr>
            <a:spLocks noGrp="1"/>
          </p:cNvSpPr>
          <p:nvPr>
            <p:ph type="body" sz="quarter" idx="23" hasCustomPrompt="1"/>
          </p:nvPr>
        </p:nvSpPr>
        <p:spPr>
          <a:xfrm>
            <a:off x="6480000" y="4860000"/>
            <a:ext cx="2015960" cy="1161048"/>
          </a:xfrm>
        </p:spPr>
        <p:txBody>
          <a:bodyPr/>
          <a:lstStyle>
            <a:lvl1pPr marL="0" indent="0">
              <a:buFontTx/>
              <a:buNone/>
              <a:defRPr sz="1400" baseline="0">
                <a:solidFill>
                  <a:schemeClr val="bg1"/>
                </a:solidFill>
              </a:defRPr>
            </a:lvl1pPr>
          </a:lstStyle>
          <a:p>
            <a:pPr marL="266700" marR="0" lvl="0" indent="-266700" algn="l" defTabSz="914400" rtl="0" eaLnBrk="1" fontAlgn="base" latinLnBrk="0" hangingPunct="1">
              <a:lnSpc>
                <a:spcPct val="100000"/>
              </a:lnSpc>
              <a:spcBef>
                <a:spcPct val="20000"/>
              </a:spcBef>
              <a:spcAft>
                <a:spcPct val="0"/>
              </a:spcAft>
              <a:buClr>
                <a:srgbClr val="80BA24"/>
              </a:buClr>
              <a:buSzPct val="106000"/>
              <a:buFont typeface="Wingdings" charset="2"/>
              <a:buNone/>
              <a:tabLst/>
              <a:defRPr/>
            </a:pPr>
            <a:r>
              <a:rPr lang="de-DE"/>
              <a:t>Text hinzufügen</a:t>
            </a:r>
          </a:p>
        </p:txBody>
      </p:sp>
    </p:spTree>
    <p:extLst>
      <p:ext uri="{BB962C8B-B14F-4D97-AF65-F5344CB8AC3E}">
        <p14:creationId xmlns:p14="http://schemas.microsoft.com/office/powerpoint/2010/main" val="15659439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Kapitelfolie">
    <p:spTree>
      <p:nvGrpSpPr>
        <p:cNvPr id="1" name=""/>
        <p:cNvGrpSpPr/>
        <p:nvPr/>
      </p:nvGrpSpPr>
      <p:grpSpPr>
        <a:xfrm>
          <a:off x="0" y="0"/>
          <a:ext cx="0" cy="0"/>
          <a:chOff x="0" y="0"/>
          <a:chExt cx="0" cy="0"/>
        </a:xfrm>
      </p:grpSpPr>
      <p:sp>
        <p:nvSpPr>
          <p:cNvPr id="3" name="Rectangle 5"/>
          <p:cNvSpPr>
            <a:spLocks noChangeArrowheads="1"/>
          </p:cNvSpPr>
          <p:nvPr userDrawn="1"/>
        </p:nvSpPr>
        <p:spPr bwMode="auto">
          <a:xfrm>
            <a:off x="1" y="6497638"/>
            <a:ext cx="12187767" cy="360362"/>
          </a:xfrm>
          <a:prstGeom prst="rect">
            <a:avLst/>
          </a:prstGeom>
          <a:solidFill>
            <a:srgbClr val="4A5C66"/>
          </a:solidFill>
          <a:ln>
            <a:noFill/>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5" name="Textfeld 2"/>
          <p:cNvSpPr txBox="1">
            <a:spLocks noChangeArrowheads="1"/>
          </p:cNvSpPr>
          <p:nvPr userDrawn="1"/>
        </p:nvSpPr>
        <p:spPr bwMode="auto">
          <a:xfrm>
            <a:off x="7727951" y="6548438"/>
            <a:ext cx="2882900" cy="266700"/>
          </a:xfrm>
          <a:prstGeom prst="rect">
            <a:avLst/>
          </a:prstGeom>
          <a:noFill/>
          <a:ln>
            <a:noFill/>
          </a:ln>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defRPr/>
            </a:pPr>
            <a:r>
              <a:rPr lang="de-DE" sz="1100">
                <a:solidFill>
                  <a:schemeClr val="bg1"/>
                </a:solidFill>
                <a:latin typeface="Arial" charset="0"/>
                <a:ea typeface="+mn-ea"/>
              </a:rPr>
              <a:t>Name des  Referenten</a:t>
            </a:r>
          </a:p>
        </p:txBody>
      </p:sp>
      <p:sp>
        <p:nvSpPr>
          <p:cNvPr id="6" name="Textfeld 3"/>
          <p:cNvSpPr txBox="1">
            <a:spLocks noChangeArrowheads="1"/>
          </p:cNvSpPr>
          <p:nvPr userDrawn="1"/>
        </p:nvSpPr>
        <p:spPr bwMode="auto">
          <a:xfrm>
            <a:off x="10608734" y="6548438"/>
            <a:ext cx="768351" cy="266700"/>
          </a:xfrm>
          <a:prstGeom prst="rect">
            <a:avLst/>
          </a:prstGeom>
          <a:noFill/>
          <a:ln>
            <a:noFill/>
          </a:ln>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defRPr/>
            </a:pPr>
            <a:r>
              <a:rPr lang="de-DE" sz="1100">
                <a:solidFill>
                  <a:schemeClr val="bg1"/>
                </a:solidFill>
                <a:latin typeface="Arial" charset="0"/>
                <a:ea typeface="+mn-ea"/>
              </a:rPr>
              <a:t>Seite</a:t>
            </a:r>
          </a:p>
        </p:txBody>
      </p:sp>
      <p:pic>
        <p:nvPicPr>
          <p:cNvPr id="7" name="Grafik 2"/>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80484" y="6599238"/>
            <a:ext cx="1921933"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a:spLocks noChangeArrowheads="1"/>
          </p:cNvSpPr>
          <p:nvPr userDrawn="1"/>
        </p:nvSpPr>
        <p:spPr bwMode="auto">
          <a:xfrm>
            <a:off x="431800" y="2114574"/>
            <a:ext cx="2616200" cy="1962150"/>
          </a:xfrm>
          <a:prstGeom prst="rect">
            <a:avLst/>
          </a:prstGeom>
          <a:noFill/>
          <a:ln w="6350">
            <a:solidFill>
              <a:srgbClr val="4A5C66"/>
            </a:solidFill>
            <a:miter lim="800000"/>
            <a:headEnd/>
            <a:tailEnd/>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9" name="Rectangle 10"/>
          <p:cNvSpPr>
            <a:spLocks noChangeArrowheads="1"/>
          </p:cNvSpPr>
          <p:nvPr userDrawn="1"/>
        </p:nvSpPr>
        <p:spPr bwMode="auto">
          <a:xfrm>
            <a:off x="3310467" y="2114574"/>
            <a:ext cx="2616200" cy="1962150"/>
          </a:xfrm>
          <a:prstGeom prst="rect">
            <a:avLst/>
          </a:prstGeom>
          <a:noFill/>
          <a:ln w="6350">
            <a:solidFill>
              <a:srgbClr val="4A5C66"/>
            </a:solidFill>
            <a:miter lim="800000"/>
            <a:headEnd/>
            <a:tailEnd/>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10" name="Rectangle 11"/>
          <p:cNvSpPr>
            <a:spLocks noChangeArrowheads="1"/>
          </p:cNvSpPr>
          <p:nvPr userDrawn="1"/>
        </p:nvSpPr>
        <p:spPr bwMode="auto">
          <a:xfrm>
            <a:off x="6191251" y="2114574"/>
            <a:ext cx="2616200" cy="1962150"/>
          </a:xfrm>
          <a:prstGeom prst="rect">
            <a:avLst/>
          </a:prstGeom>
          <a:noFill/>
          <a:ln w="6350">
            <a:solidFill>
              <a:srgbClr val="4A5C66"/>
            </a:solidFill>
            <a:miter lim="800000"/>
            <a:headEnd/>
            <a:tailEnd/>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11" name="Rectangle 12"/>
          <p:cNvSpPr>
            <a:spLocks noChangeArrowheads="1"/>
          </p:cNvSpPr>
          <p:nvPr userDrawn="1"/>
        </p:nvSpPr>
        <p:spPr bwMode="auto">
          <a:xfrm>
            <a:off x="9069917" y="2114574"/>
            <a:ext cx="2616200" cy="1962150"/>
          </a:xfrm>
          <a:prstGeom prst="rect">
            <a:avLst/>
          </a:prstGeom>
          <a:solidFill>
            <a:srgbClr val="80BA24"/>
          </a:solidFill>
          <a:ln w="6350">
            <a:solidFill>
              <a:srgbClr val="80BA24"/>
            </a:solidFill>
            <a:miter lim="800000"/>
            <a:headEnd/>
            <a:tailEnd/>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12" name="Rectangle 13"/>
          <p:cNvSpPr>
            <a:spLocks noChangeArrowheads="1"/>
          </p:cNvSpPr>
          <p:nvPr userDrawn="1"/>
        </p:nvSpPr>
        <p:spPr bwMode="auto">
          <a:xfrm>
            <a:off x="431800" y="4275162"/>
            <a:ext cx="2616200" cy="1962150"/>
          </a:xfrm>
          <a:prstGeom prst="rect">
            <a:avLst/>
          </a:prstGeom>
          <a:noFill/>
          <a:ln w="6350">
            <a:solidFill>
              <a:srgbClr val="4A5C66"/>
            </a:solidFill>
            <a:miter lim="800000"/>
            <a:headEnd/>
            <a:tailEnd/>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13" name="Rectangle 14"/>
          <p:cNvSpPr>
            <a:spLocks noChangeArrowheads="1"/>
          </p:cNvSpPr>
          <p:nvPr userDrawn="1"/>
        </p:nvSpPr>
        <p:spPr bwMode="auto">
          <a:xfrm>
            <a:off x="3310467" y="4275162"/>
            <a:ext cx="2616200" cy="1962150"/>
          </a:xfrm>
          <a:prstGeom prst="rect">
            <a:avLst/>
          </a:prstGeom>
          <a:noFill/>
          <a:ln w="6350">
            <a:solidFill>
              <a:srgbClr val="4A5C66"/>
            </a:solidFill>
            <a:miter lim="800000"/>
            <a:headEnd/>
            <a:tailEnd/>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14" name="Rectangle 15"/>
          <p:cNvSpPr>
            <a:spLocks noChangeArrowheads="1"/>
          </p:cNvSpPr>
          <p:nvPr userDrawn="1"/>
        </p:nvSpPr>
        <p:spPr bwMode="auto">
          <a:xfrm>
            <a:off x="6191251" y="4275162"/>
            <a:ext cx="2616200" cy="1962150"/>
          </a:xfrm>
          <a:prstGeom prst="rect">
            <a:avLst/>
          </a:prstGeom>
          <a:noFill/>
          <a:ln w="6350">
            <a:solidFill>
              <a:srgbClr val="4A5C66"/>
            </a:solidFill>
            <a:miter lim="800000"/>
            <a:headEnd/>
            <a:tailEnd/>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15" name="Rectangle 16"/>
          <p:cNvSpPr>
            <a:spLocks noChangeArrowheads="1"/>
          </p:cNvSpPr>
          <p:nvPr userDrawn="1"/>
        </p:nvSpPr>
        <p:spPr bwMode="auto">
          <a:xfrm>
            <a:off x="9069917" y="4275162"/>
            <a:ext cx="2616200" cy="1962150"/>
          </a:xfrm>
          <a:prstGeom prst="rect">
            <a:avLst/>
          </a:prstGeom>
          <a:solidFill>
            <a:srgbClr val="80BA24"/>
          </a:solidFill>
          <a:ln w="6350">
            <a:solidFill>
              <a:srgbClr val="80BA24"/>
            </a:solidFill>
            <a:miter lim="800000"/>
            <a:headEnd/>
            <a:tailEnd/>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2" name="Titel 1"/>
          <p:cNvSpPr>
            <a:spLocks noGrp="1"/>
          </p:cNvSpPr>
          <p:nvPr>
            <p:ph type="title"/>
          </p:nvPr>
        </p:nvSpPr>
        <p:spPr>
          <a:xfrm>
            <a:off x="432001" y="1080000"/>
            <a:ext cx="11323407" cy="576000"/>
          </a:xfrm>
        </p:spPr>
        <p:txBody>
          <a:bodyPr lIns="0"/>
          <a:lstStyle/>
          <a:p>
            <a:r>
              <a:rPr lang="de-DE"/>
              <a:t>Mastertitelformat bearbeiten</a:t>
            </a:r>
          </a:p>
        </p:txBody>
      </p:sp>
      <p:sp>
        <p:nvSpPr>
          <p:cNvPr id="16" name="Foliennummernplatzhalter 5"/>
          <p:cNvSpPr>
            <a:spLocks noGrp="1"/>
          </p:cNvSpPr>
          <p:nvPr>
            <p:ph type="sldNum" sz="quarter" idx="10"/>
          </p:nvPr>
        </p:nvSpPr>
        <p:spPr/>
        <p:txBody>
          <a:bodyPr/>
          <a:lstStyle>
            <a:lvl1pPr>
              <a:defRPr/>
            </a:lvl1pPr>
          </a:lstStyle>
          <a:p>
            <a:pPr>
              <a:defRPr/>
            </a:pPr>
            <a:fld id="{1D4B7358-837F-F449-96D9-6AA1275CBD5B}" type="slidenum">
              <a:rPr lang="de-DE" altLang="de-DE"/>
              <a:pPr>
                <a:defRPr/>
              </a:pPr>
              <a:t>‹Nr.›</a:t>
            </a:fld>
            <a:endParaRPr lang="de-DE" altLang="de-DE"/>
          </a:p>
        </p:txBody>
      </p:sp>
      <p:sp>
        <p:nvSpPr>
          <p:cNvPr id="17" name="Textplatzhalter 17"/>
          <p:cNvSpPr>
            <a:spLocks noGrp="1"/>
          </p:cNvSpPr>
          <p:nvPr>
            <p:ph type="body" sz="quarter" idx="11" hasCustomPrompt="1"/>
          </p:nvPr>
        </p:nvSpPr>
        <p:spPr>
          <a:xfrm>
            <a:off x="431801" y="1620001"/>
            <a:ext cx="11324167" cy="296832"/>
          </a:xfrm>
        </p:spPr>
        <p:txBody>
          <a:bodyPr/>
          <a:lstStyle>
            <a:lvl1pPr marL="0" indent="0">
              <a:buNone/>
              <a:defRPr/>
            </a:lvl1pPr>
          </a:lstStyle>
          <a:p>
            <a:pPr lvl="0"/>
            <a:r>
              <a:rPr lang="de-DE" altLang="de-DE" sz="1800">
                <a:latin typeface="Arial" charset="0"/>
                <a:ea typeface="MS PGothic" charset="-128"/>
                <a:cs typeface="Arial" charset="0"/>
              </a:rPr>
              <a:t>Textfeld</a:t>
            </a:r>
            <a:endParaRPr lang="de-DE"/>
          </a:p>
        </p:txBody>
      </p:sp>
      <p:sp>
        <p:nvSpPr>
          <p:cNvPr id="19" name="Textplatzhalter 18"/>
          <p:cNvSpPr>
            <a:spLocks noGrp="1"/>
          </p:cNvSpPr>
          <p:nvPr>
            <p:ph type="body" sz="quarter" idx="12"/>
          </p:nvPr>
        </p:nvSpPr>
        <p:spPr>
          <a:xfrm>
            <a:off x="719667" y="2275200"/>
            <a:ext cx="2015960" cy="1009784"/>
          </a:xfrm>
        </p:spPr>
        <p:txBody>
          <a:bodyPr/>
          <a:lstStyle>
            <a:lvl1pPr marL="0" indent="0">
              <a:buFontTx/>
              <a:buNone/>
              <a:defRPr sz="1600" b="1"/>
            </a:lvl1pPr>
          </a:lstStyle>
          <a:p>
            <a:pPr lvl="0"/>
            <a:endParaRPr lang="de-DE"/>
          </a:p>
        </p:txBody>
      </p:sp>
      <p:sp>
        <p:nvSpPr>
          <p:cNvPr id="20" name="Textplatzhalter 18"/>
          <p:cNvSpPr>
            <a:spLocks noGrp="1"/>
          </p:cNvSpPr>
          <p:nvPr>
            <p:ph type="body" sz="quarter" idx="13"/>
          </p:nvPr>
        </p:nvSpPr>
        <p:spPr>
          <a:xfrm>
            <a:off x="3600000" y="2275200"/>
            <a:ext cx="2015960" cy="1009784"/>
          </a:xfrm>
        </p:spPr>
        <p:txBody>
          <a:bodyPr/>
          <a:lstStyle>
            <a:lvl1pPr marL="0" indent="0">
              <a:buFontTx/>
              <a:buNone/>
              <a:defRPr sz="1600" b="1"/>
            </a:lvl1pPr>
          </a:lstStyle>
          <a:p>
            <a:pPr lvl="0"/>
            <a:endParaRPr lang="de-DE"/>
          </a:p>
        </p:txBody>
      </p:sp>
      <p:sp>
        <p:nvSpPr>
          <p:cNvPr id="21" name="Textplatzhalter 18"/>
          <p:cNvSpPr>
            <a:spLocks noGrp="1"/>
          </p:cNvSpPr>
          <p:nvPr>
            <p:ph type="body" sz="quarter" idx="14"/>
          </p:nvPr>
        </p:nvSpPr>
        <p:spPr>
          <a:xfrm>
            <a:off x="6480000" y="2275200"/>
            <a:ext cx="2015960" cy="1009784"/>
          </a:xfrm>
        </p:spPr>
        <p:txBody>
          <a:bodyPr/>
          <a:lstStyle>
            <a:lvl1pPr marL="0" indent="0">
              <a:buFontTx/>
              <a:buNone/>
              <a:defRPr sz="1600" b="1"/>
            </a:lvl1pPr>
          </a:lstStyle>
          <a:p>
            <a:pPr lvl="0"/>
            <a:endParaRPr lang="de-DE"/>
          </a:p>
        </p:txBody>
      </p:sp>
      <p:sp>
        <p:nvSpPr>
          <p:cNvPr id="22" name="Textplatzhalter 18"/>
          <p:cNvSpPr>
            <a:spLocks noGrp="1"/>
          </p:cNvSpPr>
          <p:nvPr>
            <p:ph type="body" sz="quarter" idx="15"/>
          </p:nvPr>
        </p:nvSpPr>
        <p:spPr>
          <a:xfrm>
            <a:off x="720000" y="4435200"/>
            <a:ext cx="2015960" cy="1009784"/>
          </a:xfrm>
        </p:spPr>
        <p:txBody>
          <a:bodyPr/>
          <a:lstStyle>
            <a:lvl1pPr marL="0" indent="0">
              <a:buFontTx/>
              <a:buNone/>
              <a:defRPr sz="1600" b="1"/>
            </a:lvl1pPr>
          </a:lstStyle>
          <a:p>
            <a:pPr lvl="0"/>
            <a:endParaRPr lang="de-DE"/>
          </a:p>
        </p:txBody>
      </p:sp>
      <p:sp>
        <p:nvSpPr>
          <p:cNvPr id="23" name="Textplatzhalter 18"/>
          <p:cNvSpPr>
            <a:spLocks noGrp="1"/>
          </p:cNvSpPr>
          <p:nvPr>
            <p:ph type="body" sz="quarter" idx="16"/>
          </p:nvPr>
        </p:nvSpPr>
        <p:spPr>
          <a:xfrm>
            <a:off x="3600000" y="4435200"/>
            <a:ext cx="2015960" cy="1009784"/>
          </a:xfrm>
        </p:spPr>
        <p:txBody>
          <a:bodyPr/>
          <a:lstStyle>
            <a:lvl1pPr marL="0" indent="0">
              <a:buFontTx/>
              <a:buNone/>
              <a:defRPr sz="1600" b="1"/>
            </a:lvl1pPr>
          </a:lstStyle>
          <a:p>
            <a:pPr lvl="0"/>
            <a:endParaRPr lang="de-DE"/>
          </a:p>
        </p:txBody>
      </p:sp>
      <p:sp>
        <p:nvSpPr>
          <p:cNvPr id="24" name="Textplatzhalter 18"/>
          <p:cNvSpPr>
            <a:spLocks noGrp="1"/>
          </p:cNvSpPr>
          <p:nvPr>
            <p:ph type="body" sz="quarter" idx="17"/>
          </p:nvPr>
        </p:nvSpPr>
        <p:spPr>
          <a:xfrm>
            <a:off x="6507781" y="4435200"/>
            <a:ext cx="2015960" cy="1009784"/>
          </a:xfrm>
        </p:spPr>
        <p:txBody>
          <a:bodyPr/>
          <a:lstStyle>
            <a:lvl1pPr marL="0" indent="0">
              <a:buFontTx/>
              <a:buNone/>
              <a:defRPr sz="1600" b="1"/>
            </a:lvl1pPr>
          </a:lstStyle>
          <a:p>
            <a:pPr lvl="0"/>
            <a:endParaRPr lang="de-DE"/>
          </a:p>
        </p:txBody>
      </p:sp>
    </p:spTree>
    <p:extLst>
      <p:ext uri="{BB962C8B-B14F-4D97-AF65-F5344CB8AC3E}">
        <p14:creationId xmlns:p14="http://schemas.microsoft.com/office/powerpoint/2010/main" val="14085627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Kapitelfolie">
    <p:spTree>
      <p:nvGrpSpPr>
        <p:cNvPr id="1" name=""/>
        <p:cNvGrpSpPr/>
        <p:nvPr/>
      </p:nvGrpSpPr>
      <p:grpSpPr>
        <a:xfrm>
          <a:off x="0" y="0"/>
          <a:ext cx="0" cy="0"/>
          <a:chOff x="0" y="0"/>
          <a:chExt cx="0" cy="0"/>
        </a:xfrm>
      </p:grpSpPr>
      <p:sp>
        <p:nvSpPr>
          <p:cNvPr id="3" name="Rectangle 5"/>
          <p:cNvSpPr>
            <a:spLocks noChangeArrowheads="1"/>
          </p:cNvSpPr>
          <p:nvPr userDrawn="1"/>
        </p:nvSpPr>
        <p:spPr bwMode="auto">
          <a:xfrm>
            <a:off x="1" y="6497638"/>
            <a:ext cx="12187767" cy="360362"/>
          </a:xfrm>
          <a:prstGeom prst="rect">
            <a:avLst/>
          </a:prstGeom>
          <a:solidFill>
            <a:srgbClr val="4A5C66"/>
          </a:solidFill>
          <a:ln>
            <a:noFill/>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5" name="Textfeld 2"/>
          <p:cNvSpPr txBox="1">
            <a:spLocks noChangeArrowheads="1"/>
          </p:cNvSpPr>
          <p:nvPr userDrawn="1"/>
        </p:nvSpPr>
        <p:spPr bwMode="auto">
          <a:xfrm>
            <a:off x="7727951" y="6548438"/>
            <a:ext cx="2882900" cy="266700"/>
          </a:xfrm>
          <a:prstGeom prst="rect">
            <a:avLst/>
          </a:prstGeom>
          <a:noFill/>
          <a:ln>
            <a:noFill/>
          </a:ln>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defRPr/>
            </a:pPr>
            <a:r>
              <a:rPr lang="de-DE" sz="1100">
                <a:solidFill>
                  <a:schemeClr val="bg1"/>
                </a:solidFill>
                <a:latin typeface="Arial" charset="0"/>
                <a:ea typeface="+mn-ea"/>
              </a:rPr>
              <a:t>Name des  Referenten</a:t>
            </a:r>
          </a:p>
        </p:txBody>
      </p:sp>
      <p:sp>
        <p:nvSpPr>
          <p:cNvPr id="6" name="Textfeld 3"/>
          <p:cNvSpPr txBox="1">
            <a:spLocks noChangeArrowheads="1"/>
          </p:cNvSpPr>
          <p:nvPr userDrawn="1"/>
        </p:nvSpPr>
        <p:spPr bwMode="auto">
          <a:xfrm>
            <a:off x="10608734" y="6548438"/>
            <a:ext cx="768351" cy="266700"/>
          </a:xfrm>
          <a:prstGeom prst="rect">
            <a:avLst/>
          </a:prstGeom>
          <a:noFill/>
          <a:ln>
            <a:noFill/>
          </a:ln>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defRPr/>
            </a:pPr>
            <a:r>
              <a:rPr lang="de-DE" sz="1100">
                <a:solidFill>
                  <a:schemeClr val="bg1"/>
                </a:solidFill>
                <a:latin typeface="Arial" charset="0"/>
                <a:ea typeface="+mn-ea"/>
              </a:rPr>
              <a:t>Seite</a:t>
            </a:r>
          </a:p>
        </p:txBody>
      </p:sp>
      <p:pic>
        <p:nvPicPr>
          <p:cNvPr id="7" name="Grafik 2"/>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80484" y="6599238"/>
            <a:ext cx="1921933"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a:spLocks noChangeArrowheads="1"/>
          </p:cNvSpPr>
          <p:nvPr userDrawn="1"/>
        </p:nvSpPr>
        <p:spPr bwMode="auto">
          <a:xfrm>
            <a:off x="431800" y="2114574"/>
            <a:ext cx="2616200" cy="1962150"/>
          </a:xfrm>
          <a:prstGeom prst="rect">
            <a:avLst/>
          </a:prstGeom>
          <a:solidFill>
            <a:srgbClr val="4A5C66"/>
          </a:solidFill>
          <a:ln w="6350">
            <a:solidFill>
              <a:srgbClr val="4A5C66"/>
            </a:solidFill>
            <a:miter lim="800000"/>
            <a:headEnd/>
            <a:tailEnd/>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9" name="Rectangle 10"/>
          <p:cNvSpPr>
            <a:spLocks noChangeArrowheads="1"/>
          </p:cNvSpPr>
          <p:nvPr userDrawn="1"/>
        </p:nvSpPr>
        <p:spPr bwMode="auto">
          <a:xfrm>
            <a:off x="3310467" y="2114574"/>
            <a:ext cx="2616200" cy="1962150"/>
          </a:xfrm>
          <a:prstGeom prst="rect">
            <a:avLst/>
          </a:prstGeom>
          <a:solidFill>
            <a:srgbClr val="4A5C66"/>
          </a:solidFill>
          <a:ln w="6350">
            <a:solidFill>
              <a:srgbClr val="4A5C66"/>
            </a:solidFill>
            <a:miter lim="800000"/>
            <a:headEnd/>
            <a:tailEnd/>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10" name="Rectangle 11"/>
          <p:cNvSpPr>
            <a:spLocks noChangeArrowheads="1"/>
          </p:cNvSpPr>
          <p:nvPr userDrawn="1"/>
        </p:nvSpPr>
        <p:spPr bwMode="auto">
          <a:xfrm>
            <a:off x="6191251" y="2114574"/>
            <a:ext cx="2616200" cy="1962150"/>
          </a:xfrm>
          <a:prstGeom prst="rect">
            <a:avLst/>
          </a:prstGeom>
          <a:solidFill>
            <a:srgbClr val="4A5C66"/>
          </a:solidFill>
          <a:ln w="6350">
            <a:solidFill>
              <a:srgbClr val="4A5C66"/>
            </a:solidFill>
            <a:miter lim="800000"/>
            <a:headEnd/>
            <a:tailEnd/>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11" name="Rectangle 12"/>
          <p:cNvSpPr>
            <a:spLocks noChangeArrowheads="1"/>
          </p:cNvSpPr>
          <p:nvPr userDrawn="1"/>
        </p:nvSpPr>
        <p:spPr bwMode="auto">
          <a:xfrm>
            <a:off x="9069917" y="2114574"/>
            <a:ext cx="2616200" cy="1962150"/>
          </a:xfrm>
          <a:prstGeom prst="rect">
            <a:avLst/>
          </a:prstGeom>
          <a:solidFill>
            <a:srgbClr val="4A5C66"/>
          </a:solidFill>
          <a:ln w="6350">
            <a:solidFill>
              <a:srgbClr val="4A5C66"/>
            </a:solidFill>
            <a:miter lim="800000"/>
            <a:headEnd/>
            <a:tailEnd/>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12" name="Rectangle 13"/>
          <p:cNvSpPr>
            <a:spLocks noChangeArrowheads="1"/>
          </p:cNvSpPr>
          <p:nvPr userDrawn="1"/>
        </p:nvSpPr>
        <p:spPr bwMode="auto">
          <a:xfrm>
            <a:off x="431800" y="4275162"/>
            <a:ext cx="2616200" cy="1962150"/>
          </a:xfrm>
          <a:prstGeom prst="rect">
            <a:avLst/>
          </a:prstGeom>
          <a:solidFill>
            <a:srgbClr val="4A5C66"/>
          </a:solidFill>
          <a:ln w="6350">
            <a:solidFill>
              <a:srgbClr val="4A5C66"/>
            </a:solidFill>
            <a:miter lim="800000"/>
            <a:headEnd/>
            <a:tailEnd/>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13" name="Rectangle 14"/>
          <p:cNvSpPr>
            <a:spLocks noChangeArrowheads="1"/>
          </p:cNvSpPr>
          <p:nvPr userDrawn="1"/>
        </p:nvSpPr>
        <p:spPr bwMode="auto">
          <a:xfrm>
            <a:off x="3310467" y="4275162"/>
            <a:ext cx="2616200" cy="1962150"/>
          </a:xfrm>
          <a:prstGeom prst="rect">
            <a:avLst/>
          </a:prstGeom>
          <a:solidFill>
            <a:srgbClr val="4A5C66"/>
          </a:solidFill>
          <a:ln w="6350">
            <a:solidFill>
              <a:srgbClr val="4A5C66"/>
            </a:solidFill>
            <a:miter lim="800000"/>
            <a:headEnd/>
            <a:tailEnd/>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14" name="Rectangle 15"/>
          <p:cNvSpPr>
            <a:spLocks noChangeArrowheads="1"/>
          </p:cNvSpPr>
          <p:nvPr userDrawn="1"/>
        </p:nvSpPr>
        <p:spPr bwMode="auto">
          <a:xfrm>
            <a:off x="6191251" y="4275162"/>
            <a:ext cx="2616200" cy="1962150"/>
          </a:xfrm>
          <a:prstGeom prst="rect">
            <a:avLst/>
          </a:prstGeom>
          <a:solidFill>
            <a:srgbClr val="4A5C66"/>
          </a:solidFill>
          <a:ln w="6350">
            <a:solidFill>
              <a:srgbClr val="4A5C66"/>
            </a:solidFill>
            <a:miter lim="800000"/>
            <a:headEnd/>
            <a:tailEnd/>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15" name="Rectangle 16"/>
          <p:cNvSpPr>
            <a:spLocks noChangeArrowheads="1"/>
          </p:cNvSpPr>
          <p:nvPr userDrawn="1"/>
        </p:nvSpPr>
        <p:spPr bwMode="auto">
          <a:xfrm>
            <a:off x="9069917" y="4275162"/>
            <a:ext cx="2616200" cy="1962150"/>
          </a:xfrm>
          <a:prstGeom prst="rect">
            <a:avLst/>
          </a:prstGeom>
          <a:solidFill>
            <a:srgbClr val="4A5C66"/>
          </a:solidFill>
          <a:ln w="6350">
            <a:solidFill>
              <a:srgbClr val="4A5C66"/>
            </a:solidFill>
            <a:miter lim="800000"/>
            <a:headEnd/>
            <a:tailEnd/>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2" name="Titel 1"/>
          <p:cNvSpPr>
            <a:spLocks noGrp="1"/>
          </p:cNvSpPr>
          <p:nvPr>
            <p:ph type="title"/>
          </p:nvPr>
        </p:nvSpPr>
        <p:spPr>
          <a:xfrm>
            <a:off x="432001" y="1080000"/>
            <a:ext cx="11323407" cy="576000"/>
          </a:xfrm>
        </p:spPr>
        <p:txBody>
          <a:bodyPr lIns="0"/>
          <a:lstStyle/>
          <a:p>
            <a:r>
              <a:rPr lang="de-DE"/>
              <a:t>Mastertitelformat bearbeiten</a:t>
            </a:r>
          </a:p>
        </p:txBody>
      </p:sp>
      <p:sp>
        <p:nvSpPr>
          <p:cNvPr id="16" name="Foliennummernplatzhalter 5"/>
          <p:cNvSpPr>
            <a:spLocks noGrp="1"/>
          </p:cNvSpPr>
          <p:nvPr>
            <p:ph type="sldNum" sz="quarter" idx="10"/>
          </p:nvPr>
        </p:nvSpPr>
        <p:spPr/>
        <p:txBody>
          <a:bodyPr/>
          <a:lstStyle>
            <a:lvl1pPr>
              <a:defRPr/>
            </a:lvl1pPr>
          </a:lstStyle>
          <a:p>
            <a:pPr>
              <a:defRPr/>
            </a:pPr>
            <a:fld id="{44477509-71AF-1442-AA36-4D80324E8263}" type="slidenum">
              <a:rPr lang="de-DE" altLang="de-DE"/>
              <a:pPr>
                <a:defRPr/>
              </a:pPr>
              <a:t>‹Nr.›</a:t>
            </a:fld>
            <a:endParaRPr lang="de-DE" altLang="de-DE"/>
          </a:p>
        </p:txBody>
      </p:sp>
      <p:sp>
        <p:nvSpPr>
          <p:cNvPr id="18" name="Textplatzhalter 17"/>
          <p:cNvSpPr>
            <a:spLocks noGrp="1"/>
          </p:cNvSpPr>
          <p:nvPr>
            <p:ph type="body" sz="quarter" idx="11" hasCustomPrompt="1"/>
          </p:nvPr>
        </p:nvSpPr>
        <p:spPr>
          <a:xfrm>
            <a:off x="431801" y="1620001"/>
            <a:ext cx="11324167" cy="681037"/>
          </a:xfrm>
        </p:spPr>
        <p:txBody>
          <a:bodyPr/>
          <a:lstStyle>
            <a:lvl1pPr marL="0" indent="0">
              <a:buNone/>
              <a:defRPr/>
            </a:lvl1pPr>
          </a:lstStyle>
          <a:p>
            <a:pPr lvl="0"/>
            <a:r>
              <a:rPr lang="de-DE" altLang="de-DE" sz="1800">
                <a:latin typeface="Arial" charset="0"/>
                <a:ea typeface="MS PGothic" charset="-128"/>
                <a:cs typeface="Arial" charset="0"/>
              </a:rPr>
              <a:t>Textfeld</a:t>
            </a:r>
            <a:endParaRPr lang="de-DE"/>
          </a:p>
        </p:txBody>
      </p:sp>
      <p:sp>
        <p:nvSpPr>
          <p:cNvPr id="20" name="Textplatzhalter 18"/>
          <p:cNvSpPr>
            <a:spLocks noGrp="1"/>
          </p:cNvSpPr>
          <p:nvPr>
            <p:ph type="body" sz="quarter" idx="12"/>
          </p:nvPr>
        </p:nvSpPr>
        <p:spPr>
          <a:xfrm>
            <a:off x="719667" y="2275200"/>
            <a:ext cx="2015960" cy="649744"/>
          </a:xfrm>
        </p:spPr>
        <p:txBody>
          <a:bodyPr/>
          <a:lstStyle>
            <a:lvl1pPr marL="0" indent="0">
              <a:buFontTx/>
              <a:buNone/>
              <a:defRPr sz="1600" b="1">
                <a:solidFill>
                  <a:schemeClr val="bg1"/>
                </a:solidFill>
              </a:defRPr>
            </a:lvl1pPr>
          </a:lstStyle>
          <a:p>
            <a:pPr lvl="0"/>
            <a:endParaRPr lang="de-DE"/>
          </a:p>
        </p:txBody>
      </p:sp>
      <p:sp>
        <p:nvSpPr>
          <p:cNvPr id="21" name="Textplatzhalter 24"/>
          <p:cNvSpPr>
            <a:spLocks noGrp="1"/>
          </p:cNvSpPr>
          <p:nvPr>
            <p:ph type="body" sz="quarter" idx="18" hasCustomPrompt="1"/>
          </p:nvPr>
        </p:nvSpPr>
        <p:spPr>
          <a:xfrm>
            <a:off x="719668" y="2700000"/>
            <a:ext cx="2015960" cy="1161048"/>
          </a:xfrm>
        </p:spPr>
        <p:txBody>
          <a:bodyPr/>
          <a:lstStyle>
            <a:lvl1pPr marL="0" indent="0">
              <a:buNone/>
              <a:defRPr sz="1400" baseline="0">
                <a:solidFill>
                  <a:schemeClr val="bg1"/>
                </a:solidFill>
              </a:defRPr>
            </a:lvl1pPr>
          </a:lstStyle>
          <a:p>
            <a:pPr marL="266700" marR="0" lvl="0" indent="-266700" algn="l" defTabSz="914400" rtl="0" eaLnBrk="1" fontAlgn="base" latinLnBrk="0" hangingPunct="1">
              <a:lnSpc>
                <a:spcPct val="100000"/>
              </a:lnSpc>
              <a:spcBef>
                <a:spcPct val="20000"/>
              </a:spcBef>
              <a:spcAft>
                <a:spcPct val="0"/>
              </a:spcAft>
              <a:buClr>
                <a:srgbClr val="80BA24"/>
              </a:buClr>
              <a:buSzPct val="106000"/>
              <a:tabLst/>
              <a:defRPr/>
            </a:pPr>
            <a:r>
              <a:rPr lang="de-DE"/>
              <a:t>Text hinzufügen</a:t>
            </a:r>
          </a:p>
        </p:txBody>
      </p:sp>
      <p:sp>
        <p:nvSpPr>
          <p:cNvPr id="22" name="Textplatzhalter 18"/>
          <p:cNvSpPr>
            <a:spLocks noGrp="1"/>
          </p:cNvSpPr>
          <p:nvPr>
            <p:ph type="body" sz="quarter" idx="13"/>
          </p:nvPr>
        </p:nvSpPr>
        <p:spPr>
          <a:xfrm>
            <a:off x="3600000" y="2275200"/>
            <a:ext cx="2015960" cy="649744"/>
          </a:xfrm>
        </p:spPr>
        <p:txBody>
          <a:bodyPr/>
          <a:lstStyle>
            <a:lvl1pPr marL="0" indent="0">
              <a:buFontTx/>
              <a:buNone/>
              <a:defRPr sz="1600" b="1">
                <a:solidFill>
                  <a:schemeClr val="bg1"/>
                </a:solidFill>
              </a:defRPr>
            </a:lvl1pPr>
          </a:lstStyle>
          <a:p>
            <a:pPr lvl="0"/>
            <a:endParaRPr lang="de-DE"/>
          </a:p>
        </p:txBody>
      </p:sp>
      <p:sp>
        <p:nvSpPr>
          <p:cNvPr id="23" name="Textplatzhalter 24"/>
          <p:cNvSpPr>
            <a:spLocks noGrp="1"/>
          </p:cNvSpPr>
          <p:nvPr>
            <p:ph type="body" sz="quarter" idx="19" hasCustomPrompt="1"/>
          </p:nvPr>
        </p:nvSpPr>
        <p:spPr>
          <a:xfrm>
            <a:off x="3600000" y="2700000"/>
            <a:ext cx="2279760" cy="1161048"/>
          </a:xfrm>
        </p:spPr>
        <p:txBody>
          <a:bodyPr/>
          <a:lstStyle>
            <a:lvl1pPr marL="0" indent="0">
              <a:buNone/>
              <a:defRPr sz="1400" baseline="0">
                <a:solidFill>
                  <a:schemeClr val="bg1"/>
                </a:solidFill>
              </a:defRPr>
            </a:lvl1pPr>
          </a:lstStyle>
          <a:p>
            <a:pPr marL="266700" marR="0" lvl="0" indent="-266700" algn="l" defTabSz="914400" rtl="0" eaLnBrk="1" fontAlgn="base" latinLnBrk="0" hangingPunct="1">
              <a:lnSpc>
                <a:spcPct val="100000"/>
              </a:lnSpc>
              <a:spcBef>
                <a:spcPct val="20000"/>
              </a:spcBef>
              <a:spcAft>
                <a:spcPct val="0"/>
              </a:spcAft>
              <a:buClr>
                <a:srgbClr val="80BA24"/>
              </a:buClr>
              <a:buSzPct val="106000"/>
              <a:tabLst/>
              <a:defRPr/>
            </a:pPr>
            <a:r>
              <a:rPr lang="de-DE"/>
              <a:t>Text hinzufügen</a:t>
            </a:r>
          </a:p>
        </p:txBody>
      </p:sp>
      <p:sp>
        <p:nvSpPr>
          <p:cNvPr id="24" name="Textplatzhalter 18"/>
          <p:cNvSpPr>
            <a:spLocks noGrp="1"/>
          </p:cNvSpPr>
          <p:nvPr>
            <p:ph type="body" sz="quarter" idx="14"/>
          </p:nvPr>
        </p:nvSpPr>
        <p:spPr>
          <a:xfrm>
            <a:off x="6480000" y="2275200"/>
            <a:ext cx="2015960" cy="649744"/>
          </a:xfrm>
        </p:spPr>
        <p:txBody>
          <a:bodyPr/>
          <a:lstStyle>
            <a:lvl1pPr marL="0" indent="0">
              <a:buFontTx/>
              <a:buNone/>
              <a:defRPr sz="1600" b="1">
                <a:solidFill>
                  <a:schemeClr val="bg1"/>
                </a:solidFill>
              </a:defRPr>
            </a:lvl1pPr>
          </a:lstStyle>
          <a:p>
            <a:pPr lvl="0"/>
            <a:endParaRPr lang="de-DE"/>
          </a:p>
        </p:txBody>
      </p:sp>
      <p:sp>
        <p:nvSpPr>
          <p:cNvPr id="25" name="Textplatzhalter 24"/>
          <p:cNvSpPr>
            <a:spLocks noGrp="1"/>
          </p:cNvSpPr>
          <p:nvPr>
            <p:ph type="body" sz="quarter" idx="20" hasCustomPrompt="1"/>
          </p:nvPr>
        </p:nvSpPr>
        <p:spPr>
          <a:xfrm>
            <a:off x="6480000" y="2700000"/>
            <a:ext cx="2015960" cy="1161048"/>
          </a:xfrm>
        </p:spPr>
        <p:txBody>
          <a:bodyPr/>
          <a:lstStyle>
            <a:lvl1pPr marL="0" indent="0">
              <a:buFontTx/>
              <a:buNone/>
              <a:defRPr sz="1400" baseline="0">
                <a:solidFill>
                  <a:schemeClr val="bg1"/>
                </a:solidFill>
              </a:defRPr>
            </a:lvl1pPr>
          </a:lstStyle>
          <a:p>
            <a:pPr marL="266700" marR="0" lvl="0" indent="-266700" algn="l" defTabSz="914400" rtl="0" eaLnBrk="1" fontAlgn="base" latinLnBrk="0" hangingPunct="1">
              <a:lnSpc>
                <a:spcPct val="100000"/>
              </a:lnSpc>
              <a:spcBef>
                <a:spcPct val="20000"/>
              </a:spcBef>
              <a:spcAft>
                <a:spcPct val="0"/>
              </a:spcAft>
              <a:buClr>
                <a:srgbClr val="80BA24"/>
              </a:buClr>
              <a:buSzPct val="106000"/>
              <a:buFont typeface="Wingdings" charset="2"/>
              <a:buNone/>
              <a:tabLst/>
              <a:defRPr/>
            </a:pPr>
            <a:r>
              <a:rPr lang="de-DE"/>
              <a:t>Text hinzufügen</a:t>
            </a:r>
          </a:p>
        </p:txBody>
      </p:sp>
      <p:sp>
        <p:nvSpPr>
          <p:cNvPr id="26" name="Textplatzhalter 18"/>
          <p:cNvSpPr>
            <a:spLocks noGrp="1"/>
          </p:cNvSpPr>
          <p:nvPr>
            <p:ph type="body" sz="quarter" idx="21"/>
          </p:nvPr>
        </p:nvSpPr>
        <p:spPr>
          <a:xfrm>
            <a:off x="9361124" y="2271781"/>
            <a:ext cx="2015960" cy="649744"/>
          </a:xfrm>
        </p:spPr>
        <p:txBody>
          <a:bodyPr/>
          <a:lstStyle>
            <a:lvl1pPr marL="0" indent="0">
              <a:buFontTx/>
              <a:buNone/>
              <a:defRPr sz="1600" b="1">
                <a:solidFill>
                  <a:schemeClr val="bg1"/>
                </a:solidFill>
              </a:defRPr>
            </a:lvl1pPr>
          </a:lstStyle>
          <a:p>
            <a:pPr lvl="0"/>
            <a:endParaRPr lang="de-DE"/>
          </a:p>
        </p:txBody>
      </p:sp>
      <p:sp>
        <p:nvSpPr>
          <p:cNvPr id="27" name="Textplatzhalter 24"/>
          <p:cNvSpPr>
            <a:spLocks noGrp="1"/>
          </p:cNvSpPr>
          <p:nvPr>
            <p:ph type="body" sz="quarter" idx="22" hasCustomPrompt="1"/>
          </p:nvPr>
        </p:nvSpPr>
        <p:spPr>
          <a:xfrm>
            <a:off x="9361124" y="2696581"/>
            <a:ext cx="2015960" cy="1161048"/>
          </a:xfrm>
        </p:spPr>
        <p:txBody>
          <a:bodyPr/>
          <a:lstStyle>
            <a:lvl1pPr marL="0" indent="0">
              <a:buFontTx/>
              <a:buNone/>
              <a:defRPr sz="1400" baseline="0">
                <a:solidFill>
                  <a:schemeClr val="bg1"/>
                </a:solidFill>
              </a:defRPr>
            </a:lvl1pPr>
          </a:lstStyle>
          <a:p>
            <a:pPr marL="266700" marR="0" lvl="0" indent="-266700" algn="l" defTabSz="914400" rtl="0" eaLnBrk="1" fontAlgn="base" latinLnBrk="0" hangingPunct="1">
              <a:lnSpc>
                <a:spcPct val="100000"/>
              </a:lnSpc>
              <a:spcBef>
                <a:spcPct val="20000"/>
              </a:spcBef>
              <a:spcAft>
                <a:spcPct val="0"/>
              </a:spcAft>
              <a:buClr>
                <a:srgbClr val="80BA24"/>
              </a:buClr>
              <a:buSzPct val="106000"/>
              <a:buFont typeface="Wingdings" charset="2"/>
              <a:buNone/>
              <a:tabLst/>
              <a:defRPr/>
            </a:pPr>
            <a:r>
              <a:rPr lang="de-DE"/>
              <a:t>Text hinzufügen</a:t>
            </a:r>
          </a:p>
        </p:txBody>
      </p:sp>
      <p:sp>
        <p:nvSpPr>
          <p:cNvPr id="28" name="Textplatzhalter 18"/>
          <p:cNvSpPr>
            <a:spLocks noGrp="1"/>
          </p:cNvSpPr>
          <p:nvPr>
            <p:ph type="body" sz="quarter" idx="15"/>
          </p:nvPr>
        </p:nvSpPr>
        <p:spPr>
          <a:xfrm>
            <a:off x="720000" y="4435200"/>
            <a:ext cx="2015960" cy="649744"/>
          </a:xfrm>
        </p:spPr>
        <p:txBody>
          <a:bodyPr/>
          <a:lstStyle>
            <a:lvl1pPr marL="0" indent="0">
              <a:buFontTx/>
              <a:buNone/>
              <a:defRPr sz="1600" b="1">
                <a:solidFill>
                  <a:schemeClr val="bg1"/>
                </a:solidFill>
              </a:defRPr>
            </a:lvl1pPr>
          </a:lstStyle>
          <a:p>
            <a:pPr lvl="0"/>
            <a:endParaRPr lang="de-DE"/>
          </a:p>
        </p:txBody>
      </p:sp>
      <p:sp>
        <p:nvSpPr>
          <p:cNvPr id="29" name="Textplatzhalter 24"/>
          <p:cNvSpPr>
            <a:spLocks noGrp="1"/>
          </p:cNvSpPr>
          <p:nvPr>
            <p:ph type="body" sz="quarter" idx="23" hasCustomPrompt="1"/>
          </p:nvPr>
        </p:nvSpPr>
        <p:spPr>
          <a:xfrm>
            <a:off x="719667" y="4896000"/>
            <a:ext cx="2015960" cy="1161048"/>
          </a:xfrm>
        </p:spPr>
        <p:txBody>
          <a:bodyPr/>
          <a:lstStyle>
            <a:lvl1pPr marL="0" indent="0">
              <a:buFontTx/>
              <a:buNone/>
              <a:defRPr sz="1400" baseline="0">
                <a:solidFill>
                  <a:schemeClr val="bg1"/>
                </a:solidFill>
              </a:defRPr>
            </a:lvl1pPr>
          </a:lstStyle>
          <a:p>
            <a:pPr marL="266700" marR="0" lvl="0" indent="-266700" algn="l" defTabSz="914400" rtl="0" eaLnBrk="1" fontAlgn="base" latinLnBrk="0" hangingPunct="1">
              <a:lnSpc>
                <a:spcPct val="100000"/>
              </a:lnSpc>
              <a:spcBef>
                <a:spcPct val="20000"/>
              </a:spcBef>
              <a:spcAft>
                <a:spcPct val="0"/>
              </a:spcAft>
              <a:buClr>
                <a:srgbClr val="80BA24"/>
              </a:buClr>
              <a:buSzPct val="106000"/>
              <a:buFont typeface="Wingdings" charset="2"/>
              <a:buNone/>
              <a:tabLst/>
              <a:defRPr/>
            </a:pPr>
            <a:r>
              <a:rPr lang="de-DE"/>
              <a:t>Text hinzufügen</a:t>
            </a:r>
          </a:p>
        </p:txBody>
      </p:sp>
      <p:sp>
        <p:nvSpPr>
          <p:cNvPr id="30" name="Textplatzhalter 18"/>
          <p:cNvSpPr>
            <a:spLocks noGrp="1"/>
          </p:cNvSpPr>
          <p:nvPr>
            <p:ph type="body" sz="quarter" idx="16"/>
          </p:nvPr>
        </p:nvSpPr>
        <p:spPr>
          <a:xfrm>
            <a:off x="3600000" y="4435200"/>
            <a:ext cx="2015960" cy="649744"/>
          </a:xfrm>
        </p:spPr>
        <p:txBody>
          <a:bodyPr/>
          <a:lstStyle>
            <a:lvl1pPr marL="0" indent="0">
              <a:buFontTx/>
              <a:buNone/>
              <a:defRPr sz="1600" b="1">
                <a:solidFill>
                  <a:schemeClr val="bg1"/>
                </a:solidFill>
              </a:defRPr>
            </a:lvl1pPr>
          </a:lstStyle>
          <a:p>
            <a:pPr lvl="0"/>
            <a:endParaRPr lang="de-DE"/>
          </a:p>
        </p:txBody>
      </p:sp>
      <p:sp>
        <p:nvSpPr>
          <p:cNvPr id="31" name="Textplatzhalter 24"/>
          <p:cNvSpPr>
            <a:spLocks noGrp="1"/>
          </p:cNvSpPr>
          <p:nvPr>
            <p:ph type="body" sz="quarter" idx="24" hasCustomPrompt="1"/>
          </p:nvPr>
        </p:nvSpPr>
        <p:spPr>
          <a:xfrm>
            <a:off x="3600000" y="4860000"/>
            <a:ext cx="2015960" cy="1161048"/>
          </a:xfrm>
        </p:spPr>
        <p:txBody>
          <a:bodyPr/>
          <a:lstStyle>
            <a:lvl1pPr marL="0" indent="0">
              <a:buFontTx/>
              <a:buNone/>
              <a:defRPr sz="1400" baseline="0">
                <a:solidFill>
                  <a:schemeClr val="bg1"/>
                </a:solidFill>
              </a:defRPr>
            </a:lvl1pPr>
          </a:lstStyle>
          <a:p>
            <a:pPr marL="266700" marR="0" lvl="0" indent="-266700" algn="l" defTabSz="914400" rtl="0" eaLnBrk="1" fontAlgn="base" latinLnBrk="0" hangingPunct="1">
              <a:lnSpc>
                <a:spcPct val="100000"/>
              </a:lnSpc>
              <a:spcBef>
                <a:spcPct val="20000"/>
              </a:spcBef>
              <a:spcAft>
                <a:spcPct val="0"/>
              </a:spcAft>
              <a:buClr>
                <a:srgbClr val="80BA24"/>
              </a:buClr>
              <a:buSzPct val="106000"/>
              <a:buFont typeface="Wingdings" charset="2"/>
              <a:buNone/>
              <a:tabLst/>
              <a:defRPr/>
            </a:pPr>
            <a:r>
              <a:rPr lang="de-DE"/>
              <a:t>Text hinzufügen</a:t>
            </a:r>
          </a:p>
        </p:txBody>
      </p:sp>
      <p:sp>
        <p:nvSpPr>
          <p:cNvPr id="32" name="Textplatzhalter 18"/>
          <p:cNvSpPr>
            <a:spLocks noGrp="1"/>
          </p:cNvSpPr>
          <p:nvPr>
            <p:ph type="body" sz="quarter" idx="17"/>
          </p:nvPr>
        </p:nvSpPr>
        <p:spPr>
          <a:xfrm>
            <a:off x="6480000" y="4435200"/>
            <a:ext cx="2015960" cy="649744"/>
          </a:xfrm>
        </p:spPr>
        <p:txBody>
          <a:bodyPr/>
          <a:lstStyle>
            <a:lvl1pPr marL="0" indent="0">
              <a:buFontTx/>
              <a:buNone/>
              <a:defRPr sz="1600" b="1">
                <a:solidFill>
                  <a:schemeClr val="bg1"/>
                </a:solidFill>
              </a:defRPr>
            </a:lvl1pPr>
          </a:lstStyle>
          <a:p>
            <a:pPr lvl="0"/>
            <a:endParaRPr lang="de-DE"/>
          </a:p>
        </p:txBody>
      </p:sp>
      <p:sp>
        <p:nvSpPr>
          <p:cNvPr id="33" name="Textplatzhalter 24"/>
          <p:cNvSpPr>
            <a:spLocks noGrp="1"/>
          </p:cNvSpPr>
          <p:nvPr>
            <p:ph type="body" sz="quarter" idx="25" hasCustomPrompt="1"/>
          </p:nvPr>
        </p:nvSpPr>
        <p:spPr>
          <a:xfrm>
            <a:off x="6480000" y="4860000"/>
            <a:ext cx="2015960" cy="1161048"/>
          </a:xfrm>
        </p:spPr>
        <p:txBody>
          <a:bodyPr/>
          <a:lstStyle>
            <a:lvl1pPr marL="0" indent="0">
              <a:buFontTx/>
              <a:buNone/>
              <a:defRPr sz="1400" baseline="0">
                <a:solidFill>
                  <a:schemeClr val="bg1"/>
                </a:solidFill>
              </a:defRPr>
            </a:lvl1pPr>
          </a:lstStyle>
          <a:p>
            <a:pPr marL="266700" marR="0" lvl="0" indent="-266700" algn="l" defTabSz="914400" rtl="0" eaLnBrk="1" fontAlgn="base" latinLnBrk="0" hangingPunct="1">
              <a:lnSpc>
                <a:spcPct val="100000"/>
              </a:lnSpc>
              <a:spcBef>
                <a:spcPct val="20000"/>
              </a:spcBef>
              <a:spcAft>
                <a:spcPct val="0"/>
              </a:spcAft>
              <a:buClr>
                <a:srgbClr val="80BA24"/>
              </a:buClr>
              <a:buSzPct val="106000"/>
              <a:buFont typeface="Wingdings" charset="2"/>
              <a:buNone/>
              <a:tabLst/>
              <a:defRPr/>
            </a:pPr>
            <a:r>
              <a:rPr lang="de-DE"/>
              <a:t>Text hinzufügen</a:t>
            </a:r>
          </a:p>
        </p:txBody>
      </p:sp>
      <p:sp>
        <p:nvSpPr>
          <p:cNvPr id="34" name="Textplatzhalter 18"/>
          <p:cNvSpPr>
            <a:spLocks noGrp="1"/>
          </p:cNvSpPr>
          <p:nvPr>
            <p:ph type="body" sz="quarter" idx="26"/>
          </p:nvPr>
        </p:nvSpPr>
        <p:spPr>
          <a:xfrm>
            <a:off x="9361124" y="4435200"/>
            <a:ext cx="2015960" cy="649744"/>
          </a:xfrm>
        </p:spPr>
        <p:txBody>
          <a:bodyPr/>
          <a:lstStyle>
            <a:lvl1pPr marL="0" indent="0">
              <a:buFontTx/>
              <a:buNone/>
              <a:defRPr sz="1600" b="1">
                <a:solidFill>
                  <a:schemeClr val="bg1"/>
                </a:solidFill>
              </a:defRPr>
            </a:lvl1pPr>
          </a:lstStyle>
          <a:p>
            <a:pPr lvl="0"/>
            <a:endParaRPr lang="de-DE"/>
          </a:p>
        </p:txBody>
      </p:sp>
      <p:sp>
        <p:nvSpPr>
          <p:cNvPr id="35" name="Textplatzhalter 24"/>
          <p:cNvSpPr>
            <a:spLocks noGrp="1"/>
          </p:cNvSpPr>
          <p:nvPr>
            <p:ph type="body" sz="quarter" idx="27" hasCustomPrompt="1"/>
          </p:nvPr>
        </p:nvSpPr>
        <p:spPr>
          <a:xfrm>
            <a:off x="9361124" y="4860000"/>
            <a:ext cx="2015960" cy="1161048"/>
          </a:xfrm>
        </p:spPr>
        <p:txBody>
          <a:bodyPr/>
          <a:lstStyle>
            <a:lvl1pPr marL="0" indent="0">
              <a:buFontTx/>
              <a:buNone/>
              <a:defRPr sz="1400" baseline="0">
                <a:solidFill>
                  <a:schemeClr val="bg1"/>
                </a:solidFill>
              </a:defRPr>
            </a:lvl1pPr>
          </a:lstStyle>
          <a:p>
            <a:pPr marL="266700" marR="0" lvl="0" indent="-266700" algn="l" defTabSz="914400" rtl="0" eaLnBrk="1" fontAlgn="base" latinLnBrk="0" hangingPunct="1">
              <a:lnSpc>
                <a:spcPct val="100000"/>
              </a:lnSpc>
              <a:spcBef>
                <a:spcPct val="20000"/>
              </a:spcBef>
              <a:spcAft>
                <a:spcPct val="0"/>
              </a:spcAft>
              <a:buClr>
                <a:srgbClr val="80BA24"/>
              </a:buClr>
              <a:buSzPct val="106000"/>
              <a:buFont typeface="Wingdings" charset="2"/>
              <a:buNone/>
              <a:tabLst/>
              <a:defRPr/>
            </a:pPr>
            <a:r>
              <a:rPr lang="de-DE"/>
              <a:t>Text hinzufügen</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432001" y="1080000"/>
            <a:ext cx="11323407" cy="576000"/>
          </a:xfrm>
        </p:spPr>
        <p:txBody>
          <a:bodyPr lIns="0"/>
          <a:lstStyle/>
          <a:p>
            <a:r>
              <a:rPr lang="de-DE"/>
              <a:t>Mastertitelformat bearbeiten</a:t>
            </a:r>
          </a:p>
        </p:txBody>
      </p:sp>
      <p:sp>
        <p:nvSpPr>
          <p:cNvPr id="3" name="Inhaltsplatzhalter 2"/>
          <p:cNvSpPr>
            <a:spLocks noGrp="1"/>
          </p:cNvSpPr>
          <p:nvPr>
            <p:ph sz="half" idx="1"/>
          </p:nvPr>
        </p:nvSpPr>
        <p:spPr>
          <a:xfrm>
            <a:off x="432000" y="1620000"/>
            <a:ext cx="5444144" cy="4617288"/>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255895" y="1620000"/>
            <a:ext cx="5408724" cy="4617288"/>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oliennummernplatzhalter 5"/>
          <p:cNvSpPr>
            <a:spLocks noGrp="1"/>
          </p:cNvSpPr>
          <p:nvPr>
            <p:ph type="sldNum" sz="quarter" idx="10"/>
          </p:nvPr>
        </p:nvSpPr>
        <p:spPr/>
        <p:txBody>
          <a:bodyPr/>
          <a:lstStyle>
            <a:lvl1pPr>
              <a:defRPr/>
            </a:lvl1pPr>
          </a:lstStyle>
          <a:p>
            <a:pPr>
              <a:defRPr/>
            </a:pPr>
            <a:fld id="{E6315162-6469-F349-9026-AA5216DF4595}" type="slidenum">
              <a:rPr lang="de-DE" altLang="de-DE"/>
              <a:pPr>
                <a:defRPr/>
              </a:pPr>
              <a:t>‹Nr.›</a:t>
            </a:fld>
            <a:endParaRPr lang="de-DE" altLang="de-DE"/>
          </a:p>
        </p:txBody>
      </p:sp>
    </p:spTree>
    <p:extLst>
      <p:ext uri="{BB962C8B-B14F-4D97-AF65-F5344CB8AC3E}">
        <p14:creationId xmlns:p14="http://schemas.microsoft.com/office/powerpoint/2010/main" val="19121988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Aufzählungsfeld+Bild">
    <p:spTree>
      <p:nvGrpSpPr>
        <p:cNvPr id="1" name=""/>
        <p:cNvGrpSpPr/>
        <p:nvPr/>
      </p:nvGrpSpPr>
      <p:grpSpPr>
        <a:xfrm>
          <a:off x="0" y="0"/>
          <a:ext cx="0" cy="0"/>
          <a:chOff x="0" y="0"/>
          <a:chExt cx="0" cy="0"/>
        </a:xfrm>
      </p:grpSpPr>
      <p:sp>
        <p:nvSpPr>
          <p:cNvPr id="5" name="Bildplatzhalter 4"/>
          <p:cNvSpPr>
            <a:spLocks noGrp="1"/>
          </p:cNvSpPr>
          <p:nvPr>
            <p:ph type="pic" sz="quarter" idx="11"/>
          </p:nvPr>
        </p:nvSpPr>
        <p:spPr>
          <a:xfrm>
            <a:off x="8132234" y="1620001"/>
            <a:ext cx="3526367" cy="4617288"/>
          </a:xfrm>
        </p:spPr>
        <p:txBody>
          <a:bodyPr/>
          <a:lstStyle>
            <a:lvl1pPr marL="0" indent="0">
              <a:buFontTx/>
              <a:buNone/>
              <a:defRPr/>
            </a:lvl1pPr>
          </a:lstStyle>
          <a:p>
            <a:endParaRPr lang="de-DE"/>
          </a:p>
        </p:txBody>
      </p:sp>
      <p:sp>
        <p:nvSpPr>
          <p:cNvPr id="3" name="Inhaltsplatzhalter 2"/>
          <p:cNvSpPr>
            <a:spLocks noGrp="1"/>
          </p:cNvSpPr>
          <p:nvPr>
            <p:ph idx="1"/>
          </p:nvPr>
        </p:nvSpPr>
        <p:spPr>
          <a:xfrm>
            <a:off x="432000" y="1620000"/>
            <a:ext cx="7512787" cy="4617288"/>
          </a:xfrm>
        </p:spPr>
        <p:txBody>
          <a:bodyPr lIns="0"/>
          <a:lstStyle>
            <a:lvl1pPr>
              <a:defRPr sz="1800">
                <a:solidFill>
                  <a:srgbClr val="4A5C66"/>
                </a:solidFill>
                <a:latin typeface="Arial" pitchFamily="34" charset="0"/>
                <a:cs typeface="Arial" pitchFamily="34" charset="0"/>
              </a:defRPr>
            </a:lvl1pPr>
            <a:lvl2pPr>
              <a:defRPr sz="1800">
                <a:solidFill>
                  <a:srgbClr val="4A5C66"/>
                </a:solidFill>
                <a:latin typeface="Arial" pitchFamily="34" charset="0"/>
                <a:cs typeface="Arial" pitchFamily="34" charset="0"/>
              </a:defRPr>
            </a:lvl2pPr>
            <a:lvl3pPr>
              <a:defRPr sz="1800">
                <a:solidFill>
                  <a:srgbClr val="4A5C66"/>
                </a:solidFill>
                <a:latin typeface="Arial" pitchFamily="34" charset="0"/>
                <a:cs typeface="Arial" pitchFamily="34" charset="0"/>
              </a:defRPr>
            </a:lvl3pPr>
            <a:lvl4pPr>
              <a:defRPr sz="1800">
                <a:solidFill>
                  <a:srgbClr val="4A5C66"/>
                </a:solidFill>
                <a:latin typeface="Arial" pitchFamily="34" charset="0"/>
                <a:cs typeface="Arial" pitchFamily="34" charset="0"/>
              </a:defRPr>
            </a:lvl4pPr>
            <a:lvl5pPr>
              <a:defRPr sz="1800">
                <a:solidFill>
                  <a:srgbClr val="4A5C66"/>
                </a:solidFill>
                <a:latin typeface="Arial" pitchFamily="34" charset="0"/>
                <a:cs typeface="Arial"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itel 9"/>
          <p:cNvSpPr>
            <a:spLocks noGrp="1"/>
          </p:cNvSpPr>
          <p:nvPr>
            <p:ph type="title"/>
          </p:nvPr>
        </p:nvSpPr>
        <p:spPr>
          <a:xfrm>
            <a:off x="432000" y="1080000"/>
            <a:ext cx="11227200" cy="576000"/>
          </a:xfrm>
        </p:spPr>
        <p:txBody>
          <a:bodyPr lIns="0"/>
          <a:lstStyle>
            <a:lvl1pPr>
              <a:defRPr sz="2200"/>
            </a:lvl1pPr>
          </a:lstStyle>
          <a:p>
            <a:r>
              <a:rPr lang="de-DE"/>
              <a:t>Mastertitelformat bearbeiten</a:t>
            </a:r>
          </a:p>
        </p:txBody>
      </p:sp>
      <p:sp>
        <p:nvSpPr>
          <p:cNvPr id="4" name="Foliennummernplatzhalter 5"/>
          <p:cNvSpPr>
            <a:spLocks noGrp="1"/>
          </p:cNvSpPr>
          <p:nvPr>
            <p:ph type="sldNum" sz="quarter" idx="10"/>
          </p:nvPr>
        </p:nvSpPr>
        <p:spPr/>
        <p:txBody>
          <a:bodyPr/>
          <a:lstStyle>
            <a:lvl1pPr>
              <a:defRPr/>
            </a:lvl1pPr>
          </a:lstStyle>
          <a:p>
            <a:pPr>
              <a:defRPr/>
            </a:pPr>
            <a:fld id="{5D6CBC89-780D-6F43-A4AF-E4A7285D6779}" type="slidenum">
              <a:rPr lang="de-DE" altLang="de-DE"/>
              <a:pPr>
                <a:defRPr/>
              </a:pPr>
              <a:t>‹Nr.›</a:t>
            </a:fld>
            <a:endParaRPr lang="de-DE" altLang="de-DE"/>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1071"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feld+Aufzählungsfeld+Bild">
    <p:spTree>
      <p:nvGrpSpPr>
        <p:cNvPr id="1" name=""/>
        <p:cNvGrpSpPr/>
        <p:nvPr/>
      </p:nvGrpSpPr>
      <p:grpSpPr>
        <a:xfrm>
          <a:off x="0" y="0"/>
          <a:ext cx="0" cy="0"/>
          <a:chOff x="0" y="0"/>
          <a:chExt cx="0" cy="0"/>
        </a:xfrm>
      </p:grpSpPr>
      <p:sp>
        <p:nvSpPr>
          <p:cNvPr id="5" name="Bildplatzhalter 4"/>
          <p:cNvSpPr>
            <a:spLocks noGrp="1"/>
          </p:cNvSpPr>
          <p:nvPr>
            <p:ph type="pic" sz="quarter" idx="11"/>
          </p:nvPr>
        </p:nvSpPr>
        <p:spPr>
          <a:xfrm>
            <a:off x="8132234" y="1620001"/>
            <a:ext cx="3526367" cy="4617288"/>
          </a:xfrm>
        </p:spPr>
        <p:txBody>
          <a:bodyPr/>
          <a:lstStyle>
            <a:lvl1pPr marL="0" indent="0">
              <a:buFontTx/>
              <a:buNone/>
              <a:defRPr/>
            </a:lvl1pPr>
          </a:lstStyle>
          <a:p>
            <a:endParaRPr lang="de-DE"/>
          </a:p>
        </p:txBody>
      </p:sp>
      <p:sp>
        <p:nvSpPr>
          <p:cNvPr id="3" name="Inhaltsplatzhalter 2"/>
          <p:cNvSpPr>
            <a:spLocks noGrp="1"/>
          </p:cNvSpPr>
          <p:nvPr>
            <p:ph idx="1"/>
          </p:nvPr>
        </p:nvSpPr>
        <p:spPr>
          <a:xfrm>
            <a:off x="432000" y="3060000"/>
            <a:ext cx="7512787" cy="3177288"/>
          </a:xfrm>
        </p:spPr>
        <p:txBody>
          <a:bodyPr lIns="0"/>
          <a:lstStyle>
            <a:lvl1pPr>
              <a:defRPr sz="1800">
                <a:solidFill>
                  <a:srgbClr val="4A5C66"/>
                </a:solidFill>
                <a:latin typeface="Arial" pitchFamily="34" charset="0"/>
                <a:cs typeface="Arial" pitchFamily="34" charset="0"/>
              </a:defRPr>
            </a:lvl1pPr>
            <a:lvl2pPr>
              <a:defRPr sz="1800">
                <a:solidFill>
                  <a:srgbClr val="4A5C66"/>
                </a:solidFill>
                <a:latin typeface="Arial" pitchFamily="34" charset="0"/>
                <a:cs typeface="Arial" pitchFamily="34" charset="0"/>
              </a:defRPr>
            </a:lvl2pPr>
            <a:lvl3pPr>
              <a:defRPr sz="1800">
                <a:solidFill>
                  <a:srgbClr val="4A5C66"/>
                </a:solidFill>
                <a:latin typeface="Arial" pitchFamily="34" charset="0"/>
                <a:cs typeface="Arial" pitchFamily="34" charset="0"/>
              </a:defRPr>
            </a:lvl3pPr>
            <a:lvl4pPr>
              <a:defRPr sz="1800">
                <a:solidFill>
                  <a:srgbClr val="4A5C66"/>
                </a:solidFill>
                <a:latin typeface="Arial" pitchFamily="34" charset="0"/>
                <a:cs typeface="Arial" pitchFamily="34" charset="0"/>
              </a:defRPr>
            </a:lvl4pPr>
            <a:lvl5pPr>
              <a:defRPr sz="1800">
                <a:solidFill>
                  <a:srgbClr val="4A5C66"/>
                </a:solidFill>
                <a:latin typeface="Arial" pitchFamily="34" charset="0"/>
                <a:cs typeface="Arial"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itel 9"/>
          <p:cNvSpPr>
            <a:spLocks noGrp="1"/>
          </p:cNvSpPr>
          <p:nvPr>
            <p:ph type="title"/>
          </p:nvPr>
        </p:nvSpPr>
        <p:spPr>
          <a:xfrm>
            <a:off x="432000" y="1080000"/>
            <a:ext cx="11227200" cy="576000"/>
          </a:xfrm>
        </p:spPr>
        <p:txBody>
          <a:bodyPr lIns="0"/>
          <a:lstStyle>
            <a:lvl1pPr>
              <a:defRPr sz="2200"/>
            </a:lvl1pPr>
          </a:lstStyle>
          <a:p>
            <a:r>
              <a:rPr lang="de-DE"/>
              <a:t>Mastertitelformat bearbeiten</a:t>
            </a:r>
          </a:p>
        </p:txBody>
      </p:sp>
      <p:sp>
        <p:nvSpPr>
          <p:cNvPr id="4" name="Foliennummernplatzhalter 5"/>
          <p:cNvSpPr>
            <a:spLocks noGrp="1"/>
          </p:cNvSpPr>
          <p:nvPr>
            <p:ph type="sldNum" sz="quarter" idx="10"/>
          </p:nvPr>
        </p:nvSpPr>
        <p:spPr/>
        <p:txBody>
          <a:bodyPr/>
          <a:lstStyle>
            <a:lvl1pPr>
              <a:defRPr/>
            </a:lvl1pPr>
          </a:lstStyle>
          <a:p>
            <a:pPr>
              <a:defRPr/>
            </a:pPr>
            <a:fld id="{5D6CBC89-780D-6F43-A4AF-E4A7285D6779}" type="slidenum">
              <a:rPr lang="de-DE" altLang="de-DE"/>
              <a:pPr>
                <a:defRPr/>
              </a:pPr>
              <a:t>‹Nr.›</a:t>
            </a:fld>
            <a:endParaRPr lang="de-DE" altLang="de-DE"/>
          </a:p>
        </p:txBody>
      </p:sp>
      <p:sp>
        <p:nvSpPr>
          <p:cNvPr id="11" name="Textplatzhalter 10"/>
          <p:cNvSpPr>
            <a:spLocks noGrp="1"/>
          </p:cNvSpPr>
          <p:nvPr>
            <p:ph type="body" sz="quarter" idx="12"/>
          </p:nvPr>
        </p:nvSpPr>
        <p:spPr>
          <a:xfrm>
            <a:off x="431799" y="1620001"/>
            <a:ext cx="8352500" cy="1431925"/>
          </a:xfrm>
        </p:spPr>
        <p:txBody>
          <a:bodyPr/>
          <a:lstStyle>
            <a:lvl1pPr marL="0" indent="0">
              <a:buFontTx/>
              <a:buNone/>
              <a:defRPr/>
            </a:lvl1pPr>
            <a:lvl2pPr marL="266700" indent="0">
              <a:buNone/>
              <a:defRPr/>
            </a:lvl2pPr>
            <a:lvl3pPr marL="542925" indent="0">
              <a:buNone/>
              <a:defRPr/>
            </a:lvl3pPr>
            <a:lvl4pPr marL="809625" indent="0">
              <a:buNone/>
              <a:defRPr/>
            </a:lvl4pPr>
            <a:lvl5pPr marL="1076325" indent="0">
              <a:buNone/>
              <a:defRPr/>
            </a:lvl5pPr>
          </a:lstStyle>
          <a:p>
            <a:pPr lvl="0"/>
            <a:r>
              <a:rPr lang="de-DE"/>
              <a:t>Mastertextformat bearbeiten</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0D1FE3-F1CD-3318-702F-A4136B428ACF}"/>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AB018BA3-A9F6-819B-9355-0B7E3EC26597}"/>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5E74607-1583-0B9F-D18C-102CA555CCFD}"/>
              </a:ext>
            </a:extLst>
          </p:cNvPr>
          <p:cNvSpPr>
            <a:spLocks noGrp="1"/>
          </p:cNvSpPr>
          <p:nvPr>
            <p:ph type="dt" sz="half" idx="10"/>
          </p:nvPr>
        </p:nvSpPr>
        <p:spPr/>
        <p:txBody>
          <a:bodyPr/>
          <a:lstStyle/>
          <a:p>
            <a:fld id="{6494EC20-BB0B-4DD6-A4DC-9FAE5D58AFAD}" type="datetimeFigureOut">
              <a:rPr lang="de-DE" smtClean="0"/>
              <a:t>11.07.2024</a:t>
            </a:fld>
            <a:endParaRPr lang="de-DE"/>
          </a:p>
        </p:txBody>
      </p:sp>
      <p:sp>
        <p:nvSpPr>
          <p:cNvPr id="5" name="Fußzeilenplatzhalter 4">
            <a:extLst>
              <a:ext uri="{FF2B5EF4-FFF2-40B4-BE49-F238E27FC236}">
                <a16:creationId xmlns:a16="http://schemas.microsoft.com/office/drawing/2014/main" id="{10D200CA-D979-808F-34A0-94534F00FEE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A02E8D6-3394-0B49-85E5-65FC13E9345B}"/>
              </a:ext>
            </a:extLst>
          </p:cNvPr>
          <p:cNvSpPr>
            <a:spLocks noGrp="1"/>
          </p:cNvSpPr>
          <p:nvPr>
            <p:ph type="sldNum" sz="quarter" idx="12"/>
          </p:nvPr>
        </p:nvSpPr>
        <p:spPr/>
        <p:txBody>
          <a:bodyPr/>
          <a:lstStyle/>
          <a:p>
            <a:fld id="{D67544C8-1273-47E1-9B9E-6A1A3FD3F52D}" type="slidenum">
              <a:rPr lang="de-DE" smtClean="0"/>
              <a:t>‹Nr.›</a:t>
            </a:fld>
            <a:endParaRPr lang="de-DE"/>
          </a:p>
        </p:txBody>
      </p:sp>
    </p:spTree>
    <p:extLst>
      <p:ext uri="{BB962C8B-B14F-4D97-AF65-F5344CB8AC3E}">
        <p14:creationId xmlns:p14="http://schemas.microsoft.com/office/powerpoint/2010/main" val="34793964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HM-Titelfolie">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66EBF173-6194-1449-A8B7-B558671413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68760"/>
            <a:ext cx="12192000" cy="5173133"/>
          </a:xfrm>
          <a:prstGeom prst="rect">
            <a:avLst/>
          </a:prstGeom>
        </p:spPr>
      </p:pic>
      <p:sp>
        <p:nvSpPr>
          <p:cNvPr id="10" name="Rectangle 6">
            <a:extLst>
              <a:ext uri="{FF2B5EF4-FFF2-40B4-BE49-F238E27FC236}">
                <a16:creationId xmlns:a16="http://schemas.microsoft.com/office/drawing/2014/main" id="{A827390B-A86E-434B-90D4-3438340D1554}"/>
              </a:ext>
            </a:extLst>
          </p:cNvPr>
          <p:cNvSpPr>
            <a:spLocks noChangeArrowheads="1"/>
          </p:cNvSpPr>
          <p:nvPr userDrawn="1"/>
        </p:nvSpPr>
        <p:spPr bwMode="auto">
          <a:xfrm>
            <a:off x="8544293" y="2924944"/>
            <a:ext cx="3240000" cy="3240000"/>
          </a:xfrm>
          <a:prstGeom prst="rect">
            <a:avLst/>
          </a:prstGeom>
          <a:solidFill>
            <a:schemeClr val="bg1"/>
          </a:solidFill>
          <a:ln>
            <a:noFill/>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11" name="Textplatzhalter 9">
            <a:extLst>
              <a:ext uri="{FF2B5EF4-FFF2-40B4-BE49-F238E27FC236}">
                <a16:creationId xmlns:a16="http://schemas.microsoft.com/office/drawing/2014/main" id="{13903DC0-149E-A447-909C-1CDEC9D4222F}"/>
              </a:ext>
            </a:extLst>
          </p:cNvPr>
          <p:cNvSpPr>
            <a:spLocks noGrp="1"/>
          </p:cNvSpPr>
          <p:nvPr>
            <p:ph type="body" sz="quarter" idx="10" hasCustomPrompt="1"/>
          </p:nvPr>
        </p:nvSpPr>
        <p:spPr>
          <a:xfrm>
            <a:off x="8760296" y="3789040"/>
            <a:ext cx="3168351" cy="2231801"/>
          </a:xfrm>
        </p:spPr>
        <p:txBody>
          <a:bodyPr anchor="b"/>
          <a:lstStyle>
            <a:lvl1pPr marL="0" indent="0">
              <a:lnSpc>
                <a:spcPct val="150000"/>
              </a:lnSpc>
              <a:buNone/>
              <a:defRPr sz="2200" b="1"/>
            </a:lvl1pPr>
          </a:lstStyle>
          <a:p>
            <a:pPr lvl="0"/>
            <a:r>
              <a:rPr lang="de-DE"/>
              <a:t>ÜBERSCHRIFT</a:t>
            </a:r>
          </a:p>
        </p:txBody>
      </p:sp>
      <p:sp>
        <p:nvSpPr>
          <p:cNvPr id="7" name="Rectangle 5">
            <a:extLst>
              <a:ext uri="{FF2B5EF4-FFF2-40B4-BE49-F238E27FC236}">
                <a16:creationId xmlns:a16="http://schemas.microsoft.com/office/drawing/2014/main" id="{9E426BC6-EC8D-2B49-804D-49B49D31458C}"/>
              </a:ext>
            </a:extLst>
          </p:cNvPr>
          <p:cNvSpPr>
            <a:spLocks noChangeArrowheads="1"/>
          </p:cNvSpPr>
          <p:nvPr userDrawn="1"/>
        </p:nvSpPr>
        <p:spPr bwMode="auto">
          <a:xfrm>
            <a:off x="9768408" y="6497638"/>
            <a:ext cx="2419360" cy="360362"/>
          </a:xfrm>
          <a:prstGeom prst="rect">
            <a:avLst/>
          </a:prstGeom>
          <a:solidFill>
            <a:srgbClr val="4A5C66"/>
          </a:solidFill>
          <a:ln>
            <a:noFill/>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Tree>
    <p:extLst>
      <p:ext uri="{BB962C8B-B14F-4D97-AF65-F5344CB8AC3E}">
        <p14:creationId xmlns:p14="http://schemas.microsoft.com/office/powerpoint/2010/main" val="42206610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HM-Titelfolie">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A692ADC8-598A-EC43-8E74-629C6533D2F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68760"/>
            <a:ext cx="12192000" cy="5169690"/>
          </a:xfrm>
          <a:prstGeom prst="rect">
            <a:avLst/>
          </a:prstGeom>
        </p:spPr>
      </p:pic>
      <p:sp>
        <p:nvSpPr>
          <p:cNvPr id="8" name="Rectangle 6"/>
          <p:cNvSpPr>
            <a:spLocks noChangeArrowheads="1"/>
          </p:cNvSpPr>
          <p:nvPr userDrawn="1"/>
        </p:nvSpPr>
        <p:spPr bwMode="auto">
          <a:xfrm>
            <a:off x="8544293" y="2924944"/>
            <a:ext cx="3240000" cy="3240000"/>
          </a:xfrm>
          <a:prstGeom prst="rect">
            <a:avLst/>
          </a:prstGeom>
          <a:solidFill>
            <a:schemeClr val="bg1"/>
          </a:solidFill>
          <a:ln>
            <a:noFill/>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10" name="Textplatzhalter 9"/>
          <p:cNvSpPr>
            <a:spLocks noGrp="1"/>
          </p:cNvSpPr>
          <p:nvPr>
            <p:ph type="body" sz="quarter" idx="10" hasCustomPrompt="1"/>
          </p:nvPr>
        </p:nvSpPr>
        <p:spPr>
          <a:xfrm>
            <a:off x="8760296" y="3789040"/>
            <a:ext cx="3168351" cy="2231801"/>
          </a:xfrm>
        </p:spPr>
        <p:txBody>
          <a:bodyPr anchor="b"/>
          <a:lstStyle>
            <a:lvl1pPr marL="0" indent="0">
              <a:lnSpc>
                <a:spcPct val="150000"/>
              </a:lnSpc>
              <a:buNone/>
              <a:defRPr sz="2200" b="1"/>
            </a:lvl1pPr>
          </a:lstStyle>
          <a:p>
            <a:pPr lvl="0"/>
            <a:r>
              <a:rPr lang="de-DE"/>
              <a:t>ÜBERSCHRIFT</a:t>
            </a:r>
          </a:p>
        </p:txBody>
      </p:sp>
      <p:sp>
        <p:nvSpPr>
          <p:cNvPr id="20" name="Rectangle 5">
            <a:extLst>
              <a:ext uri="{FF2B5EF4-FFF2-40B4-BE49-F238E27FC236}">
                <a16:creationId xmlns:a16="http://schemas.microsoft.com/office/drawing/2014/main" id="{69576794-5162-6048-BCAD-629826D7D57A}"/>
              </a:ext>
            </a:extLst>
          </p:cNvPr>
          <p:cNvSpPr>
            <a:spLocks noChangeArrowheads="1"/>
          </p:cNvSpPr>
          <p:nvPr userDrawn="1"/>
        </p:nvSpPr>
        <p:spPr bwMode="auto">
          <a:xfrm>
            <a:off x="9768408" y="6497638"/>
            <a:ext cx="2419360" cy="360362"/>
          </a:xfrm>
          <a:prstGeom prst="rect">
            <a:avLst/>
          </a:prstGeom>
          <a:solidFill>
            <a:srgbClr val="4A5C66"/>
          </a:solidFill>
          <a:ln>
            <a:noFill/>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Tree>
    <p:extLst>
      <p:ext uri="{BB962C8B-B14F-4D97-AF65-F5344CB8AC3E}">
        <p14:creationId xmlns:p14="http://schemas.microsoft.com/office/powerpoint/2010/main" val="11005193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pos="3840" userDrawn="1">
          <p15:clr>
            <a:srgbClr val="FBAE40"/>
          </p15:clr>
        </p15:guide>
        <p15:guide id="2" orient="horz" pos="799"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folie Fachbereich oder Institut">
    <p:spTree>
      <p:nvGrpSpPr>
        <p:cNvPr id="1" name=""/>
        <p:cNvGrpSpPr/>
        <p:nvPr/>
      </p:nvGrpSpPr>
      <p:grpSpPr>
        <a:xfrm>
          <a:off x="0" y="0"/>
          <a:ext cx="0" cy="0"/>
          <a:chOff x="0" y="0"/>
          <a:chExt cx="0" cy="0"/>
        </a:xfrm>
      </p:grpSpPr>
      <p:pic>
        <p:nvPicPr>
          <p:cNvPr id="7" name="Grafik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266825"/>
            <a:ext cx="12192000"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6"/>
          <p:cNvSpPr>
            <a:spLocks noChangeArrowheads="1"/>
          </p:cNvSpPr>
          <p:nvPr userDrawn="1"/>
        </p:nvSpPr>
        <p:spPr bwMode="auto">
          <a:xfrm>
            <a:off x="8639787" y="2924944"/>
            <a:ext cx="3240000" cy="3240000"/>
          </a:xfrm>
          <a:prstGeom prst="rect">
            <a:avLst/>
          </a:prstGeom>
          <a:solidFill>
            <a:schemeClr val="bg1"/>
          </a:solidFill>
          <a:ln>
            <a:noFill/>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9" name="Rectangle 10"/>
          <p:cNvSpPr>
            <a:spLocks noChangeArrowheads="1"/>
          </p:cNvSpPr>
          <p:nvPr userDrawn="1"/>
        </p:nvSpPr>
        <p:spPr bwMode="auto">
          <a:xfrm>
            <a:off x="5040131" y="2924944"/>
            <a:ext cx="3240000" cy="3240000"/>
          </a:xfrm>
          <a:prstGeom prst="rect">
            <a:avLst/>
          </a:prstGeom>
          <a:solidFill>
            <a:schemeClr val="bg1"/>
          </a:solidFill>
          <a:ln>
            <a:noFill/>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10" name="Textplatzhalter 9"/>
          <p:cNvSpPr>
            <a:spLocks noGrp="1"/>
          </p:cNvSpPr>
          <p:nvPr>
            <p:ph type="body" sz="quarter" idx="10" hasCustomPrompt="1"/>
          </p:nvPr>
        </p:nvSpPr>
        <p:spPr>
          <a:xfrm>
            <a:off x="8867542" y="2996952"/>
            <a:ext cx="2845083" cy="720080"/>
          </a:xfrm>
        </p:spPr>
        <p:txBody>
          <a:bodyPr tIns="0" rIns="0" bIns="0" anchor="t"/>
          <a:lstStyle>
            <a:lvl1pPr marL="0" indent="0">
              <a:lnSpc>
                <a:spcPct val="150000"/>
              </a:lnSpc>
              <a:buNone/>
              <a:defRPr sz="2200" b="1"/>
            </a:lvl1pPr>
          </a:lstStyle>
          <a:p>
            <a:pPr lvl="0"/>
            <a:r>
              <a:rPr lang="de-DE"/>
              <a:t>ÜBERSCHRIFT</a:t>
            </a:r>
          </a:p>
        </p:txBody>
      </p:sp>
      <p:sp>
        <p:nvSpPr>
          <p:cNvPr id="11" name="Textplatzhalter 9"/>
          <p:cNvSpPr>
            <a:spLocks noGrp="1"/>
          </p:cNvSpPr>
          <p:nvPr>
            <p:ph type="body" sz="quarter" idx="11" hasCustomPrompt="1"/>
          </p:nvPr>
        </p:nvSpPr>
        <p:spPr>
          <a:xfrm>
            <a:off x="5303319" y="3717032"/>
            <a:ext cx="2736897" cy="2231801"/>
          </a:xfrm>
        </p:spPr>
        <p:txBody>
          <a:bodyPr anchor="b"/>
          <a:lstStyle>
            <a:lvl1pPr marL="0" indent="0">
              <a:lnSpc>
                <a:spcPct val="150000"/>
              </a:lnSpc>
              <a:buNone/>
              <a:defRPr sz="2200" b="1"/>
            </a:lvl1pPr>
          </a:lstStyle>
          <a:p>
            <a:pPr lvl="0"/>
            <a:r>
              <a:rPr lang="de-DE"/>
              <a:t>ÜBERSCHRIFT</a:t>
            </a:r>
          </a:p>
        </p:txBody>
      </p:sp>
      <p:sp>
        <p:nvSpPr>
          <p:cNvPr id="14" name="Textplatzhalter 13"/>
          <p:cNvSpPr>
            <a:spLocks noGrp="1"/>
          </p:cNvSpPr>
          <p:nvPr>
            <p:ph type="body" sz="quarter" idx="12"/>
          </p:nvPr>
        </p:nvSpPr>
        <p:spPr>
          <a:xfrm>
            <a:off x="8867243" y="3574926"/>
            <a:ext cx="2845382" cy="1800225"/>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de-DE"/>
              <a:t>Mastertextformat</a:t>
            </a:r>
          </a:p>
        </p:txBody>
      </p:sp>
      <p:pic>
        <p:nvPicPr>
          <p:cNvPr id="3" name="Grafik 2">
            <a:extLst>
              <a:ext uri="{FF2B5EF4-FFF2-40B4-BE49-F238E27FC236}">
                <a16:creationId xmlns:a16="http://schemas.microsoft.com/office/drawing/2014/main" id="{D1A4DEDB-1913-094B-A031-F2D1C477CD31}"/>
              </a:ext>
            </a:extLst>
          </p:cNvPr>
          <p:cNvPicPr>
            <a:picLocks noChangeAspect="1"/>
          </p:cNvPicPr>
          <p:nvPr userDrawn="1"/>
        </p:nvPicPr>
        <p:blipFill>
          <a:blip r:embed="rId3"/>
          <a:stretch>
            <a:fillRect/>
          </a:stretch>
        </p:blipFill>
        <p:spPr>
          <a:xfrm>
            <a:off x="9766300" y="6502400"/>
            <a:ext cx="2425700" cy="355600"/>
          </a:xfrm>
          <a:prstGeom prst="rect">
            <a:avLst/>
          </a:prstGeom>
        </p:spPr>
      </p:pic>
    </p:spTree>
    <p:extLst>
      <p:ext uri="{BB962C8B-B14F-4D97-AF65-F5344CB8AC3E}">
        <p14:creationId xmlns:p14="http://schemas.microsoft.com/office/powerpoint/2010/main" val="12456260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79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folie">
    <p:spTree>
      <p:nvGrpSpPr>
        <p:cNvPr id="1" name=""/>
        <p:cNvGrpSpPr/>
        <p:nvPr/>
      </p:nvGrpSpPr>
      <p:grpSpPr>
        <a:xfrm>
          <a:off x="0" y="0"/>
          <a:ext cx="0" cy="0"/>
          <a:chOff x="0" y="0"/>
          <a:chExt cx="0" cy="0"/>
        </a:xfrm>
      </p:grpSpPr>
      <p:sp>
        <p:nvSpPr>
          <p:cNvPr id="4" name="Foliennummernplatzhalter 5"/>
          <p:cNvSpPr>
            <a:spLocks noGrp="1"/>
          </p:cNvSpPr>
          <p:nvPr>
            <p:ph type="sldNum" sz="quarter" idx="10"/>
          </p:nvPr>
        </p:nvSpPr>
        <p:spPr/>
        <p:txBody>
          <a:bodyPr/>
          <a:lstStyle>
            <a:lvl1pPr>
              <a:defRPr/>
            </a:lvl1pPr>
          </a:lstStyle>
          <a:p>
            <a:pPr>
              <a:defRPr/>
            </a:pPr>
            <a:fld id="{B5BCC05E-6BB9-F44C-AA5C-18037A9C729E}" type="slidenum">
              <a:rPr lang="de-DE" altLang="de-DE" smtClean="0"/>
              <a:pPr>
                <a:defRPr/>
              </a:pPr>
              <a:t>‹Nr.›</a:t>
            </a:fld>
            <a:endParaRPr lang="de-DE" altLang="de-DE"/>
          </a:p>
        </p:txBody>
      </p:sp>
      <p:sp>
        <p:nvSpPr>
          <p:cNvPr id="5" name="Titel 2"/>
          <p:cNvSpPr>
            <a:spLocks noGrp="1"/>
          </p:cNvSpPr>
          <p:nvPr>
            <p:ph type="title"/>
          </p:nvPr>
        </p:nvSpPr>
        <p:spPr>
          <a:xfrm>
            <a:off x="432000" y="1080001"/>
            <a:ext cx="11228917" cy="574675"/>
          </a:xfrm>
        </p:spPr>
        <p:txBody>
          <a:bodyPr lIns="0"/>
          <a:lstStyle/>
          <a:p>
            <a:r>
              <a:rPr lang="de-DE"/>
              <a:t>Mastertitelformat bearbeiten</a:t>
            </a:r>
            <a:endParaRPr lang="de-DE" altLang="de-DE" sz="2200">
              <a:latin typeface="Arial" charset="0"/>
              <a:ea typeface="MS PGothic" charset="-128"/>
              <a:cs typeface="Arial" charset="0"/>
            </a:endParaRPr>
          </a:p>
        </p:txBody>
      </p:sp>
      <p:sp>
        <p:nvSpPr>
          <p:cNvPr id="7" name="Textplatzhalter 7"/>
          <p:cNvSpPr>
            <a:spLocks noGrp="1"/>
          </p:cNvSpPr>
          <p:nvPr>
            <p:ph type="body" sz="quarter" idx="11"/>
          </p:nvPr>
        </p:nvSpPr>
        <p:spPr>
          <a:xfrm>
            <a:off x="432001" y="1620000"/>
            <a:ext cx="11232619" cy="4617288"/>
          </a:xfrm>
        </p:spPr>
        <p:txBody>
          <a:bodyPr lIns="0"/>
          <a:lstStyle>
            <a:lvl1pPr marL="0" indent="0">
              <a:buNone/>
              <a:defRPr sz="1800"/>
            </a:lvl1pPr>
          </a:lstStyle>
          <a:p>
            <a:pPr lvl="0"/>
            <a:r>
              <a:rPr lang="de-DE"/>
              <a:t>Mastertextformat bearbeiten</a:t>
            </a:r>
          </a:p>
        </p:txBody>
      </p:sp>
    </p:spTree>
    <p:extLst>
      <p:ext uri="{BB962C8B-B14F-4D97-AF65-F5344CB8AC3E}">
        <p14:creationId xmlns:p14="http://schemas.microsoft.com/office/powerpoint/2010/main" val="19398817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1071"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extfolie">
    <p:spTree>
      <p:nvGrpSpPr>
        <p:cNvPr id="1" name=""/>
        <p:cNvGrpSpPr/>
        <p:nvPr/>
      </p:nvGrpSpPr>
      <p:grpSpPr>
        <a:xfrm>
          <a:off x="0" y="0"/>
          <a:ext cx="0" cy="0"/>
          <a:chOff x="0" y="0"/>
          <a:chExt cx="0" cy="0"/>
        </a:xfrm>
      </p:grpSpPr>
      <p:sp>
        <p:nvSpPr>
          <p:cNvPr id="4" name="Foliennummernplatzhalter 5"/>
          <p:cNvSpPr>
            <a:spLocks noGrp="1"/>
          </p:cNvSpPr>
          <p:nvPr>
            <p:ph type="sldNum" sz="quarter" idx="10"/>
          </p:nvPr>
        </p:nvSpPr>
        <p:spPr/>
        <p:txBody>
          <a:bodyPr/>
          <a:lstStyle>
            <a:lvl1pPr>
              <a:defRPr/>
            </a:lvl1pPr>
          </a:lstStyle>
          <a:p>
            <a:pPr>
              <a:defRPr/>
            </a:pPr>
            <a:fld id="{B5BCC05E-6BB9-F44C-AA5C-18037A9C729E}" type="slidenum">
              <a:rPr lang="de-DE" altLang="de-DE" smtClean="0"/>
              <a:pPr>
                <a:defRPr/>
              </a:pPr>
              <a:t>‹Nr.›</a:t>
            </a:fld>
            <a:endParaRPr lang="de-DE" altLang="de-DE"/>
          </a:p>
        </p:txBody>
      </p:sp>
      <p:sp>
        <p:nvSpPr>
          <p:cNvPr id="5" name="Titel 2"/>
          <p:cNvSpPr>
            <a:spLocks noGrp="1"/>
          </p:cNvSpPr>
          <p:nvPr>
            <p:ph type="title"/>
          </p:nvPr>
        </p:nvSpPr>
        <p:spPr>
          <a:xfrm>
            <a:off x="432000" y="1080001"/>
            <a:ext cx="11228917" cy="574675"/>
          </a:xfrm>
        </p:spPr>
        <p:txBody>
          <a:bodyPr lIns="0"/>
          <a:lstStyle/>
          <a:p>
            <a:r>
              <a:rPr lang="de-DE"/>
              <a:t>Mastertitelformat bearbeiten</a:t>
            </a:r>
            <a:endParaRPr lang="de-DE" altLang="de-DE" sz="2200">
              <a:latin typeface="Arial" charset="0"/>
              <a:ea typeface="MS PGothic" charset="-128"/>
              <a:cs typeface="Arial" charset="0"/>
            </a:endParaRPr>
          </a:p>
        </p:txBody>
      </p:sp>
      <p:sp>
        <p:nvSpPr>
          <p:cNvPr id="7" name="Textplatzhalter 7"/>
          <p:cNvSpPr>
            <a:spLocks noGrp="1"/>
          </p:cNvSpPr>
          <p:nvPr>
            <p:ph type="body" sz="quarter" idx="11"/>
          </p:nvPr>
        </p:nvSpPr>
        <p:spPr>
          <a:xfrm>
            <a:off x="432001" y="1620000"/>
            <a:ext cx="11232619" cy="1736992"/>
          </a:xfrm>
        </p:spPr>
        <p:txBody>
          <a:bodyPr lIns="0"/>
          <a:lstStyle>
            <a:lvl1pPr marL="0" indent="0">
              <a:buNone/>
              <a:defRPr sz="1800"/>
            </a:lvl1pPr>
          </a:lstStyle>
          <a:p>
            <a:pPr lvl="0"/>
            <a:r>
              <a:rPr lang="de-DE"/>
              <a:t>Mastertextformat bearbeiten</a:t>
            </a:r>
          </a:p>
        </p:txBody>
      </p:sp>
      <p:sp>
        <p:nvSpPr>
          <p:cNvPr id="8" name="Rectangle 7"/>
          <p:cNvSpPr>
            <a:spLocks noChangeArrowheads="1"/>
          </p:cNvSpPr>
          <p:nvPr userDrawn="1"/>
        </p:nvSpPr>
        <p:spPr bwMode="auto">
          <a:xfrm>
            <a:off x="432000" y="3068960"/>
            <a:ext cx="3551765" cy="3168328"/>
          </a:xfrm>
          <a:prstGeom prst="rect">
            <a:avLst/>
          </a:prstGeom>
          <a:solidFill>
            <a:srgbClr val="80BA24"/>
          </a:solidFill>
          <a:ln w="6350">
            <a:noFill/>
            <a:miter lim="800000"/>
            <a:headEnd/>
            <a:tailEnd/>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9" name="Rectangle 7"/>
          <p:cNvSpPr>
            <a:spLocks noChangeArrowheads="1"/>
          </p:cNvSpPr>
          <p:nvPr userDrawn="1"/>
        </p:nvSpPr>
        <p:spPr bwMode="auto">
          <a:xfrm>
            <a:off x="4270576" y="3068960"/>
            <a:ext cx="3551765" cy="3168328"/>
          </a:xfrm>
          <a:prstGeom prst="rect">
            <a:avLst/>
          </a:prstGeom>
          <a:solidFill>
            <a:srgbClr val="80BA24"/>
          </a:solidFill>
          <a:ln w="6350">
            <a:noFill/>
            <a:miter lim="800000"/>
            <a:headEnd/>
            <a:tailEnd/>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11" name="Rectangle 7"/>
          <p:cNvSpPr>
            <a:spLocks noChangeArrowheads="1"/>
          </p:cNvSpPr>
          <p:nvPr userDrawn="1"/>
        </p:nvSpPr>
        <p:spPr bwMode="auto">
          <a:xfrm>
            <a:off x="8112000" y="3068960"/>
            <a:ext cx="3551765" cy="3168328"/>
          </a:xfrm>
          <a:prstGeom prst="rect">
            <a:avLst/>
          </a:prstGeom>
          <a:solidFill>
            <a:srgbClr val="80BA24"/>
          </a:solidFill>
          <a:ln w="6350">
            <a:noFill/>
            <a:miter lim="800000"/>
            <a:headEnd/>
            <a:tailEnd/>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12" name="Textplatzhalter 11"/>
          <p:cNvSpPr>
            <a:spLocks noGrp="1"/>
          </p:cNvSpPr>
          <p:nvPr>
            <p:ph type="body" sz="quarter" idx="12" hasCustomPrompt="1"/>
          </p:nvPr>
        </p:nvSpPr>
        <p:spPr>
          <a:xfrm>
            <a:off x="566640" y="3212976"/>
            <a:ext cx="2880320" cy="768596"/>
          </a:xfrm>
        </p:spPr>
        <p:txBody>
          <a:bodyPr lIns="90000" rIns="90000"/>
          <a:lstStyle>
            <a:lvl1pPr marL="0" indent="0">
              <a:buNone/>
              <a:defRPr sz="2400" b="1">
                <a:solidFill>
                  <a:schemeClr val="bg1"/>
                </a:solidFill>
              </a:defRPr>
            </a:lvl1pPr>
          </a:lstStyle>
          <a:p>
            <a:pPr lvl="0"/>
            <a:r>
              <a:rPr lang="de-DE" sz="2400"/>
              <a:t>Text</a:t>
            </a:r>
            <a:endParaRPr lang="de-DE"/>
          </a:p>
        </p:txBody>
      </p:sp>
      <p:sp>
        <p:nvSpPr>
          <p:cNvPr id="14" name="Textplatzhalter 11"/>
          <p:cNvSpPr>
            <a:spLocks noGrp="1"/>
          </p:cNvSpPr>
          <p:nvPr>
            <p:ph type="body" sz="quarter" idx="13" hasCustomPrompt="1"/>
          </p:nvPr>
        </p:nvSpPr>
        <p:spPr>
          <a:xfrm>
            <a:off x="4416240" y="3212976"/>
            <a:ext cx="2880320" cy="768596"/>
          </a:xfrm>
        </p:spPr>
        <p:txBody>
          <a:bodyPr lIns="90000" rIns="90000"/>
          <a:lstStyle>
            <a:lvl1pPr marL="0" indent="0">
              <a:buNone/>
              <a:defRPr sz="2400" b="1">
                <a:solidFill>
                  <a:schemeClr val="bg1"/>
                </a:solidFill>
              </a:defRPr>
            </a:lvl1pPr>
          </a:lstStyle>
          <a:p>
            <a:pPr lvl="0"/>
            <a:r>
              <a:rPr lang="de-DE" sz="2400"/>
              <a:t>Text</a:t>
            </a:r>
            <a:endParaRPr lang="de-DE"/>
          </a:p>
        </p:txBody>
      </p:sp>
      <p:sp>
        <p:nvSpPr>
          <p:cNvPr id="15" name="Textplatzhalter 11"/>
          <p:cNvSpPr>
            <a:spLocks noGrp="1"/>
          </p:cNvSpPr>
          <p:nvPr>
            <p:ph type="body" sz="quarter" idx="14" hasCustomPrompt="1"/>
          </p:nvPr>
        </p:nvSpPr>
        <p:spPr>
          <a:xfrm>
            <a:off x="8256240" y="3214316"/>
            <a:ext cx="2880320" cy="768596"/>
          </a:xfrm>
        </p:spPr>
        <p:txBody>
          <a:bodyPr lIns="90000" rIns="90000"/>
          <a:lstStyle>
            <a:lvl1pPr marL="0" indent="0">
              <a:buNone/>
              <a:defRPr sz="2400" b="1">
                <a:solidFill>
                  <a:schemeClr val="bg1"/>
                </a:solidFill>
              </a:defRPr>
            </a:lvl1pPr>
          </a:lstStyle>
          <a:p>
            <a:pPr lvl="0"/>
            <a:r>
              <a:rPr lang="de-DE" sz="2400"/>
              <a:t>Text</a:t>
            </a:r>
            <a:endParaRPr lang="de-DE"/>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1071"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Kapitelfolie mit Bilder">
    <p:spTree>
      <p:nvGrpSpPr>
        <p:cNvPr id="1" name=""/>
        <p:cNvGrpSpPr/>
        <p:nvPr/>
      </p:nvGrpSpPr>
      <p:grpSpPr>
        <a:xfrm>
          <a:off x="0" y="0"/>
          <a:ext cx="0" cy="0"/>
          <a:chOff x="0" y="0"/>
          <a:chExt cx="0" cy="0"/>
        </a:xfrm>
      </p:grpSpPr>
      <p:sp>
        <p:nvSpPr>
          <p:cNvPr id="14" name="Bildplatzhalter 6"/>
          <p:cNvSpPr>
            <a:spLocks noGrp="1"/>
          </p:cNvSpPr>
          <p:nvPr>
            <p:ph type="pic" sz="quarter" idx="17"/>
          </p:nvPr>
        </p:nvSpPr>
        <p:spPr>
          <a:xfrm>
            <a:off x="8125885" y="1700808"/>
            <a:ext cx="3526167" cy="4536480"/>
          </a:xfrm>
        </p:spPr>
        <p:txBody>
          <a:bodyPr/>
          <a:lstStyle>
            <a:lvl1pPr marL="0" indent="0">
              <a:buFontTx/>
              <a:buNone/>
              <a:defRPr/>
            </a:lvl1pPr>
          </a:lstStyle>
          <a:p>
            <a:endParaRPr lang="de-DE"/>
          </a:p>
        </p:txBody>
      </p:sp>
      <p:sp>
        <p:nvSpPr>
          <p:cNvPr id="7" name="Bildplatzhalter 6"/>
          <p:cNvSpPr>
            <a:spLocks noGrp="1"/>
          </p:cNvSpPr>
          <p:nvPr>
            <p:ph type="pic" sz="quarter" idx="15"/>
          </p:nvPr>
        </p:nvSpPr>
        <p:spPr>
          <a:xfrm>
            <a:off x="432001" y="1700808"/>
            <a:ext cx="3526167" cy="4536480"/>
          </a:xfrm>
        </p:spPr>
        <p:txBody>
          <a:bodyPr/>
          <a:lstStyle>
            <a:lvl1pPr marL="0" indent="0">
              <a:buFontTx/>
              <a:buNone/>
              <a:defRPr/>
            </a:lvl1pPr>
          </a:lstStyle>
          <a:p>
            <a:endParaRPr lang="de-DE"/>
          </a:p>
        </p:txBody>
      </p:sp>
      <p:sp>
        <p:nvSpPr>
          <p:cNvPr id="13" name="Bildplatzhalter 6"/>
          <p:cNvSpPr>
            <a:spLocks noGrp="1"/>
          </p:cNvSpPr>
          <p:nvPr>
            <p:ph type="pic" sz="quarter" idx="16"/>
          </p:nvPr>
        </p:nvSpPr>
        <p:spPr>
          <a:xfrm>
            <a:off x="4271798" y="1700214"/>
            <a:ext cx="3526167" cy="4537075"/>
          </a:xfrm>
        </p:spPr>
        <p:txBody>
          <a:bodyPr/>
          <a:lstStyle>
            <a:lvl1pPr marL="0" indent="0">
              <a:buFontTx/>
              <a:buNone/>
              <a:defRPr/>
            </a:lvl1pPr>
          </a:lstStyle>
          <a:p>
            <a:endParaRPr lang="de-DE"/>
          </a:p>
        </p:txBody>
      </p:sp>
      <p:sp>
        <p:nvSpPr>
          <p:cNvPr id="2" name="Titel 1"/>
          <p:cNvSpPr>
            <a:spLocks noGrp="1"/>
          </p:cNvSpPr>
          <p:nvPr>
            <p:ph type="title"/>
          </p:nvPr>
        </p:nvSpPr>
        <p:spPr>
          <a:xfrm>
            <a:off x="432001" y="1080000"/>
            <a:ext cx="11324167" cy="576262"/>
          </a:xfrm>
        </p:spPr>
        <p:txBody>
          <a:bodyPr lIns="0"/>
          <a:lstStyle/>
          <a:p>
            <a:r>
              <a:rPr lang="de-DE"/>
              <a:t>Mastertitelformat bearbeiten</a:t>
            </a:r>
          </a:p>
        </p:txBody>
      </p:sp>
      <p:sp>
        <p:nvSpPr>
          <p:cNvPr id="3" name="Foliennummernplatzhalter 2"/>
          <p:cNvSpPr>
            <a:spLocks noGrp="1"/>
          </p:cNvSpPr>
          <p:nvPr>
            <p:ph type="sldNum" sz="quarter" idx="10"/>
          </p:nvPr>
        </p:nvSpPr>
        <p:spPr/>
        <p:txBody>
          <a:bodyPr/>
          <a:lstStyle/>
          <a:p>
            <a:pPr>
              <a:defRPr/>
            </a:pPr>
            <a:fld id="{2866142A-AFED-1443-8B06-6463BAB2C889}" type="slidenum">
              <a:rPr lang="de-DE" altLang="de-DE" smtClean="0"/>
              <a:pPr>
                <a:defRPr/>
              </a:pPr>
              <a:t>‹Nr.›</a:t>
            </a:fld>
            <a:endParaRPr lang="de-DE" altLang="de-DE"/>
          </a:p>
        </p:txBody>
      </p:sp>
      <p:sp>
        <p:nvSpPr>
          <p:cNvPr id="18" name="Textplatzhalter 17"/>
          <p:cNvSpPr>
            <a:spLocks noGrp="1"/>
          </p:cNvSpPr>
          <p:nvPr>
            <p:ph type="body" sz="quarter" idx="12"/>
          </p:nvPr>
        </p:nvSpPr>
        <p:spPr>
          <a:xfrm>
            <a:off x="760370" y="1883197"/>
            <a:ext cx="3097100" cy="628650"/>
          </a:xfrm>
        </p:spPr>
        <p:txBody>
          <a:bodyPr/>
          <a:lstStyle>
            <a:lvl1pPr marL="0" indent="0">
              <a:buNone/>
              <a:defRPr sz="1600" b="1">
                <a:solidFill>
                  <a:srgbClr val="FFFFFF"/>
                </a:solidFill>
              </a:defRPr>
            </a:lvl1pPr>
          </a:lstStyle>
          <a:p>
            <a:pPr marL="266700" marR="0" lvl="0" indent="-266700" algn="l" defTabSz="914400" rtl="0" eaLnBrk="1" fontAlgn="base" latinLnBrk="0" hangingPunct="1">
              <a:lnSpc>
                <a:spcPct val="100000"/>
              </a:lnSpc>
              <a:spcBef>
                <a:spcPct val="20000"/>
              </a:spcBef>
              <a:spcAft>
                <a:spcPct val="0"/>
              </a:spcAft>
              <a:buClr>
                <a:srgbClr val="80BA24"/>
              </a:buClr>
              <a:buSzPct val="106000"/>
              <a:tabLst/>
              <a:defRPr/>
            </a:pPr>
            <a:endParaRPr lang="de-DE"/>
          </a:p>
        </p:txBody>
      </p:sp>
      <p:sp>
        <p:nvSpPr>
          <p:cNvPr id="22" name="Textplatzhalter 21"/>
          <p:cNvSpPr>
            <a:spLocks noGrp="1"/>
          </p:cNvSpPr>
          <p:nvPr>
            <p:ph type="body" sz="quarter" idx="13"/>
          </p:nvPr>
        </p:nvSpPr>
        <p:spPr>
          <a:xfrm>
            <a:off x="4606943" y="1817219"/>
            <a:ext cx="3203556" cy="741362"/>
          </a:xfrm>
        </p:spPr>
        <p:txBody>
          <a:bodyPr/>
          <a:lstStyle>
            <a:lvl1pPr marL="0" indent="0">
              <a:buNone/>
              <a:defRPr sz="1600" b="1">
                <a:solidFill>
                  <a:schemeClr val="bg1"/>
                </a:solidFill>
              </a:defRPr>
            </a:lvl1pPr>
          </a:lstStyle>
          <a:p>
            <a:pPr marL="266700" marR="0" lvl="0" indent="-266700" algn="l" defTabSz="914400" rtl="0" eaLnBrk="1" fontAlgn="base" latinLnBrk="0" hangingPunct="1">
              <a:lnSpc>
                <a:spcPct val="100000"/>
              </a:lnSpc>
              <a:spcBef>
                <a:spcPct val="20000"/>
              </a:spcBef>
              <a:spcAft>
                <a:spcPct val="0"/>
              </a:spcAft>
              <a:buClr>
                <a:srgbClr val="80BA24"/>
              </a:buClr>
              <a:buSzPct val="106000"/>
              <a:tabLst/>
              <a:defRPr/>
            </a:pPr>
            <a:endParaRPr lang="de-DE"/>
          </a:p>
        </p:txBody>
      </p:sp>
      <p:sp>
        <p:nvSpPr>
          <p:cNvPr id="24" name="Textplatzhalter 23"/>
          <p:cNvSpPr>
            <a:spLocks noGrp="1"/>
          </p:cNvSpPr>
          <p:nvPr>
            <p:ph type="body" sz="quarter" idx="14"/>
          </p:nvPr>
        </p:nvSpPr>
        <p:spPr>
          <a:xfrm>
            <a:off x="8464551" y="1817220"/>
            <a:ext cx="3187700" cy="809625"/>
          </a:xfrm>
        </p:spPr>
        <p:txBody>
          <a:bodyPr/>
          <a:lstStyle>
            <a:lvl1pPr marL="0" indent="0">
              <a:buNone/>
              <a:defRPr sz="1600" b="1">
                <a:solidFill>
                  <a:schemeClr val="bg1"/>
                </a:solidFill>
              </a:defRPr>
            </a:lvl1pPr>
          </a:lstStyle>
          <a:p>
            <a:pPr lvl="0"/>
            <a:endParaRPr lang="de-DE"/>
          </a:p>
        </p:txBody>
      </p:sp>
    </p:spTree>
    <p:extLst>
      <p:ext uri="{BB962C8B-B14F-4D97-AF65-F5344CB8AC3E}">
        <p14:creationId xmlns:p14="http://schemas.microsoft.com/office/powerpoint/2010/main" val="18702725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hdr="0" dt="0"/>
  <p:extLst>
    <p:ext uri="{DCECCB84-F9BA-43D5-87BE-67443E8EF086}">
      <p15:sldGuideLst xmlns:p15="http://schemas.microsoft.com/office/powerpoint/2012/main">
        <p15:guide id="1" orient="horz" pos="1071" userDrawn="1">
          <p15:clr>
            <a:srgbClr val="FBAE40"/>
          </p15:clr>
        </p15:guide>
        <p15:guide id="2" pos="27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extfeld+Aufzählung im Block">
    <p:spTree>
      <p:nvGrpSpPr>
        <p:cNvPr id="1" name=""/>
        <p:cNvGrpSpPr/>
        <p:nvPr/>
      </p:nvGrpSpPr>
      <p:grpSpPr>
        <a:xfrm>
          <a:off x="0" y="0"/>
          <a:ext cx="0" cy="0"/>
          <a:chOff x="0" y="0"/>
          <a:chExt cx="0" cy="0"/>
        </a:xfrm>
      </p:grpSpPr>
      <p:sp>
        <p:nvSpPr>
          <p:cNvPr id="16" name="Rechteck 15"/>
          <p:cNvSpPr/>
          <p:nvPr userDrawn="1"/>
        </p:nvSpPr>
        <p:spPr>
          <a:xfrm>
            <a:off x="1703512" y="2780927"/>
            <a:ext cx="9950855" cy="1584177"/>
          </a:xfrm>
          <a:prstGeom prst="rect">
            <a:avLst/>
          </a:prstGeom>
          <a:solidFill>
            <a:srgbClr val="DFE5E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de-DE">
              <a:solidFill>
                <a:srgbClr val="FFFFFF"/>
              </a:solidFill>
              <a:ea typeface="ＭＳ Ｐゴシック" charset="0"/>
              <a:cs typeface="ＭＳ Ｐゴシック" charset="0"/>
            </a:endParaRPr>
          </a:p>
        </p:txBody>
      </p:sp>
      <p:sp>
        <p:nvSpPr>
          <p:cNvPr id="4" name="Foliennummernplatzhalter 5"/>
          <p:cNvSpPr>
            <a:spLocks noGrp="1"/>
          </p:cNvSpPr>
          <p:nvPr>
            <p:ph type="sldNum" sz="quarter" idx="10"/>
          </p:nvPr>
        </p:nvSpPr>
        <p:spPr/>
        <p:txBody>
          <a:bodyPr/>
          <a:lstStyle>
            <a:lvl1pPr>
              <a:defRPr/>
            </a:lvl1pPr>
          </a:lstStyle>
          <a:p>
            <a:pPr>
              <a:defRPr/>
            </a:pPr>
            <a:fld id="{A5228DEF-7D63-224F-B0E5-713CE21DF6E5}" type="slidenum">
              <a:rPr lang="de-DE" altLang="de-DE"/>
              <a:pPr>
                <a:defRPr/>
              </a:pPr>
              <a:t>‹Nr.›</a:t>
            </a:fld>
            <a:endParaRPr lang="de-DE" altLang="de-DE"/>
          </a:p>
        </p:txBody>
      </p:sp>
      <p:sp>
        <p:nvSpPr>
          <p:cNvPr id="7" name="Titel 2"/>
          <p:cNvSpPr>
            <a:spLocks noGrp="1"/>
          </p:cNvSpPr>
          <p:nvPr>
            <p:ph type="title"/>
          </p:nvPr>
        </p:nvSpPr>
        <p:spPr>
          <a:xfrm>
            <a:off x="431800" y="1080001"/>
            <a:ext cx="11228917" cy="574675"/>
          </a:xfrm>
        </p:spPr>
        <p:txBody>
          <a:bodyPr lIns="0"/>
          <a:lstStyle/>
          <a:p>
            <a:r>
              <a:rPr lang="de-DE"/>
              <a:t>Mastertitelformat bearbeiten</a:t>
            </a:r>
            <a:endParaRPr lang="de-DE" altLang="de-DE" sz="2200">
              <a:latin typeface="Arial" charset="0"/>
              <a:ea typeface="MS PGothic" charset="-128"/>
              <a:cs typeface="Arial" charset="0"/>
            </a:endParaRPr>
          </a:p>
        </p:txBody>
      </p:sp>
      <p:sp>
        <p:nvSpPr>
          <p:cNvPr id="8" name="Textplatzhalter 7"/>
          <p:cNvSpPr>
            <a:spLocks noGrp="1"/>
          </p:cNvSpPr>
          <p:nvPr>
            <p:ph type="body" sz="quarter" idx="11"/>
          </p:nvPr>
        </p:nvSpPr>
        <p:spPr>
          <a:xfrm>
            <a:off x="431801" y="1620001"/>
            <a:ext cx="11340927" cy="1330351"/>
          </a:xfrm>
        </p:spPr>
        <p:txBody>
          <a:bodyPr lIns="0" rIns="90000"/>
          <a:lstStyle>
            <a:lvl1pPr marL="0" indent="0">
              <a:buNone/>
              <a:defRPr/>
            </a:lvl1pPr>
          </a:lstStyle>
          <a:p>
            <a:pPr lvl="0"/>
            <a:r>
              <a:rPr lang="de-DE"/>
              <a:t>Mastertextformat bearbeiten</a:t>
            </a:r>
          </a:p>
        </p:txBody>
      </p:sp>
      <p:sp>
        <p:nvSpPr>
          <p:cNvPr id="5" name="Rechteck 4"/>
          <p:cNvSpPr/>
          <p:nvPr userDrawn="1"/>
        </p:nvSpPr>
        <p:spPr>
          <a:xfrm>
            <a:off x="1703512" y="4509121"/>
            <a:ext cx="9950855" cy="1727647"/>
          </a:xfrm>
          <a:prstGeom prst="rect">
            <a:avLst/>
          </a:prstGeom>
          <a:solidFill>
            <a:srgbClr val="DFE5E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de-DE">
              <a:solidFill>
                <a:srgbClr val="FFFFFF"/>
              </a:solidFill>
              <a:ea typeface="ＭＳ Ｐゴシック" charset="0"/>
              <a:cs typeface="ＭＳ Ｐゴシック" charset="0"/>
            </a:endParaRPr>
          </a:p>
        </p:txBody>
      </p:sp>
      <p:sp>
        <p:nvSpPr>
          <p:cNvPr id="10" name="Rechteck 8"/>
          <p:cNvSpPr>
            <a:spLocks noChangeArrowheads="1"/>
          </p:cNvSpPr>
          <p:nvPr userDrawn="1"/>
        </p:nvSpPr>
        <p:spPr bwMode="auto">
          <a:xfrm>
            <a:off x="3071284" y="2432051"/>
            <a:ext cx="9480549"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90000">
            <a:noAutofit/>
          </a:bodyPr>
          <a:lstStyle>
            <a:lvl1pPr marL="342900" indent="-342900">
              <a:defRPr>
                <a:solidFill>
                  <a:schemeClr val="tx1"/>
                </a:solidFill>
                <a:latin typeface="Calibri" charset="0"/>
                <a:ea typeface="MS PGothic" charset="-128"/>
              </a:defRPr>
            </a:lvl1pPr>
            <a:lvl2pPr marL="742950" indent="-285750">
              <a:defRPr>
                <a:solidFill>
                  <a:schemeClr val="tx1"/>
                </a:solidFill>
                <a:latin typeface="Calibri" charset="0"/>
                <a:ea typeface="MS PGothic" charset="-128"/>
              </a:defRPr>
            </a:lvl2pPr>
            <a:lvl3pPr marL="1079500" indent="-358775">
              <a:defRPr>
                <a:solidFill>
                  <a:schemeClr val="tx1"/>
                </a:solidFill>
                <a:latin typeface="Calibri" charset="0"/>
                <a:ea typeface="MS PGothic" charset="-128"/>
              </a:defRPr>
            </a:lvl3pPr>
            <a:lvl4pPr marL="1600200" indent="-228600">
              <a:defRPr>
                <a:solidFill>
                  <a:schemeClr val="tx1"/>
                </a:solidFill>
                <a:latin typeface="Calibri" charset="0"/>
                <a:ea typeface="MS PGothic" charset="-128"/>
              </a:defRPr>
            </a:lvl4pPr>
            <a:lvl5pPr marL="2057400" indent="-228600">
              <a:defRPr>
                <a:solidFill>
                  <a:schemeClr val="tx1"/>
                </a:solidFill>
                <a:latin typeface="Calibri" charset="0"/>
                <a:ea typeface="MS PGothic" charset="-128"/>
              </a:defRPr>
            </a:lvl5pPr>
            <a:lvl6pPr marL="2514600" indent="-228600" eaLnBrk="0" fontAlgn="base" hangingPunct="0">
              <a:spcBef>
                <a:spcPct val="0"/>
              </a:spcBef>
              <a:spcAft>
                <a:spcPct val="0"/>
              </a:spcAft>
              <a:defRPr>
                <a:solidFill>
                  <a:schemeClr val="tx1"/>
                </a:solidFill>
                <a:latin typeface="Calibri" charset="0"/>
                <a:ea typeface="MS PGothic" charset="-128"/>
              </a:defRPr>
            </a:lvl6pPr>
            <a:lvl7pPr marL="2971800" indent="-228600" eaLnBrk="0" fontAlgn="base" hangingPunct="0">
              <a:spcBef>
                <a:spcPct val="0"/>
              </a:spcBef>
              <a:spcAft>
                <a:spcPct val="0"/>
              </a:spcAft>
              <a:defRPr>
                <a:solidFill>
                  <a:schemeClr val="tx1"/>
                </a:solidFill>
                <a:latin typeface="Calibri" charset="0"/>
                <a:ea typeface="MS PGothic" charset="-128"/>
              </a:defRPr>
            </a:lvl7pPr>
            <a:lvl8pPr marL="3429000" indent="-228600" eaLnBrk="0" fontAlgn="base" hangingPunct="0">
              <a:spcBef>
                <a:spcPct val="0"/>
              </a:spcBef>
              <a:spcAft>
                <a:spcPct val="0"/>
              </a:spcAft>
              <a:defRPr>
                <a:solidFill>
                  <a:schemeClr val="tx1"/>
                </a:solidFill>
                <a:latin typeface="Calibri" charset="0"/>
                <a:ea typeface="MS PGothic" charset="-128"/>
              </a:defRPr>
            </a:lvl8pPr>
            <a:lvl9pPr marL="3886200" indent="-228600" eaLnBrk="0" fontAlgn="base" hangingPunct="0">
              <a:spcBef>
                <a:spcPct val="0"/>
              </a:spcBef>
              <a:spcAft>
                <a:spcPct val="0"/>
              </a:spcAft>
              <a:defRPr>
                <a:solidFill>
                  <a:schemeClr val="tx1"/>
                </a:solidFill>
                <a:latin typeface="Calibri" charset="0"/>
                <a:ea typeface="MS PGothic" charset="-128"/>
              </a:defRPr>
            </a:lvl9pPr>
          </a:lstStyle>
          <a:p>
            <a:pPr lvl="0" eaLnBrk="1" hangingPunct="1">
              <a:spcAft>
                <a:spcPts val="600"/>
              </a:spcAft>
              <a:buClr>
                <a:srgbClr val="80BA24"/>
              </a:buClr>
              <a:buFont typeface="Wingdings" charset="2"/>
              <a:buChar char="§"/>
            </a:pPr>
            <a:endParaRPr lang="de-DE" altLang="de-DE" sz="2000">
              <a:solidFill>
                <a:srgbClr val="4A5C66"/>
              </a:solidFill>
              <a:latin typeface="Arial" charset="0"/>
            </a:endParaRPr>
          </a:p>
        </p:txBody>
      </p:sp>
      <p:sp>
        <p:nvSpPr>
          <p:cNvPr id="3" name="Textplatzhalter 2"/>
          <p:cNvSpPr>
            <a:spLocks noGrp="1"/>
          </p:cNvSpPr>
          <p:nvPr>
            <p:ph type="body" sz="quarter" idx="12"/>
          </p:nvPr>
        </p:nvSpPr>
        <p:spPr>
          <a:xfrm>
            <a:off x="1919536" y="2980358"/>
            <a:ext cx="8583083" cy="1528763"/>
          </a:xfrm>
        </p:spPr>
        <p:txBody>
          <a:bodyPr lIns="0" rIns="90000"/>
          <a:lstStyle>
            <a:lvl1pPr>
              <a:defRPr sz="1800"/>
            </a:lvl1pPr>
          </a:lstStyle>
          <a:p>
            <a:pPr lvl="0"/>
            <a:r>
              <a:rPr lang="de-DE"/>
              <a:t>Mastertextformat bearbeiten</a:t>
            </a:r>
          </a:p>
        </p:txBody>
      </p:sp>
      <p:sp>
        <p:nvSpPr>
          <p:cNvPr id="13" name="Textplatzhalter 2"/>
          <p:cNvSpPr>
            <a:spLocks noGrp="1"/>
          </p:cNvSpPr>
          <p:nvPr>
            <p:ph type="body" sz="quarter" idx="13"/>
          </p:nvPr>
        </p:nvSpPr>
        <p:spPr>
          <a:xfrm>
            <a:off x="1929530" y="4653137"/>
            <a:ext cx="8583083" cy="1528763"/>
          </a:xfrm>
        </p:spPr>
        <p:txBody>
          <a:bodyPr lIns="0" rIns="90000"/>
          <a:lstStyle>
            <a:lvl1pPr>
              <a:defRPr sz="1800"/>
            </a:lvl1pPr>
          </a:lstStyle>
          <a:p>
            <a:pPr lvl="0"/>
            <a:r>
              <a:rPr lang="de-DE"/>
              <a:t>Mastertextformat bearbeiten</a:t>
            </a:r>
          </a:p>
        </p:txBody>
      </p:sp>
      <p:pic>
        <p:nvPicPr>
          <p:cNvPr id="14" name="Bild 13" descr="organisation.ti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38015" y="3173431"/>
            <a:ext cx="909041" cy="83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Bild 1" descr="euro-schein.tif"/>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40185" y="4959058"/>
            <a:ext cx="975295" cy="557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extfeld+Aufzählung im Block">
    <p:spTree>
      <p:nvGrpSpPr>
        <p:cNvPr id="1" name=""/>
        <p:cNvGrpSpPr/>
        <p:nvPr/>
      </p:nvGrpSpPr>
      <p:grpSpPr>
        <a:xfrm>
          <a:off x="0" y="0"/>
          <a:ext cx="0" cy="0"/>
          <a:chOff x="0" y="0"/>
          <a:chExt cx="0" cy="0"/>
        </a:xfrm>
      </p:grpSpPr>
      <p:sp>
        <p:nvSpPr>
          <p:cNvPr id="4" name="Foliennummernplatzhalter 5"/>
          <p:cNvSpPr>
            <a:spLocks noGrp="1"/>
          </p:cNvSpPr>
          <p:nvPr>
            <p:ph type="sldNum" sz="quarter" idx="10"/>
          </p:nvPr>
        </p:nvSpPr>
        <p:spPr/>
        <p:txBody>
          <a:bodyPr/>
          <a:lstStyle>
            <a:lvl1pPr>
              <a:defRPr/>
            </a:lvl1pPr>
          </a:lstStyle>
          <a:p>
            <a:pPr>
              <a:defRPr/>
            </a:pPr>
            <a:fld id="{A5228DEF-7D63-224F-B0E5-713CE21DF6E5}" type="slidenum">
              <a:rPr lang="de-DE" altLang="de-DE"/>
              <a:pPr>
                <a:defRPr/>
              </a:pPr>
              <a:t>‹Nr.›</a:t>
            </a:fld>
            <a:endParaRPr lang="de-DE" altLang="de-DE"/>
          </a:p>
        </p:txBody>
      </p:sp>
      <p:sp>
        <p:nvSpPr>
          <p:cNvPr id="7" name="Titel 2"/>
          <p:cNvSpPr>
            <a:spLocks noGrp="1"/>
          </p:cNvSpPr>
          <p:nvPr>
            <p:ph type="title"/>
          </p:nvPr>
        </p:nvSpPr>
        <p:spPr>
          <a:xfrm>
            <a:off x="431800" y="1080001"/>
            <a:ext cx="11228917" cy="574675"/>
          </a:xfrm>
        </p:spPr>
        <p:txBody>
          <a:bodyPr lIns="0"/>
          <a:lstStyle/>
          <a:p>
            <a:r>
              <a:rPr lang="de-DE"/>
              <a:t>Mastertitelformat bearbeiten</a:t>
            </a:r>
            <a:endParaRPr lang="de-DE" altLang="de-DE" sz="2200">
              <a:latin typeface="Arial" charset="0"/>
              <a:ea typeface="MS PGothic" charset="-128"/>
              <a:cs typeface="Arial" charset="0"/>
            </a:endParaRPr>
          </a:p>
        </p:txBody>
      </p:sp>
      <p:sp>
        <p:nvSpPr>
          <p:cNvPr id="8" name="Textplatzhalter 7"/>
          <p:cNvSpPr>
            <a:spLocks noGrp="1"/>
          </p:cNvSpPr>
          <p:nvPr>
            <p:ph type="body" sz="quarter" idx="11"/>
          </p:nvPr>
        </p:nvSpPr>
        <p:spPr>
          <a:xfrm>
            <a:off x="431801" y="1620001"/>
            <a:ext cx="11340927" cy="1330351"/>
          </a:xfrm>
        </p:spPr>
        <p:txBody>
          <a:bodyPr lIns="0" rIns="90000"/>
          <a:lstStyle>
            <a:lvl1pPr marL="0" indent="0">
              <a:buNone/>
              <a:defRPr/>
            </a:lvl1pPr>
          </a:lstStyle>
          <a:p>
            <a:pPr lvl="0"/>
            <a:r>
              <a:rPr lang="de-DE"/>
              <a:t>Mastertextformat bearbeiten</a:t>
            </a:r>
          </a:p>
        </p:txBody>
      </p:sp>
      <p:sp>
        <p:nvSpPr>
          <p:cNvPr id="10" name="Rechteck 8"/>
          <p:cNvSpPr>
            <a:spLocks noChangeArrowheads="1"/>
          </p:cNvSpPr>
          <p:nvPr userDrawn="1"/>
        </p:nvSpPr>
        <p:spPr bwMode="auto">
          <a:xfrm>
            <a:off x="3071284" y="2432051"/>
            <a:ext cx="9480549"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90000">
            <a:noAutofit/>
          </a:bodyPr>
          <a:lstStyle>
            <a:lvl1pPr marL="342900" indent="-342900">
              <a:defRPr>
                <a:solidFill>
                  <a:schemeClr val="tx1"/>
                </a:solidFill>
                <a:latin typeface="Calibri" charset="0"/>
                <a:ea typeface="MS PGothic" charset="-128"/>
              </a:defRPr>
            </a:lvl1pPr>
            <a:lvl2pPr marL="742950" indent="-285750">
              <a:defRPr>
                <a:solidFill>
                  <a:schemeClr val="tx1"/>
                </a:solidFill>
                <a:latin typeface="Calibri" charset="0"/>
                <a:ea typeface="MS PGothic" charset="-128"/>
              </a:defRPr>
            </a:lvl2pPr>
            <a:lvl3pPr marL="1079500" indent="-358775">
              <a:defRPr>
                <a:solidFill>
                  <a:schemeClr val="tx1"/>
                </a:solidFill>
                <a:latin typeface="Calibri" charset="0"/>
                <a:ea typeface="MS PGothic" charset="-128"/>
              </a:defRPr>
            </a:lvl3pPr>
            <a:lvl4pPr marL="1600200" indent="-228600">
              <a:defRPr>
                <a:solidFill>
                  <a:schemeClr val="tx1"/>
                </a:solidFill>
                <a:latin typeface="Calibri" charset="0"/>
                <a:ea typeface="MS PGothic" charset="-128"/>
              </a:defRPr>
            </a:lvl4pPr>
            <a:lvl5pPr marL="2057400" indent="-228600">
              <a:defRPr>
                <a:solidFill>
                  <a:schemeClr val="tx1"/>
                </a:solidFill>
                <a:latin typeface="Calibri" charset="0"/>
                <a:ea typeface="MS PGothic" charset="-128"/>
              </a:defRPr>
            </a:lvl5pPr>
            <a:lvl6pPr marL="2514600" indent="-228600" eaLnBrk="0" fontAlgn="base" hangingPunct="0">
              <a:spcBef>
                <a:spcPct val="0"/>
              </a:spcBef>
              <a:spcAft>
                <a:spcPct val="0"/>
              </a:spcAft>
              <a:defRPr>
                <a:solidFill>
                  <a:schemeClr val="tx1"/>
                </a:solidFill>
                <a:latin typeface="Calibri" charset="0"/>
                <a:ea typeface="MS PGothic" charset="-128"/>
              </a:defRPr>
            </a:lvl6pPr>
            <a:lvl7pPr marL="2971800" indent="-228600" eaLnBrk="0" fontAlgn="base" hangingPunct="0">
              <a:spcBef>
                <a:spcPct val="0"/>
              </a:spcBef>
              <a:spcAft>
                <a:spcPct val="0"/>
              </a:spcAft>
              <a:defRPr>
                <a:solidFill>
                  <a:schemeClr val="tx1"/>
                </a:solidFill>
                <a:latin typeface="Calibri" charset="0"/>
                <a:ea typeface="MS PGothic" charset="-128"/>
              </a:defRPr>
            </a:lvl7pPr>
            <a:lvl8pPr marL="3429000" indent="-228600" eaLnBrk="0" fontAlgn="base" hangingPunct="0">
              <a:spcBef>
                <a:spcPct val="0"/>
              </a:spcBef>
              <a:spcAft>
                <a:spcPct val="0"/>
              </a:spcAft>
              <a:defRPr>
                <a:solidFill>
                  <a:schemeClr val="tx1"/>
                </a:solidFill>
                <a:latin typeface="Calibri" charset="0"/>
                <a:ea typeface="MS PGothic" charset="-128"/>
              </a:defRPr>
            </a:lvl8pPr>
            <a:lvl9pPr marL="3886200" indent="-228600" eaLnBrk="0" fontAlgn="base" hangingPunct="0">
              <a:spcBef>
                <a:spcPct val="0"/>
              </a:spcBef>
              <a:spcAft>
                <a:spcPct val="0"/>
              </a:spcAft>
              <a:defRPr>
                <a:solidFill>
                  <a:schemeClr val="tx1"/>
                </a:solidFill>
                <a:latin typeface="Calibri" charset="0"/>
                <a:ea typeface="MS PGothic" charset="-128"/>
              </a:defRPr>
            </a:lvl9pPr>
          </a:lstStyle>
          <a:p>
            <a:pPr lvl="0" eaLnBrk="1" hangingPunct="1">
              <a:spcAft>
                <a:spcPts val="600"/>
              </a:spcAft>
              <a:buClr>
                <a:srgbClr val="80BA24"/>
              </a:buClr>
              <a:buFont typeface="Wingdings" charset="2"/>
              <a:buChar char="§"/>
            </a:pPr>
            <a:endParaRPr lang="de-DE" altLang="de-DE" sz="2000">
              <a:solidFill>
                <a:srgbClr val="4A5C66"/>
              </a:solidFill>
              <a:latin typeface="Arial" charset="0"/>
            </a:endParaRPr>
          </a:p>
        </p:txBody>
      </p:sp>
      <p:pic>
        <p:nvPicPr>
          <p:cNvPr id="11" name="Bild 10" descr="icon_people.ti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4632" y="3291575"/>
            <a:ext cx="888429"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Bild 11" descr="haus.tif"/>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31800" y="4928474"/>
            <a:ext cx="97529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hteck 13">
            <a:extLst>
              <a:ext uri="{FF2B5EF4-FFF2-40B4-BE49-F238E27FC236}">
                <a16:creationId xmlns:a16="http://schemas.microsoft.com/office/drawing/2014/main" id="{1C6723BC-5FFF-A14D-8404-D5F91F1C72B1}"/>
              </a:ext>
            </a:extLst>
          </p:cNvPr>
          <p:cNvSpPr/>
          <p:nvPr userDrawn="1"/>
        </p:nvSpPr>
        <p:spPr>
          <a:xfrm>
            <a:off x="1703512" y="2780927"/>
            <a:ext cx="9950855" cy="1584177"/>
          </a:xfrm>
          <a:prstGeom prst="rect">
            <a:avLst/>
          </a:prstGeom>
          <a:solidFill>
            <a:srgbClr val="DFE5E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de-DE">
              <a:solidFill>
                <a:srgbClr val="FFFFFF"/>
              </a:solidFill>
              <a:ea typeface="ＭＳ Ｐゴシック" charset="0"/>
              <a:cs typeface="ＭＳ Ｐゴシック" charset="0"/>
            </a:endParaRPr>
          </a:p>
        </p:txBody>
      </p:sp>
      <p:sp>
        <p:nvSpPr>
          <p:cNvPr id="15" name="Rechteck 14">
            <a:extLst>
              <a:ext uri="{FF2B5EF4-FFF2-40B4-BE49-F238E27FC236}">
                <a16:creationId xmlns:a16="http://schemas.microsoft.com/office/drawing/2014/main" id="{C594EDCD-2274-FE44-87CC-3D768625475C}"/>
              </a:ext>
            </a:extLst>
          </p:cNvPr>
          <p:cNvSpPr/>
          <p:nvPr userDrawn="1"/>
        </p:nvSpPr>
        <p:spPr>
          <a:xfrm>
            <a:off x="1703512" y="4509121"/>
            <a:ext cx="9950855" cy="1727647"/>
          </a:xfrm>
          <a:prstGeom prst="rect">
            <a:avLst/>
          </a:prstGeom>
          <a:solidFill>
            <a:srgbClr val="DFE5E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de-DE">
              <a:solidFill>
                <a:srgbClr val="FFFFFF"/>
              </a:solidFill>
              <a:ea typeface="ＭＳ Ｐゴシック" charset="0"/>
              <a:cs typeface="ＭＳ Ｐゴシック" charset="0"/>
            </a:endParaRPr>
          </a:p>
        </p:txBody>
      </p:sp>
      <p:sp>
        <p:nvSpPr>
          <p:cNvPr id="16" name="Textplatzhalter 2">
            <a:extLst>
              <a:ext uri="{FF2B5EF4-FFF2-40B4-BE49-F238E27FC236}">
                <a16:creationId xmlns:a16="http://schemas.microsoft.com/office/drawing/2014/main" id="{C02CBA60-C706-9748-870A-3B807F15522F}"/>
              </a:ext>
            </a:extLst>
          </p:cNvPr>
          <p:cNvSpPr>
            <a:spLocks noGrp="1"/>
          </p:cNvSpPr>
          <p:nvPr>
            <p:ph type="body" sz="quarter" idx="12"/>
          </p:nvPr>
        </p:nvSpPr>
        <p:spPr>
          <a:xfrm>
            <a:off x="1919536" y="2980358"/>
            <a:ext cx="8583083" cy="1528763"/>
          </a:xfrm>
        </p:spPr>
        <p:txBody>
          <a:bodyPr lIns="0" rIns="90000"/>
          <a:lstStyle>
            <a:lvl1pPr>
              <a:defRPr sz="1800"/>
            </a:lvl1pPr>
          </a:lstStyle>
          <a:p>
            <a:pPr lvl="0"/>
            <a:r>
              <a:rPr lang="de-DE"/>
              <a:t>Mastertextformat bearbeiten</a:t>
            </a:r>
          </a:p>
        </p:txBody>
      </p:sp>
      <p:sp>
        <p:nvSpPr>
          <p:cNvPr id="17" name="Textplatzhalter 2">
            <a:extLst>
              <a:ext uri="{FF2B5EF4-FFF2-40B4-BE49-F238E27FC236}">
                <a16:creationId xmlns:a16="http://schemas.microsoft.com/office/drawing/2014/main" id="{47172106-5D28-8B48-8CE5-77E78E3EF862}"/>
              </a:ext>
            </a:extLst>
          </p:cNvPr>
          <p:cNvSpPr>
            <a:spLocks noGrp="1"/>
          </p:cNvSpPr>
          <p:nvPr>
            <p:ph type="body" sz="quarter" idx="13"/>
          </p:nvPr>
        </p:nvSpPr>
        <p:spPr>
          <a:xfrm>
            <a:off x="1929530" y="4653137"/>
            <a:ext cx="8583083" cy="1528763"/>
          </a:xfrm>
        </p:spPr>
        <p:txBody>
          <a:bodyPr lIns="0" rIns="90000"/>
          <a:lstStyle>
            <a:lvl1pPr>
              <a:defRPr sz="1800"/>
            </a:lvl1pPr>
          </a:lstStyle>
          <a:p>
            <a:pPr lvl="0"/>
            <a:r>
              <a:rPr lang="de-DE"/>
              <a:t>Mastertextformat bearbeiten</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elplatzhalter 1"/>
          <p:cNvSpPr>
            <a:spLocks noGrp="1"/>
          </p:cNvSpPr>
          <p:nvPr>
            <p:ph type="title"/>
          </p:nvPr>
        </p:nvSpPr>
        <p:spPr bwMode="auto">
          <a:xfrm>
            <a:off x="432001" y="1080000"/>
            <a:ext cx="1132416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0" bIns="45720" numCol="1" anchor="t" anchorCtr="0" compatLnSpc="1">
            <a:prstTxWarp prst="textNoShape">
              <a:avLst/>
            </a:prstTxWarp>
          </a:bodyPr>
          <a:lstStyle/>
          <a:p>
            <a:pPr lvl="0"/>
            <a:r>
              <a:rPr lang="de-DE" altLang="de-DE"/>
              <a:t>Titelmasterformat durch Klicken bearbeiten</a:t>
            </a:r>
          </a:p>
        </p:txBody>
      </p:sp>
      <p:sp>
        <p:nvSpPr>
          <p:cNvPr id="1027" name="Textplatzhalter 2"/>
          <p:cNvSpPr>
            <a:spLocks noGrp="1"/>
          </p:cNvSpPr>
          <p:nvPr>
            <p:ph type="body" idx="1"/>
          </p:nvPr>
        </p:nvSpPr>
        <p:spPr bwMode="auto">
          <a:xfrm>
            <a:off x="432000" y="1620001"/>
            <a:ext cx="11330517"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p>
            <a:pPr lvl="0"/>
            <a:r>
              <a:rPr lang="de-DE" altLang="de-DE"/>
              <a:t>Textmasterformate durch Klicken bearbeiten</a:t>
            </a:r>
          </a:p>
          <a:p>
            <a:pPr lvl="1"/>
            <a:r>
              <a:rPr lang="de-DE" altLang="de-DE"/>
              <a:t>Zweite Ebene</a:t>
            </a:r>
          </a:p>
          <a:p>
            <a:pPr lvl="2"/>
            <a:r>
              <a:rPr lang="de-DE" altLang="de-DE"/>
              <a:t>Dritte Ebene</a:t>
            </a:r>
          </a:p>
          <a:p>
            <a:pPr lvl="3"/>
            <a:r>
              <a:rPr lang="de-DE" altLang="de-DE"/>
              <a:t>Vierte Ebene</a:t>
            </a:r>
          </a:p>
          <a:p>
            <a:pPr lvl="4"/>
            <a:r>
              <a:rPr lang="de-DE" altLang="de-DE"/>
              <a:t>Fünfte Ebene</a:t>
            </a:r>
          </a:p>
        </p:txBody>
      </p:sp>
      <p:sp>
        <p:nvSpPr>
          <p:cNvPr id="1028" name="Rectangle 5"/>
          <p:cNvSpPr>
            <a:spLocks noChangeArrowheads="1"/>
          </p:cNvSpPr>
          <p:nvPr userDrawn="1"/>
        </p:nvSpPr>
        <p:spPr bwMode="auto">
          <a:xfrm>
            <a:off x="1" y="6497638"/>
            <a:ext cx="12187767" cy="360362"/>
          </a:xfrm>
          <a:prstGeom prst="rect">
            <a:avLst/>
          </a:prstGeom>
          <a:solidFill>
            <a:srgbClr val="4A5C66"/>
          </a:solidFill>
          <a:ln>
            <a:noFill/>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6" name="Foliennummernplatzhalter 5"/>
          <p:cNvSpPr>
            <a:spLocks noGrp="1"/>
          </p:cNvSpPr>
          <p:nvPr>
            <p:ph type="sldNum" sz="quarter" idx="4"/>
          </p:nvPr>
        </p:nvSpPr>
        <p:spPr>
          <a:xfrm>
            <a:off x="11184467" y="6546850"/>
            <a:ext cx="637117" cy="266700"/>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100">
                <a:solidFill>
                  <a:schemeClr val="bg1"/>
                </a:solidFill>
                <a:latin typeface="Arial" charset="0"/>
              </a:defRPr>
            </a:lvl1pPr>
          </a:lstStyle>
          <a:p>
            <a:pPr>
              <a:defRPr/>
            </a:pPr>
            <a:fld id="{2866142A-AFED-1443-8B06-6463BAB2C889}" type="slidenum">
              <a:rPr lang="de-DE" altLang="de-DE"/>
              <a:pPr>
                <a:defRPr/>
              </a:pPr>
              <a:t>‹Nr.›</a:t>
            </a:fld>
            <a:endParaRPr lang="de-DE" altLang="de-DE"/>
          </a:p>
        </p:txBody>
      </p:sp>
      <p:sp>
        <p:nvSpPr>
          <p:cNvPr id="1033" name="Textfeld 3"/>
          <p:cNvSpPr txBox="1">
            <a:spLocks noChangeArrowheads="1"/>
          </p:cNvSpPr>
          <p:nvPr userDrawn="1"/>
        </p:nvSpPr>
        <p:spPr bwMode="auto">
          <a:xfrm>
            <a:off x="10608734" y="6548438"/>
            <a:ext cx="768351" cy="266700"/>
          </a:xfrm>
          <a:prstGeom prst="rect">
            <a:avLst/>
          </a:prstGeom>
          <a:noFill/>
          <a:ln>
            <a:noFill/>
          </a:ln>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defRPr/>
            </a:pPr>
            <a:r>
              <a:rPr lang="de-DE" sz="1100">
                <a:solidFill>
                  <a:schemeClr val="bg1"/>
                </a:solidFill>
                <a:latin typeface="Arial" charset="0"/>
                <a:ea typeface="+mn-ea"/>
              </a:rPr>
              <a:t>Seite</a:t>
            </a:r>
          </a:p>
        </p:txBody>
      </p:sp>
      <p:pic>
        <p:nvPicPr>
          <p:cNvPr id="12" name="Picture 2">
            <a:extLst>
              <a:ext uri="{FF2B5EF4-FFF2-40B4-BE49-F238E27FC236}">
                <a16:creationId xmlns:a16="http://schemas.microsoft.com/office/drawing/2014/main" id="{4D50FC33-BA03-D341-83A0-35E637362E22}"/>
              </a:ext>
            </a:extLst>
          </p:cNvPr>
          <p:cNvPicPr>
            <a:picLocks noChangeAspect="1" noChangeArrowheads="1"/>
          </p:cNvPicPr>
          <p:nvPr userDrawn="1"/>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bwMode="auto">
          <a:xfrm>
            <a:off x="442800" y="360000"/>
            <a:ext cx="4191199" cy="540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4" name="Grafik 3">
            <a:extLst>
              <a:ext uri="{FF2B5EF4-FFF2-40B4-BE49-F238E27FC236}">
                <a16:creationId xmlns:a16="http://schemas.microsoft.com/office/drawing/2014/main" id="{C572C864-C096-EE45-8500-19995A117EE6}"/>
              </a:ext>
            </a:extLst>
          </p:cNvPr>
          <p:cNvPicPr>
            <a:picLocks noChangeAspect="1"/>
          </p:cNvPicPr>
          <p:nvPr userDrawn="1"/>
        </p:nvPicPr>
        <p:blipFill>
          <a:blip r:embed="rId21"/>
          <a:stretch>
            <a:fillRect/>
          </a:stretch>
        </p:blipFill>
        <p:spPr>
          <a:xfrm>
            <a:off x="432000" y="6625975"/>
            <a:ext cx="1976118" cy="104006"/>
          </a:xfrm>
          <a:prstGeom prst="rect">
            <a:avLst/>
          </a:prstGeom>
        </p:spPr>
      </p:pic>
    </p:spTree>
  </p:cSld>
  <p:clrMap bg1="lt1" tx1="dk1" bg2="lt2" tx2="dk2" accent1="accent1" accent2="accent2" accent3="accent3" accent4="accent4" accent5="accent5" accent6="accent6" hlink="hlink" folHlink="folHlink"/>
  <p:sldLayoutIdLst>
    <p:sldLayoutId id="2147484414" r:id="rId1"/>
    <p:sldLayoutId id="2147484427" r:id="rId2"/>
    <p:sldLayoutId id="2147484413" r:id="rId3"/>
    <p:sldLayoutId id="2147484415" r:id="rId4"/>
    <p:sldLayoutId id="2147484405" r:id="rId5"/>
    <p:sldLayoutId id="2147484426" r:id="rId6"/>
    <p:sldLayoutId id="2147484423" r:id="rId7"/>
    <p:sldLayoutId id="2147484420" r:id="rId8"/>
    <p:sldLayoutId id="2147484421" r:id="rId9"/>
    <p:sldLayoutId id="2147484406" r:id="rId10"/>
    <p:sldLayoutId id="2147484416" r:id="rId11"/>
    <p:sldLayoutId id="2147484417" r:id="rId12"/>
    <p:sldLayoutId id="2147484424" r:id="rId13"/>
    <p:sldLayoutId id="2147484407" r:id="rId14"/>
    <p:sldLayoutId id="2147484425" r:id="rId15"/>
    <p:sldLayoutId id="2147484422" r:id="rId16"/>
    <p:sldLayoutId id="2147484429" r:id="rId17"/>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hdr="0" ftr="0" dt="0"/>
  <p:txStyles>
    <p:titleStyle>
      <a:lvl1pPr algn="l" rtl="0" eaLnBrk="1" fontAlgn="base" hangingPunct="1">
        <a:spcBef>
          <a:spcPct val="0"/>
        </a:spcBef>
        <a:spcAft>
          <a:spcPct val="0"/>
        </a:spcAft>
        <a:defRPr sz="2200" b="1" kern="1200">
          <a:solidFill>
            <a:srgbClr val="4A5C66"/>
          </a:solidFill>
          <a:latin typeface="Arial" pitchFamily="34" charset="0"/>
          <a:ea typeface="MS PGothic" pitchFamily="34" charset="-128"/>
          <a:cs typeface="Arial" pitchFamily="34" charset="0"/>
        </a:defRPr>
      </a:lvl1pPr>
      <a:lvl2pPr algn="l" rtl="0" eaLnBrk="1" fontAlgn="base" hangingPunct="1">
        <a:spcBef>
          <a:spcPct val="0"/>
        </a:spcBef>
        <a:spcAft>
          <a:spcPct val="0"/>
        </a:spcAft>
        <a:defRPr sz="2400" b="1">
          <a:solidFill>
            <a:srgbClr val="4A5C66"/>
          </a:solidFill>
          <a:latin typeface="Arial" charset="0"/>
          <a:ea typeface="MS PGothic" pitchFamily="34" charset="-128"/>
          <a:cs typeface="Arial" charset="0"/>
        </a:defRPr>
      </a:lvl2pPr>
      <a:lvl3pPr algn="l" rtl="0" eaLnBrk="1" fontAlgn="base" hangingPunct="1">
        <a:spcBef>
          <a:spcPct val="0"/>
        </a:spcBef>
        <a:spcAft>
          <a:spcPct val="0"/>
        </a:spcAft>
        <a:defRPr sz="2400" b="1">
          <a:solidFill>
            <a:srgbClr val="4A5C66"/>
          </a:solidFill>
          <a:latin typeface="Arial" charset="0"/>
          <a:ea typeface="MS PGothic" pitchFamily="34" charset="-128"/>
          <a:cs typeface="Arial" charset="0"/>
        </a:defRPr>
      </a:lvl3pPr>
      <a:lvl4pPr algn="l" rtl="0" eaLnBrk="1" fontAlgn="base" hangingPunct="1">
        <a:spcBef>
          <a:spcPct val="0"/>
        </a:spcBef>
        <a:spcAft>
          <a:spcPct val="0"/>
        </a:spcAft>
        <a:defRPr sz="2400" b="1">
          <a:solidFill>
            <a:srgbClr val="4A5C66"/>
          </a:solidFill>
          <a:latin typeface="Arial" charset="0"/>
          <a:ea typeface="MS PGothic" pitchFamily="34" charset="-128"/>
          <a:cs typeface="Arial" charset="0"/>
        </a:defRPr>
      </a:lvl4pPr>
      <a:lvl5pPr algn="l" rtl="0" eaLnBrk="1" fontAlgn="base" hangingPunct="1">
        <a:spcBef>
          <a:spcPct val="0"/>
        </a:spcBef>
        <a:spcAft>
          <a:spcPct val="0"/>
        </a:spcAft>
        <a:defRPr sz="2400" b="1">
          <a:solidFill>
            <a:srgbClr val="4A5C66"/>
          </a:solidFill>
          <a:latin typeface="Arial" charset="0"/>
          <a:ea typeface="MS PGothic" pitchFamily="34" charset="-128"/>
          <a:cs typeface="Arial"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285750" indent="-285750" algn="l" rtl="0" eaLnBrk="1" fontAlgn="base" hangingPunct="1">
        <a:spcBef>
          <a:spcPct val="20000"/>
        </a:spcBef>
        <a:spcAft>
          <a:spcPct val="0"/>
        </a:spcAft>
        <a:buClr>
          <a:srgbClr val="80BA24"/>
        </a:buClr>
        <a:buSzPct val="106000"/>
        <a:buFont typeface="Wingdings" pitchFamily="2" charset="2"/>
        <a:buChar char="§"/>
        <a:defRPr kern="1200">
          <a:solidFill>
            <a:srgbClr val="4A5C66"/>
          </a:solidFill>
          <a:latin typeface="Arial" pitchFamily="34" charset="0"/>
          <a:ea typeface="MS PGothic" pitchFamily="34" charset="-128"/>
          <a:cs typeface="Arial" pitchFamily="34" charset="0"/>
        </a:defRPr>
      </a:lvl1pPr>
      <a:lvl2pPr marL="552450" indent="-285750" algn="l" rtl="0" eaLnBrk="1" fontAlgn="base" hangingPunct="1">
        <a:spcBef>
          <a:spcPct val="20000"/>
        </a:spcBef>
        <a:spcAft>
          <a:spcPct val="0"/>
        </a:spcAft>
        <a:buClr>
          <a:srgbClr val="80BA24"/>
        </a:buClr>
        <a:buSzPct val="90000"/>
        <a:buFont typeface="Wingdings" pitchFamily="2" charset="2"/>
        <a:buChar char="§"/>
        <a:defRPr kern="1200">
          <a:solidFill>
            <a:srgbClr val="4A5C66"/>
          </a:solidFill>
          <a:latin typeface="Arial" pitchFamily="34" charset="0"/>
          <a:ea typeface="Arial" charset="0"/>
          <a:cs typeface="Arial" pitchFamily="34" charset="0"/>
        </a:defRPr>
      </a:lvl2pPr>
      <a:lvl3pPr marL="8286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3pPr>
      <a:lvl4pPr marL="10953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4pPr>
      <a:lvl5pPr marL="13620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2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svg"/><Relationship Id="rId3" Type="http://schemas.openxmlformats.org/officeDocument/2006/relationships/image" Target="../media/image52.png"/><Relationship Id="rId7" Type="http://schemas.openxmlformats.org/officeDocument/2006/relationships/image" Target="../media/image91.svg"/><Relationship Id="rId12" Type="http://schemas.openxmlformats.org/officeDocument/2006/relationships/image" Target="../media/image96.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90.png"/><Relationship Id="rId11" Type="http://schemas.openxmlformats.org/officeDocument/2006/relationships/image" Target="../media/image95.svg"/><Relationship Id="rId5" Type="http://schemas.openxmlformats.org/officeDocument/2006/relationships/image" Target="../media/image89.jpeg"/><Relationship Id="rId15" Type="http://schemas.openxmlformats.org/officeDocument/2006/relationships/image" Target="../media/image99.svg"/><Relationship Id="rId10" Type="http://schemas.openxmlformats.org/officeDocument/2006/relationships/image" Target="../media/image94.png"/><Relationship Id="rId4" Type="http://schemas.openxmlformats.org/officeDocument/2006/relationships/image" Target="../media/image53.svg"/><Relationship Id="rId9" Type="http://schemas.openxmlformats.org/officeDocument/2006/relationships/image" Target="../media/image93.svg"/><Relationship Id="rId14" Type="http://schemas.openxmlformats.org/officeDocument/2006/relationships/image" Target="../media/image98.png"/></Relationships>
</file>

<file path=ppt/slides/_rels/slide11.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52.png"/><Relationship Id="rId7" Type="http://schemas.openxmlformats.org/officeDocument/2006/relationships/image" Target="../media/image102.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53.svg"/></Relationships>
</file>

<file path=ppt/slides/_rels/slide12.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106.svg"/><Relationship Id="rId4" Type="http://schemas.openxmlformats.org/officeDocument/2006/relationships/image" Target="../media/image105.png"/></Relationships>
</file>

<file path=ppt/slides/_rels/slide1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109.svg"/><Relationship Id="rId4" Type="http://schemas.openxmlformats.org/officeDocument/2006/relationships/image" Target="../media/image108.png"/></Relationships>
</file>

<file path=ppt/slides/_rels/slide1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111.svg"/></Relationships>
</file>

<file path=ppt/slides/_rels/slide1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115.svg"/><Relationship Id="rId5" Type="http://schemas.openxmlformats.org/officeDocument/2006/relationships/image" Target="../media/image114.png"/><Relationship Id="rId4" Type="http://schemas.openxmlformats.org/officeDocument/2006/relationships/image" Target="../media/image113.sv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18" Type="http://schemas.openxmlformats.org/officeDocument/2006/relationships/image" Target="../media/image33.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27.png"/><Relationship Id="rId17" Type="http://schemas.openxmlformats.org/officeDocument/2006/relationships/image" Target="../media/image32.svg"/><Relationship Id="rId2" Type="http://schemas.openxmlformats.org/officeDocument/2006/relationships/notesSlide" Target="../notesSlides/notesSlide15.xml"/><Relationship Id="rId16" Type="http://schemas.openxmlformats.org/officeDocument/2006/relationships/image" Target="../media/image31.png"/><Relationship Id="rId1" Type="http://schemas.openxmlformats.org/officeDocument/2006/relationships/slideLayout" Target="../slideLayouts/slideLayout5.xml"/><Relationship Id="rId6" Type="http://schemas.openxmlformats.org/officeDocument/2006/relationships/diagramColors" Target="../diagrams/colors2.xml"/><Relationship Id="rId11" Type="http://schemas.openxmlformats.org/officeDocument/2006/relationships/image" Target="../media/image26.svg"/><Relationship Id="rId5" Type="http://schemas.openxmlformats.org/officeDocument/2006/relationships/diagramQuickStyle" Target="../diagrams/quickStyle2.xml"/><Relationship Id="rId15" Type="http://schemas.openxmlformats.org/officeDocument/2006/relationships/image" Target="../media/image30.svg"/><Relationship Id="rId10" Type="http://schemas.openxmlformats.org/officeDocument/2006/relationships/image" Target="../media/image25.png"/><Relationship Id="rId19" Type="http://schemas.openxmlformats.org/officeDocument/2006/relationships/image" Target="../media/image34.svg"/><Relationship Id="rId4" Type="http://schemas.openxmlformats.org/officeDocument/2006/relationships/diagramLayout" Target="../diagrams/layout2.xml"/><Relationship Id="rId9" Type="http://schemas.openxmlformats.org/officeDocument/2006/relationships/image" Target="../media/image24.svg"/><Relationship Id="rId1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7.xml"/><Relationship Id="rId1" Type="http://schemas.openxmlformats.org/officeDocument/2006/relationships/slideLayout" Target="../slideLayouts/slideLayout17.xml"/><Relationship Id="rId5" Type="http://schemas.openxmlformats.org/officeDocument/2006/relationships/image" Target="../media/image118.svg"/><Relationship Id="rId4" Type="http://schemas.openxmlformats.org/officeDocument/2006/relationships/image" Target="../media/image117.png"/></Relationships>
</file>

<file path=ppt/slides/_rels/slide1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8.xml"/><Relationship Id="rId1" Type="http://schemas.openxmlformats.org/officeDocument/2006/relationships/slideLayout" Target="../slideLayouts/slideLayout17.xml"/><Relationship Id="rId5" Type="http://schemas.openxmlformats.org/officeDocument/2006/relationships/image" Target="../media/image118.svg"/><Relationship Id="rId4" Type="http://schemas.openxmlformats.org/officeDocument/2006/relationships/image" Target="../media/image117.png"/></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7.jpeg"/><Relationship Id="rId11" Type="http://schemas.openxmlformats.org/officeDocument/2006/relationships/image" Target="../media/image22.jpeg"/><Relationship Id="rId5" Type="http://schemas.openxmlformats.org/officeDocument/2006/relationships/image" Target="../media/image16.jpeg"/><Relationship Id="rId10" Type="http://schemas.openxmlformats.org/officeDocument/2006/relationships/image" Target="../media/image21.jpeg"/><Relationship Id="rId4" Type="http://schemas.openxmlformats.org/officeDocument/2006/relationships/image" Target="../media/image15.jpeg"/><Relationship Id="rId9" Type="http://schemas.openxmlformats.org/officeDocument/2006/relationships/image" Target="../media/image20.svg"/></Relationships>
</file>

<file path=ppt/slides/_rels/slide2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7.xml"/><Relationship Id="rId5" Type="http://schemas.openxmlformats.org/officeDocument/2006/relationships/image" Target="../media/image122.svg"/><Relationship Id="rId4" Type="http://schemas.openxmlformats.org/officeDocument/2006/relationships/image" Target="../media/image121.png"/></Relationships>
</file>

<file path=ppt/slides/_rels/slide2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7.xml"/><Relationship Id="rId4" Type="http://schemas.openxmlformats.org/officeDocument/2006/relationships/image" Target="../media/image125.svg"/></Relationships>
</file>

<file path=ppt/slides/_rels/slide22.xml.rels><?xml version="1.0" encoding="UTF-8" standalone="yes"?>
<Relationships xmlns="http://schemas.openxmlformats.org/package/2006/relationships"><Relationship Id="rId8" Type="http://schemas.openxmlformats.org/officeDocument/2006/relationships/image" Target="../media/image131.svg"/><Relationship Id="rId13" Type="http://schemas.openxmlformats.org/officeDocument/2006/relationships/image" Target="../media/image136.png"/><Relationship Id="rId3" Type="http://schemas.openxmlformats.org/officeDocument/2006/relationships/image" Target="../media/image126.png"/><Relationship Id="rId7" Type="http://schemas.openxmlformats.org/officeDocument/2006/relationships/image" Target="../media/image130.png"/><Relationship Id="rId12" Type="http://schemas.openxmlformats.org/officeDocument/2006/relationships/image" Target="../media/image135.sv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129.svg"/><Relationship Id="rId11" Type="http://schemas.openxmlformats.org/officeDocument/2006/relationships/image" Target="../media/image134.png"/><Relationship Id="rId5" Type="http://schemas.openxmlformats.org/officeDocument/2006/relationships/image" Target="../media/image128.png"/><Relationship Id="rId10" Type="http://schemas.openxmlformats.org/officeDocument/2006/relationships/image" Target="../media/image133.svg"/><Relationship Id="rId4" Type="http://schemas.openxmlformats.org/officeDocument/2006/relationships/image" Target="../media/image127.svg"/><Relationship Id="rId9" Type="http://schemas.openxmlformats.org/officeDocument/2006/relationships/image" Target="../media/image132.png"/><Relationship Id="rId14" Type="http://schemas.openxmlformats.org/officeDocument/2006/relationships/image" Target="../media/image137.svg"/></Relationships>
</file>

<file path=ppt/slides/_rels/slide23.xml.rels><?xml version="1.0" encoding="UTF-8" standalone="yes"?>
<Relationships xmlns="http://schemas.openxmlformats.org/package/2006/relationships"><Relationship Id="rId3" Type="http://schemas.openxmlformats.org/officeDocument/2006/relationships/image" Target="../media/image138.png"/><Relationship Id="rId7" Type="http://schemas.microsoft.com/office/2007/relationships/hdphoto" Target="../media/hdphoto1.wdp"/><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svg"/></Relationships>
</file>

<file path=ppt/slides/_rels/slide2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143.jpeg"/><Relationship Id="rId5" Type="http://schemas.openxmlformats.org/officeDocument/2006/relationships/image" Target="../media/image142.png"/><Relationship Id="rId4" Type="http://schemas.openxmlformats.org/officeDocument/2006/relationships/image" Target="../media/image139.svg"/></Relationships>
</file>

<file path=ppt/slides/_rels/slide25.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146.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39.svg"/></Relationships>
</file>

<file path=ppt/slides/_rels/slide2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18.svg"/><Relationship Id="rId7" Type="http://schemas.openxmlformats.org/officeDocument/2006/relationships/image" Target="../media/image150.png"/><Relationship Id="rId2" Type="http://schemas.openxmlformats.org/officeDocument/2006/relationships/image" Target="../media/image117.png"/><Relationship Id="rId1" Type="http://schemas.openxmlformats.org/officeDocument/2006/relationships/slideLayout" Target="../slideLayouts/slideLayout5.xml"/><Relationship Id="rId6" Type="http://schemas.openxmlformats.org/officeDocument/2006/relationships/image" Target="../media/image149.png"/><Relationship Id="rId5" Type="http://schemas.openxmlformats.org/officeDocument/2006/relationships/image" Target="../media/image148.svg"/><Relationship Id="rId4" Type="http://schemas.openxmlformats.org/officeDocument/2006/relationships/image" Target="../media/image147.png"/><Relationship Id="rId9" Type="http://schemas.openxmlformats.org/officeDocument/2006/relationships/image" Target="../media/image152.png"/></Relationships>
</file>

<file path=ppt/slides/_rels/slide28.xml.rels><?xml version="1.0" encoding="UTF-8" standalone="yes"?>
<Relationships xmlns="http://schemas.openxmlformats.org/package/2006/relationships"><Relationship Id="rId8" Type="http://schemas.openxmlformats.org/officeDocument/2006/relationships/image" Target="../media/image156.svg"/><Relationship Id="rId3" Type="http://schemas.openxmlformats.org/officeDocument/2006/relationships/image" Target="../media/image134.png"/><Relationship Id="rId7" Type="http://schemas.openxmlformats.org/officeDocument/2006/relationships/image" Target="../media/image155.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154.svg"/><Relationship Id="rId5" Type="http://schemas.openxmlformats.org/officeDocument/2006/relationships/image" Target="../media/image136.png"/><Relationship Id="rId4" Type="http://schemas.openxmlformats.org/officeDocument/2006/relationships/image" Target="../media/image153.svg"/></Relationships>
</file>

<file path=ppt/slides/_rels/slide29.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58.png"/><Relationship Id="rId7" Type="http://schemas.openxmlformats.org/officeDocument/2006/relationships/diagramQuickStyle" Target="../diagrams/quickStyle3.xml"/><Relationship Id="rId2" Type="http://schemas.openxmlformats.org/officeDocument/2006/relationships/image" Target="../media/image157.png"/><Relationship Id="rId1" Type="http://schemas.openxmlformats.org/officeDocument/2006/relationships/slideLayout" Target="../slideLayouts/slideLayout5.xml"/><Relationship Id="rId6" Type="http://schemas.openxmlformats.org/officeDocument/2006/relationships/diagramLayout" Target="../diagrams/layout3.xml"/><Relationship Id="rId11" Type="http://schemas.openxmlformats.org/officeDocument/2006/relationships/image" Target="../media/image161.svg"/><Relationship Id="rId5" Type="http://schemas.openxmlformats.org/officeDocument/2006/relationships/diagramData" Target="../diagrams/data3.xml"/><Relationship Id="rId10" Type="http://schemas.openxmlformats.org/officeDocument/2006/relationships/image" Target="../media/image160.png"/><Relationship Id="rId4" Type="http://schemas.openxmlformats.org/officeDocument/2006/relationships/image" Target="../media/image159.png"/><Relationship Id="rId9" Type="http://schemas.microsoft.com/office/2007/relationships/diagramDrawing" Target="../diagrams/drawing3.xml"/></Relationships>
</file>

<file path=ppt/slides/_rels/slide3.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18" Type="http://schemas.openxmlformats.org/officeDocument/2006/relationships/image" Target="../media/image34.svg"/><Relationship Id="rId3" Type="http://schemas.openxmlformats.org/officeDocument/2006/relationships/diagramLayout" Target="../diagrams/layout1.xml"/><Relationship Id="rId7" Type="http://schemas.openxmlformats.org/officeDocument/2006/relationships/image" Target="../media/image23.png"/><Relationship Id="rId12" Type="http://schemas.openxmlformats.org/officeDocument/2006/relationships/image" Target="../media/image28.svg"/><Relationship Id="rId17" Type="http://schemas.openxmlformats.org/officeDocument/2006/relationships/image" Target="../media/image33.png"/><Relationship Id="rId2" Type="http://schemas.openxmlformats.org/officeDocument/2006/relationships/diagramData" Target="../diagrams/data1.xml"/><Relationship Id="rId16" Type="http://schemas.openxmlformats.org/officeDocument/2006/relationships/image" Target="../media/image32.svg"/><Relationship Id="rId1" Type="http://schemas.openxmlformats.org/officeDocument/2006/relationships/slideLayout" Target="../slideLayouts/slideLayout5.xml"/><Relationship Id="rId6" Type="http://schemas.microsoft.com/office/2007/relationships/diagramDrawing" Target="../diagrams/drawing1.xml"/><Relationship Id="rId11" Type="http://schemas.openxmlformats.org/officeDocument/2006/relationships/image" Target="../media/image27.png"/><Relationship Id="rId5" Type="http://schemas.openxmlformats.org/officeDocument/2006/relationships/diagramColors" Target="../diagrams/colors1.xml"/><Relationship Id="rId15" Type="http://schemas.openxmlformats.org/officeDocument/2006/relationships/image" Target="../media/image31.png"/><Relationship Id="rId10" Type="http://schemas.openxmlformats.org/officeDocument/2006/relationships/image" Target="../media/image26.svg"/><Relationship Id="rId4" Type="http://schemas.openxmlformats.org/officeDocument/2006/relationships/diagramQuickStyle" Target="../diagrams/quickStyle1.xml"/><Relationship Id="rId9" Type="http://schemas.openxmlformats.org/officeDocument/2006/relationships/image" Target="../media/image25.png"/><Relationship Id="rId14" Type="http://schemas.openxmlformats.org/officeDocument/2006/relationships/image" Target="../media/image30.svg"/></Relationships>
</file>

<file path=ppt/slides/_rels/slide30.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65.png"/><Relationship Id="rId2" Type="http://schemas.openxmlformats.org/officeDocument/2006/relationships/image" Target="../media/image162.png"/><Relationship Id="rId1" Type="http://schemas.openxmlformats.org/officeDocument/2006/relationships/slideLayout" Target="../slideLayouts/slideLayout5.xml"/><Relationship Id="rId6" Type="http://schemas.openxmlformats.org/officeDocument/2006/relationships/image" Target="../media/image164.svg"/><Relationship Id="rId5" Type="http://schemas.openxmlformats.org/officeDocument/2006/relationships/image" Target="../media/image163.png"/><Relationship Id="rId4" Type="http://schemas.openxmlformats.org/officeDocument/2006/relationships/image" Target="../media/image111.svg"/></Relationships>
</file>

<file path=ppt/slides/_rels/slide31.xml.rels><?xml version="1.0" encoding="UTF-8" standalone="yes"?>
<Relationships xmlns="http://schemas.openxmlformats.org/package/2006/relationships"><Relationship Id="rId8" Type="http://schemas.openxmlformats.org/officeDocument/2006/relationships/image" Target="../media/image172.png"/><Relationship Id="rId13" Type="http://schemas.openxmlformats.org/officeDocument/2006/relationships/image" Target="../media/image177.png"/><Relationship Id="rId18" Type="http://schemas.openxmlformats.org/officeDocument/2006/relationships/image" Target="../media/image182.png"/><Relationship Id="rId3" Type="http://schemas.openxmlformats.org/officeDocument/2006/relationships/image" Target="../media/image167.svg"/><Relationship Id="rId7" Type="http://schemas.openxmlformats.org/officeDocument/2006/relationships/image" Target="../media/image171.svg"/><Relationship Id="rId12" Type="http://schemas.openxmlformats.org/officeDocument/2006/relationships/image" Target="../media/image176.png"/><Relationship Id="rId17" Type="http://schemas.openxmlformats.org/officeDocument/2006/relationships/image" Target="../media/image181.png"/><Relationship Id="rId2" Type="http://schemas.openxmlformats.org/officeDocument/2006/relationships/image" Target="../media/image166.png"/><Relationship Id="rId16" Type="http://schemas.openxmlformats.org/officeDocument/2006/relationships/image" Target="../media/image180.png"/><Relationship Id="rId20" Type="http://schemas.openxmlformats.org/officeDocument/2006/relationships/image" Target="../media/image111.svg"/><Relationship Id="rId1" Type="http://schemas.openxmlformats.org/officeDocument/2006/relationships/slideLayout" Target="../slideLayouts/slideLayout5.xml"/><Relationship Id="rId6" Type="http://schemas.openxmlformats.org/officeDocument/2006/relationships/image" Target="../media/image170.png"/><Relationship Id="rId11" Type="http://schemas.openxmlformats.org/officeDocument/2006/relationships/image" Target="../media/image175.png"/><Relationship Id="rId5" Type="http://schemas.openxmlformats.org/officeDocument/2006/relationships/image" Target="../media/image169.svg"/><Relationship Id="rId15" Type="http://schemas.openxmlformats.org/officeDocument/2006/relationships/image" Target="../media/image179.png"/><Relationship Id="rId10" Type="http://schemas.openxmlformats.org/officeDocument/2006/relationships/image" Target="../media/image174.png"/><Relationship Id="rId19" Type="http://schemas.openxmlformats.org/officeDocument/2006/relationships/image" Target="../media/image110.png"/><Relationship Id="rId4" Type="http://schemas.openxmlformats.org/officeDocument/2006/relationships/image" Target="../media/image168.png"/><Relationship Id="rId9" Type="http://schemas.openxmlformats.org/officeDocument/2006/relationships/image" Target="../media/image173.svg"/><Relationship Id="rId14" Type="http://schemas.openxmlformats.org/officeDocument/2006/relationships/image" Target="../media/image178.png"/></Relationships>
</file>

<file path=ppt/slides/_rels/slide32.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18" Type="http://schemas.openxmlformats.org/officeDocument/2006/relationships/image" Target="../media/image34.svg"/><Relationship Id="rId3" Type="http://schemas.openxmlformats.org/officeDocument/2006/relationships/diagramLayout" Target="../diagrams/layout4.xml"/><Relationship Id="rId7" Type="http://schemas.openxmlformats.org/officeDocument/2006/relationships/image" Target="../media/image23.png"/><Relationship Id="rId12" Type="http://schemas.openxmlformats.org/officeDocument/2006/relationships/image" Target="../media/image28.svg"/><Relationship Id="rId17" Type="http://schemas.openxmlformats.org/officeDocument/2006/relationships/image" Target="../media/image33.png"/><Relationship Id="rId2" Type="http://schemas.openxmlformats.org/officeDocument/2006/relationships/diagramData" Target="../diagrams/data4.xml"/><Relationship Id="rId16" Type="http://schemas.openxmlformats.org/officeDocument/2006/relationships/image" Target="../media/image32.svg"/><Relationship Id="rId1" Type="http://schemas.openxmlformats.org/officeDocument/2006/relationships/slideLayout" Target="../slideLayouts/slideLayout5.xml"/><Relationship Id="rId6" Type="http://schemas.microsoft.com/office/2007/relationships/diagramDrawing" Target="../diagrams/drawing4.xml"/><Relationship Id="rId11" Type="http://schemas.openxmlformats.org/officeDocument/2006/relationships/image" Target="../media/image27.png"/><Relationship Id="rId5" Type="http://schemas.openxmlformats.org/officeDocument/2006/relationships/diagramColors" Target="../diagrams/colors4.xml"/><Relationship Id="rId15" Type="http://schemas.openxmlformats.org/officeDocument/2006/relationships/image" Target="../media/image31.png"/><Relationship Id="rId10" Type="http://schemas.openxmlformats.org/officeDocument/2006/relationships/image" Target="../media/image26.svg"/><Relationship Id="rId4" Type="http://schemas.openxmlformats.org/officeDocument/2006/relationships/diagramQuickStyle" Target="../diagrams/quickStyle4.xml"/><Relationship Id="rId9" Type="http://schemas.openxmlformats.org/officeDocument/2006/relationships/image" Target="../media/image25.png"/><Relationship Id="rId14" Type="http://schemas.openxmlformats.org/officeDocument/2006/relationships/image" Target="../media/image30.svg"/></Relationships>
</file>

<file path=ppt/slides/_rels/slide33.xml.rels><?xml version="1.0" encoding="UTF-8" standalone="yes"?>
<Relationships xmlns="http://schemas.openxmlformats.org/package/2006/relationships"><Relationship Id="rId3" Type="http://schemas.openxmlformats.org/officeDocument/2006/relationships/image" Target="../media/image183.png"/><Relationship Id="rId7" Type="http://schemas.openxmlformats.org/officeDocument/2006/relationships/image" Target="../media/image186.png"/><Relationship Id="rId2" Type="http://schemas.openxmlformats.org/officeDocument/2006/relationships/notesSlide" Target="../notesSlides/notesSlide25.xml"/><Relationship Id="rId1" Type="http://schemas.openxmlformats.org/officeDocument/2006/relationships/slideLayout" Target="../slideLayouts/slideLayout16.xml"/><Relationship Id="rId6" Type="http://schemas.microsoft.com/office/2007/relationships/hdphoto" Target="../media/hdphoto2.wdp"/><Relationship Id="rId5" Type="http://schemas.openxmlformats.org/officeDocument/2006/relationships/image" Target="../media/image185.png"/><Relationship Id="rId4" Type="http://schemas.openxmlformats.org/officeDocument/2006/relationships/image" Target="../media/image184.svg"/></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86.png"/><Relationship Id="rId2" Type="http://schemas.openxmlformats.org/officeDocument/2006/relationships/diagramData" Target="../diagrams/data5.xml"/><Relationship Id="rId1" Type="http://schemas.openxmlformats.org/officeDocument/2006/relationships/slideLayout" Target="../slideLayouts/slideLayout10.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186.png"/><Relationship Id="rId2" Type="http://schemas.openxmlformats.org/officeDocument/2006/relationships/diagramData" Target="../diagrams/data6.xml"/><Relationship Id="rId1" Type="http://schemas.openxmlformats.org/officeDocument/2006/relationships/slideLayout" Target="../slideLayouts/slideLayout10.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186.png"/><Relationship Id="rId2" Type="http://schemas.openxmlformats.org/officeDocument/2006/relationships/diagramData" Target="../diagrams/data7.xml"/><Relationship Id="rId1" Type="http://schemas.openxmlformats.org/officeDocument/2006/relationships/slideLayout" Target="../slideLayouts/slideLayout10.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diagramLayout" Target="../diagrams/layout8.xml"/><Relationship Id="rId7" Type="http://schemas.openxmlformats.org/officeDocument/2006/relationships/image" Target="../media/image201.png"/><Relationship Id="rId2" Type="http://schemas.openxmlformats.org/officeDocument/2006/relationships/diagramData" Target="../diagrams/data8.xml"/><Relationship Id="rId1" Type="http://schemas.openxmlformats.org/officeDocument/2006/relationships/slideLayout" Target="../slideLayouts/slideLayout10.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8.xml.rels><?xml version="1.0" encoding="UTF-8" standalone="yes"?>
<Relationships xmlns="http://schemas.openxmlformats.org/package/2006/relationships"><Relationship Id="rId8" Type="http://schemas.openxmlformats.org/officeDocument/2006/relationships/image" Target="../media/image208.png"/><Relationship Id="rId13" Type="http://schemas.openxmlformats.org/officeDocument/2006/relationships/image" Target="../media/image213.png"/><Relationship Id="rId18" Type="http://schemas.openxmlformats.org/officeDocument/2006/relationships/image" Target="../media/image218.png"/><Relationship Id="rId26" Type="http://schemas.openxmlformats.org/officeDocument/2006/relationships/image" Target="../media/image225.svg"/><Relationship Id="rId3" Type="http://schemas.openxmlformats.org/officeDocument/2006/relationships/image" Target="../media/image203.png"/><Relationship Id="rId21" Type="http://schemas.openxmlformats.org/officeDocument/2006/relationships/image" Target="../media/image221.png"/><Relationship Id="rId7" Type="http://schemas.openxmlformats.org/officeDocument/2006/relationships/image" Target="../media/image207.png"/><Relationship Id="rId12" Type="http://schemas.openxmlformats.org/officeDocument/2006/relationships/image" Target="../media/image212.png"/><Relationship Id="rId17" Type="http://schemas.openxmlformats.org/officeDocument/2006/relationships/image" Target="../media/image217.png"/><Relationship Id="rId25" Type="http://schemas.openxmlformats.org/officeDocument/2006/relationships/image" Target="../media/image117.png"/><Relationship Id="rId2" Type="http://schemas.openxmlformats.org/officeDocument/2006/relationships/image" Target="../media/image202.png"/><Relationship Id="rId16" Type="http://schemas.openxmlformats.org/officeDocument/2006/relationships/image" Target="../media/image216.png"/><Relationship Id="rId20" Type="http://schemas.openxmlformats.org/officeDocument/2006/relationships/image" Target="../media/image220.png"/><Relationship Id="rId1" Type="http://schemas.openxmlformats.org/officeDocument/2006/relationships/slideLayout" Target="../slideLayouts/slideLayout10.xml"/><Relationship Id="rId6" Type="http://schemas.openxmlformats.org/officeDocument/2006/relationships/image" Target="../media/image206.png"/><Relationship Id="rId11" Type="http://schemas.openxmlformats.org/officeDocument/2006/relationships/image" Target="../media/image211.png"/><Relationship Id="rId24" Type="http://schemas.openxmlformats.org/officeDocument/2006/relationships/image" Target="../media/image224.png"/><Relationship Id="rId5" Type="http://schemas.openxmlformats.org/officeDocument/2006/relationships/image" Target="../media/image205.png"/><Relationship Id="rId15" Type="http://schemas.openxmlformats.org/officeDocument/2006/relationships/image" Target="../media/image215.png"/><Relationship Id="rId23" Type="http://schemas.openxmlformats.org/officeDocument/2006/relationships/image" Target="../media/image223.png"/><Relationship Id="rId10" Type="http://schemas.openxmlformats.org/officeDocument/2006/relationships/image" Target="../media/image210.png"/><Relationship Id="rId19" Type="http://schemas.openxmlformats.org/officeDocument/2006/relationships/image" Target="../media/image219.png"/><Relationship Id="rId4" Type="http://schemas.openxmlformats.org/officeDocument/2006/relationships/image" Target="../media/image204.png"/><Relationship Id="rId9" Type="http://schemas.openxmlformats.org/officeDocument/2006/relationships/image" Target="../media/image209.png"/><Relationship Id="rId14" Type="http://schemas.openxmlformats.org/officeDocument/2006/relationships/image" Target="../media/image214.png"/><Relationship Id="rId22" Type="http://schemas.openxmlformats.org/officeDocument/2006/relationships/image" Target="../media/image222.png"/></Relationships>
</file>

<file path=ppt/slides/_rels/slide39.xml.rels><?xml version="1.0" encoding="UTF-8" standalone="yes"?>
<Relationships xmlns="http://schemas.openxmlformats.org/package/2006/relationships"><Relationship Id="rId8" Type="http://schemas.openxmlformats.org/officeDocument/2006/relationships/image" Target="../media/image208.png"/><Relationship Id="rId13" Type="http://schemas.openxmlformats.org/officeDocument/2006/relationships/image" Target="../media/image213.png"/><Relationship Id="rId18" Type="http://schemas.openxmlformats.org/officeDocument/2006/relationships/image" Target="../media/image218.png"/><Relationship Id="rId26" Type="http://schemas.openxmlformats.org/officeDocument/2006/relationships/image" Target="../media/image118.svg"/><Relationship Id="rId3" Type="http://schemas.openxmlformats.org/officeDocument/2006/relationships/image" Target="../media/image203.png"/><Relationship Id="rId21" Type="http://schemas.openxmlformats.org/officeDocument/2006/relationships/image" Target="../media/image221.png"/><Relationship Id="rId7" Type="http://schemas.openxmlformats.org/officeDocument/2006/relationships/image" Target="../media/image207.png"/><Relationship Id="rId12" Type="http://schemas.openxmlformats.org/officeDocument/2006/relationships/image" Target="../media/image212.png"/><Relationship Id="rId17" Type="http://schemas.openxmlformats.org/officeDocument/2006/relationships/image" Target="../media/image217.png"/><Relationship Id="rId25" Type="http://schemas.openxmlformats.org/officeDocument/2006/relationships/image" Target="../media/image117.png"/><Relationship Id="rId2" Type="http://schemas.openxmlformats.org/officeDocument/2006/relationships/image" Target="../media/image202.png"/><Relationship Id="rId16" Type="http://schemas.openxmlformats.org/officeDocument/2006/relationships/image" Target="../media/image216.png"/><Relationship Id="rId20" Type="http://schemas.openxmlformats.org/officeDocument/2006/relationships/image" Target="../media/image220.png"/><Relationship Id="rId1" Type="http://schemas.openxmlformats.org/officeDocument/2006/relationships/slideLayout" Target="../slideLayouts/slideLayout10.xml"/><Relationship Id="rId6" Type="http://schemas.openxmlformats.org/officeDocument/2006/relationships/image" Target="../media/image206.png"/><Relationship Id="rId11" Type="http://schemas.openxmlformats.org/officeDocument/2006/relationships/image" Target="../media/image211.png"/><Relationship Id="rId24" Type="http://schemas.openxmlformats.org/officeDocument/2006/relationships/image" Target="../media/image224.png"/><Relationship Id="rId5" Type="http://schemas.openxmlformats.org/officeDocument/2006/relationships/image" Target="../media/image205.png"/><Relationship Id="rId15" Type="http://schemas.openxmlformats.org/officeDocument/2006/relationships/image" Target="../media/image215.png"/><Relationship Id="rId23" Type="http://schemas.openxmlformats.org/officeDocument/2006/relationships/image" Target="../media/image223.png"/><Relationship Id="rId10" Type="http://schemas.openxmlformats.org/officeDocument/2006/relationships/image" Target="../media/image210.png"/><Relationship Id="rId19" Type="http://schemas.openxmlformats.org/officeDocument/2006/relationships/image" Target="../media/image219.png"/><Relationship Id="rId4" Type="http://schemas.openxmlformats.org/officeDocument/2006/relationships/image" Target="../media/image204.png"/><Relationship Id="rId9" Type="http://schemas.openxmlformats.org/officeDocument/2006/relationships/image" Target="../media/image209.png"/><Relationship Id="rId14" Type="http://schemas.openxmlformats.org/officeDocument/2006/relationships/image" Target="../media/image214.png"/><Relationship Id="rId22" Type="http://schemas.openxmlformats.org/officeDocument/2006/relationships/image" Target="../media/image222.png"/></Relationships>
</file>

<file path=ppt/slides/_rels/slide4.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jpeg"/><Relationship Id="rId9" Type="http://schemas.openxmlformats.org/officeDocument/2006/relationships/image" Target="../media/image41.jpeg"/></Relationships>
</file>

<file path=ppt/slides/_rels/slide40.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10.xml"/><Relationship Id="rId4" Type="http://schemas.openxmlformats.org/officeDocument/2006/relationships/image" Target="../media/image228.sv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161.svg"/><Relationship Id="rId7" Type="http://schemas.openxmlformats.org/officeDocument/2006/relationships/image" Target="../media/image232.svg"/><Relationship Id="rId2" Type="http://schemas.openxmlformats.org/officeDocument/2006/relationships/image" Target="../media/image160.png"/><Relationship Id="rId1" Type="http://schemas.openxmlformats.org/officeDocument/2006/relationships/slideLayout" Target="../slideLayouts/slideLayout10.xml"/><Relationship Id="rId6" Type="http://schemas.openxmlformats.org/officeDocument/2006/relationships/image" Target="../media/image231.png"/><Relationship Id="rId5" Type="http://schemas.openxmlformats.org/officeDocument/2006/relationships/image" Target="../media/image230.svg"/><Relationship Id="rId4" Type="http://schemas.openxmlformats.org/officeDocument/2006/relationships/image" Target="../media/image229.png"/></Relationships>
</file>

<file path=ppt/slides/_rels/slide43.xml.rels><?xml version="1.0" encoding="UTF-8" standalone="yes"?>
<Relationships xmlns="http://schemas.openxmlformats.org/package/2006/relationships"><Relationship Id="rId8" Type="http://schemas.openxmlformats.org/officeDocument/2006/relationships/image" Target="../media/image232.svg"/><Relationship Id="rId3" Type="http://schemas.openxmlformats.org/officeDocument/2006/relationships/image" Target="../media/image160.png"/><Relationship Id="rId7" Type="http://schemas.openxmlformats.org/officeDocument/2006/relationships/image" Target="../media/image231.png"/><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openxmlformats.org/officeDocument/2006/relationships/image" Target="../media/image234.svg"/><Relationship Id="rId5" Type="http://schemas.openxmlformats.org/officeDocument/2006/relationships/image" Target="../media/image233.png"/><Relationship Id="rId4" Type="http://schemas.openxmlformats.org/officeDocument/2006/relationships/image" Target="../media/image161.svg"/></Relationships>
</file>

<file path=ppt/slides/_rels/slide4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1.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1.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186.png"/><Relationship Id="rId2" Type="http://schemas.openxmlformats.org/officeDocument/2006/relationships/diagramData" Target="../diagrams/data9.xml"/><Relationship Id="rId1" Type="http://schemas.openxmlformats.org/officeDocument/2006/relationships/slideLayout" Target="../slideLayouts/slideLayout10.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7.xml.rels><?xml version="1.0" encoding="UTF-8" standalone="yes"?>
<Relationships xmlns="http://schemas.openxmlformats.org/package/2006/relationships"><Relationship Id="rId3" Type="http://schemas.openxmlformats.org/officeDocument/2006/relationships/hyperlink" Target="wss://kimaster.mni.thm.de/ws" TargetMode="External"/><Relationship Id="rId2" Type="http://schemas.openxmlformats.org/officeDocument/2006/relationships/image" Target="../media/image235.png"/><Relationship Id="rId1" Type="http://schemas.openxmlformats.org/officeDocument/2006/relationships/slideLayout" Target="../slideLayouts/slideLayout14.xml"/><Relationship Id="rId6" Type="http://schemas.openxmlformats.org/officeDocument/2006/relationships/image" Target="../media/image237.svg"/><Relationship Id="rId5" Type="http://schemas.openxmlformats.org/officeDocument/2006/relationships/image" Target="../media/image236.png"/><Relationship Id="rId4" Type="http://schemas.openxmlformats.org/officeDocument/2006/relationships/hyperlink" Target="https://kimaster.mni.thm.de/"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kimaster.mni.thm.de/" TargetMode="External"/><Relationship Id="rId2" Type="http://schemas.openxmlformats.org/officeDocument/2006/relationships/hyperlink" Target="wss://kimaster.mni.thm.de/ws" TargetMode="External"/><Relationship Id="rId1" Type="http://schemas.openxmlformats.org/officeDocument/2006/relationships/slideLayout" Target="../slideLayouts/slideLayout14.xml"/><Relationship Id="rId6" Type="http://schemas.openxmlformats.org/officeDocument/2006/relationships/image" Target="../media/image237.svg"/><Relationship Id="rId5" Type="http://schemas.openxmlformats.org/officeDocument/2006/relationships/image" Target="../media/image236.png"/><Relationship Id="rId4" Type="http://schemas.openxmlformats.org/officeDocument/2006/relationships/image" Target="../media/image238.png"/></Relationships>
</file>

<file path=ppt/slides/_rels/slide49.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18" Type="http://schemas.openxmlformats.org/officeDocument/2006/relationships/image" Target="../media/image34.svg"/><Relationship Id="rId3" Type="http://schemas.openxmlformats.org/officeDocument/2006/relationships/diagramLayout" Target="../diagrams/layout10.xml"/><Relationship Id="rId7" Type="http://schemas.openxmlformats.org/officeDocument/2006/relationships/image" Target="../media/image23.png"/><Relationship Id="rId12" Type="http://schemas.openxmlformats.org/officeDocument/2006/relationships/image" Target="../media/image28.svg"/><Relationship Id="rId17" Type="http://schemas.openxmlformats.org/officeDocument/2006/relationships/image" Target="../media/image33.png"/><Relationship Id="rId2" Type="http://schemas.openxmlformats.org/officeDocument/2006/relationships/diagramData" Target="../diagrams/data10.xml"/><Relationship Id="rId16" Type="http://schemas.openxmlformats.org/officeDocument/2006/relationships/image" Target="../media/image32.svg"/><Relationship Id="rId1" Type="http://schemas.openxmlformats.org/officeDocument/2006/relationships/slideLayout" Target="../slideLayouts/slideLayout5.xml"/><Relationship Id="rId6" Type="http://schemas.microsoft.com/office/2007/relationships/diagramDrawing" Target="../diagrams/drawing10.xml"/><Relationship Id="rId11" Type="http://schemas.openxmlformats.org/officeDocument/2006/relationships/image" Target="../media/image27.png"/><Relationship Id="rId5" Type="http://schemas.openxmlformats.org/officeDocument/2006/relationships/diagramColors" Target="../diagrams/colors10.xml"/><Relationship Id="rId15" Type="http://schemas.openxmlformats.org/officeDocument/2006/relationships/image" Target="../media/image31.png"/><Relationship Id="rId10" Type="http://schemas.openxmlformats.org/officeDocument/2006/relationships/image" Target="../media/image26.svg"/><Relationship Id="rId4" Type="http://schemas.openxmlformats.org/officeDocument/2006/relationships/diagramQuickStyle" Target="../diagrams/quickStyle10.xml"/><Relationship Id="rId9" Type="http://schemas.openxmlformats.org/officeDocument/2006/relationships/image" Target="../media/image25.png"/><Relationship Id="rId14" Type="http://schemas.openxmlformats.org/officeDocument/2006/relationships/image" Target="../media/image30.svg"/></Relationships>
</file>

<file path=ppt/slides/_rels/slide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8.svg"/></Relationships>
</file>

<file path=ppt/slides/_rels/slide50.xml.rels><?xml version="1.0" encoding="UTF-8" standalone="yes"?>
<Relationships xmlns="http://schemas.openxmlformats.org/package/2006/relationships"><Relationship Id="rId8" Type="http://schemas.openxmlformats.org/officeDocument/2006/relationships/image" Target="../media/image244.svg"/><Relationship Id="rId13" Type="http://schemas.openxmlformats.org/officeDocument/2006/relationships/diagramQuickStyle" Target="../diagrams/quickStyle11.xml"/><Relationship Id="rId3" Type="http://schemas.openxmlformats.org/officeDocument/2006/relationships/image" Target="../media/image239.png"/><Relationship Id="rId7" Type="http://schemas.openxmlformats.org/officeDocument/2006/relationships/image" Target="../media/image243.png"/><Relationship Id="rId12" Type="http://schemas.openxmlformats.org/officeDocument/2006/relationships/diagramLayout" Target="../diagrams/layout11.xml"/><Relationship Id="rId2" Type="http://schemas.openxmlformats.org/officeDocument/2006/relationships/notesSlide" Target="../notesSlides/notesSlide28.xml"/><Relationship Id="rId1" Type="http://schemas.openxmlformats.org/officeDocument/2006/relationships/slideLayout" Target="../slideLayouts/slideLayout17.xml"/><Relationship Id="rId6" Type="http://schemas.openxmlformats.org/officeDocument/2006/relationships/image" Target="../media/image242.svg"/><Relationship Id="rId11" Type="http://schemas.openxmlformats.org/officeDocument/2006/relationships/diagramData" Target="../diagrams/data11.xml"/><Relationship Id="rId5" Type="http://schemas.openxmlformats.org/officeDocument/2006/relationships/image" Target="../media/image241.png"/><Relationship Id="rId15" Type="http://schemas.microsoft.com/office/2007/relationships/diagramDrawing" Target="../diagrams/drawing11.xml"/><Relationship Id="rId10" Type="http://schemas.openxmlformats.org/officeDocument/2006/relationships/image" Target="../media/image246.svg"/><Relationship Id="rId4" Type="http://schemas.openxmlformats.org/officeDocument/2006/relationships/image" Target="../media/image240.svg"/><Relationship Id="rId9" Type="http://schemas.openxmlformats.org/officeDocument/2006/relationships/image" Target="../media/image245.png"/><Relationship Id="rId14" Type="http://schemas.openxmlformats.org/officeDocument/2006/relationships/diagramColors" Target="../diagrams/colors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image" Target="../media/image248.png"/><Relationship Id="rId7" Type="http://schemas.openxmlformats.org/officeDocument/2006/relationships/image" Target="../media/image252.svg"/><Relationship Id="rId2" Type="http://schemas.openxmlformats.org/officeDocument/2006/relationships/notesSlide" Target="../notesSlides/notesSlide29.xml"/><Relationship Id="rId1" Type="http://schemas.openxmlformats.org/officeDocument/2006/relationships/slideLayout" Target="../slideLayouts/slideLayout17.xml"/><Relationship Id="rId6" Type="http://schemas.openxmlformats.org/officeDocument/2006/relationships/image" Target="../media/image251.png"/><Relationship Id="rId5" Type="http://schemas.openxmlformats.org/officeDocument/2006/relationships/image" Target="../media/image250.svg"/><Relationship Id="rId4" Type="http://schemas.openxmlformats.org/officeDocument/2006/relationships/image" Target="../media/image249.png"/></Relationships>
</file>

<file path=ppt/slides/_rels/slide5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image" Target="../media/image154.svg"/><Relationship Id="rId5" Type="http://schemas.openxmlformats.org/officeDocument/2006/relationships/image" Target="../media/image136.png"/><Relationship Id="rId4" Type="http://schemas.openxmlformats.org/officeDocument/2006/relationships/image" Target="../media/image153.svg"/></Relationships>
</file>

<file path=ppt/slides/_rels/slide55.xml.rels><?xml version="1.0" encoding="UTF-8" standalone="yes"?>
<Relationships xmlns="http://schemas.openxmlformats.org/package/2006/relationships"><Relationship Id="rId8" Type="http://schemas.openxmlformats.org/officeDocument/2006/relationships/image" Target="../media/image257.svg"/><Relationship Id="rId3" Type="http://schemas.openxmlformats.org/officeDocument/2006/relationships/image" Target="../media/image166.png"/><Relationship Id="rId7" Type="http://schemas.openxmlformats.org/officeDocument/2006/relationships/image" Target="../media/image256.png"/><Relationship Id="rId2" Type="http://schemas.openxmlformats.org/officeDocument/2006/relationships/notesSlide" Target="../notesSlides/notesSlide31.xml"/><Relationship Id="rId1" Type="http://schemas.openxmlformats.org/officeDocument/2006/relationships/slideLayout" Target="../slideLayouts/slideLayout14.xml"/><Relationship Id="rId6" Type="http://schemas.openxmlformats.org/officeDocument/2006/relationships/image" Target="../media/image255.svg"/><Relationship Id="rId5" Type="http://schemas.openxmlformats.org/officeDocument/2006/relationships/image" Target="../media/image254.png"/><Relationship Id="rId10" Type="http://schemas.openxmlformats.org/officeDocument/2006/relationships/image" Target="../media/image161.svg"/><Relationship Id="rId4" Type="http://schemas.openxmlformats.org/officeDocument/2006/relationships/image" Target="../media/image253.svg"/><Relationship Id="rId9" Type="http://schemas.openxmlformats.org/officeDocument/2006/relationships/image" Target="../media/image160.png"/></Relationships>
</file>

<file path=ppt/slides/_rels/slide56.xml.rels><?xml version="1.0" encoding="UTF-8" standalone="yes"?>
<Relationships xmlns="http://schemas.openxmlformats.org/package/2006/relationships"><Relationship Id="rId3" Type="http://schemas.openxmlformats.org/officeDocument/2006/relationships/image" Target="../media/image248.png"/><Relationship Id="rId7" Type="http://schemas.openxmlformats.org/officeDocument/2006/relationships/image" Target="../media/image252.svg"/><Relationship Id="rId2" Type="http://schemas.openxmlformats.org/officeDocument/2006/relationships/notesSlide" Target="../notesSlides/notesSlide32.xml"/><Relationship Id="rId1" Type="http://schemas.openxmlformats.org/officeDocument/2006/relationships/slideLayout" Target="../slideLayouts/slideLayout17.xml"/><Relationship Id="rId6" Type="http://schemas.openxmlformats.org/officeDocument/2006/relationships/image" Target="../media/image251.png"/><Relationship Id="rId5" Type="http://schemas.openxmlformats.org/officeDocument/2006/relationships/image" Target="../media/image250.svg"/><Relationship Id="rId4" Type="http://schemas.openxmlformats.org/officeDocument/2006/relationships/image" Target="../media/image249.png"/></Relationships>
</file>

<file path=ppt/slides/_rels/slide5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33.xml"/><Relationship Id="rId1" Type="http://schemas.openxmlformats.org/officeDocument/2006/relationships/slideLayout" Target="../slideLayouts/slideLayout14.xml"/><Relationship Id="rId6" Type="http://schemas.openxmlformats.org/officeDocument/2006/relationships/image" Target="../media/image154.svg"/><Relationship Id="rId5" Type="http://schemas.openxmlformats.org/officeDocument/2006/relationships/image" Target="../media/image136.png"/><Relationship Id="rId4" Type="http://schemas.openxmlformats.org/officeDocument/2006/relationships/image" Target="../media/image153.svg"/></Relationships>
</file>

<file path=ppt/slides/_rels/slide5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4.xml"/><Relationship Id="rId1" Type="http://schemas.openxmlformats.org/officeDocument/2006/relationships/slideLayout" Target="../slideLayouts/slideLayout14.xml"/><Relationship Id="rId6" Type="http://schemas.openxmlformats.org/officeDocument/2006/relationships/image" Target="../media/image255.svg"/><Relationship Id="rId5" Type="http://schemas.openxmlformats.org/officeDocument/2006/relationships/image" Target="../media/image254.png"/><Relationship Id="rId4" Type="http://schemas.openxmlformats.org/officeDocument/2006/relationships/image" Target="../media/image161.svg"/></Relationships>
</file>

<file path=ppt/slides/_rels/slide59.xml.rels><?xml version="1.0" encoding="UTF-8" standalone="yes"?>
<Relationships xmlns="http://schemas.openxmlformats.org/package/2006/relationships"><Relationship Id="rId3" Type="http://schemas.openxmlformats.org/officeDocument/2006/relationships/image" Target="../media/image258.jpeg"/><Relationship Id="rId2" Type="http://schemas.openxmlformats.org/officeDocument/2006/relationships/notesSlide" Target="../notesSlides/notesSlide35.xml"/><Relationship Id="rId1" Type="http://schemas.openxmlformats.org/officeDocument/2006/relationships/slideLayout" Target="../slideLayouts/slideLayout17.xml"/><Relationship Id="rId5" Type="http://schemas.openxmlformats.org/officeDocument/2006/relationships/image" Target="../media/image161.svg"/><Relationship Id="rId4" Type="http://schemas.openxmlformats.org/officeDocument/2006/relationships/image" Target="../media/image160.png"/></Relationships>
</file>

<file path=ppt/slides/_rels/slide6.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60.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8" Type="http://schemas.openxmlformats.org/officeDocument/2006/relationships/image" Target="../media/image264.svg"/><Relationship Id="rId13" Type="http://schemas.openxmlformats.org/officeDocument/2006/relationships/image" Target="../media/image58.svg"/><Relationship Id="rId3" Type="http://schemas.openxmlformats.org/officeDocument/2006/relationships/notesSlide" Target="../notesSlides/notesSlide38.xml"/><Relationship Id="rId7" Type="http://schemas.openxmlformats.org/officeDocument/2006/relationships/image" Target="../media/image263.png"/><Relationship Id="rId12" Type="http://schemas.openxmlformats.org/officeDocument/2006/relationships/image" Target="../media/image57.png"/><Relationship Id="rId2" Type="http://schemas.openxmlformats.org/officeDocument/2006/relationships/slideLayout" Target="../slideLayouts/slideLayout17.xml"/><Relationship Id="rId1" Type="http://schemas.openxmlformats.org/officeDocument/2006/relationships/themeOverride" Target="../theme/themeOverride1.xml"/><Relationship Id="rId6" Type="http://schemas.openxmlformats.org/officeDocument/2006/relationships/image" Target="../media/image262.png"/><Relationship Id="rId11" Type="http://schemas.openxmlformats.org/officeDocument/2006/relationships/image" Target="../media/image60.svg"/><Relationship Id="rId5" Type="http://schemas.openxmlformats.org/officeDocument/2006/relationships/image" Target="../media/image261.svg"/><Relationship Id="rId10" Type="http://schemas.openxmlformats.org/officeDocument/2006/relationships/image" Target="../media/image59.png"/><Relationship Id="rId4" Type="http://schemas.openxmlformats.org/officeDocument/2006/relationships/image" Target="../media/image260.png"/><Relationship Id="rId9" Type="http://schemas.openxmlformats.org/officeDocument/2006/relationships/image" Target="../media/image265.png"/></Relationships>
</file>

<file path=ppt/slides/_rels/slide63.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39.xml"/><Relationship Id="rId1" Type="http://schemas.openxmlformats.org/officeDocument/2006/relationships/slideLayout" Target="../slideLayouts/slideLayout17.xml"/><Relationship Id="rId5" Type="http://schemas.openxmlformats.org/officeDocument/2006/relationships/image" Target="../media/image264.svg"/><Relationship Id="rId4" Type="http://schemas.openxmlformats.org/officeDocument/2006/relationships/image" Target="../media/image263.png"/></Relationships>
</file>

<file path=ppt/slides/_rels/slide64.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6.png"/><Relationship Id="rId1" Type="http://schemas.openxmlformats.org/officeDocument/2006/relationships/slideLayout" Target="../slideLayouts/slideLayout17.xml"/><Relationship Id="rId4" Type="http://schemas.openxmlformats.org/officeDocument/2006/relationships/image" Target="../media/image264.svg"/></Relationships>
</file>

<file path=ppt/slides/_rels/slide65.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6.png"/><Relationship Id="rId1" Type="http://schemas.openxmlformats.org/officeDocument/2006/relationships/slideLayout" Target="../slideLayouts/slideLayout17.xml"/><Relationship Id="rId4" Type="http://schemas.openxmlformats.org/officeDocument/2006/relationships/image" Target="../media/image264.svg"/></Relationships>
</file>

<file path=ppt/slides/_rels/slide66.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7.png"/><Relationship Id="rId1" Type="http://schemas.openxmlformats.org/officeDocument/2006/relationships/slideLayout" Target="../slideLayouts/slideLayout17.xml"/><Relationship Id="rId6" Type="http://schemas.openxmlformats.org/officeDocument/2006/relationships/image" Target="../media/image269.svg"/><Relationship Id="rId5" Type="http://schemas.openxmlformats.org/officeDocument/2006/relationships/image" Target="../media/image268.png"/><Relationship Id="rId4" Type="http://schemas.openxmlformats.org/officeDocument/2006/relationships/image" Target="../media/image264.svg"/></Relationships>
</file>

<file path=ppt/slides/_rels/slide67.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7.png"/><Relationship Id="rId1" Type="http://schemas.openxmlformats.org/officeDocument/2006/relationships/slideLayout" Target="../slideLayouts/slideLayout17.xml"/><Relationship Id="rId5" Type="http://schemas.openxmlformats.org/officeDocument/2006/relationships/image" Target="../media/image270.png"/><Relationship Id="rId4" Type="http://schemas.openxmlformats.org/officeDocument/2006/relationships/image" Target="../media/image264.svg"/></Relationships>
</file>

<file path=ppt/slides/_rels/slide68.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40.xml"/><Relationship Id="rId1" Type="http://schemas.openxmlformats.org/officeDocument/2006/relationships/slideLayout" Target="../slideLayouts/slideLayout17.xml"/><Relationship Id="rId5" Type="http://schemas.openxmlformats.org/officeDocument/2006/relationships/image" Target="../media/image264.svg"/><Relationship Id="rId4" Type="http://schemas.openxmlformats.org/officeDocument/2006/relationships/image" Target="../media/image263.png"/></Relationships>
</file>

<file path=ppt/slides/_rels/slide69.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72.png"/><Relationship Id="rId1" Type="http://schemas.openxmlformats.org/officeDocument/2006/relationships/slideLayout" Target="../slideLayouts/slideLayout17.xml"/><Relationship Id="rId4" Type="http://schemas.openxmlformats.org/officeDocument/2006/relationships/image" Target="../media/image264.svg"/></Relationships>
</file>

<file path=ppt/slides/_rels/slide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54.jpeg"/><Relationship Id="rId5" Type="http://schemas.openxmlformats.org/officeDocument/2006/relationships/image" Target="../media/image53.svg"/><Relationship Id="rId4" Type="http://schemas.openxmlformats.org/officeDocument/2006/relationships/image" Target="../media/image52.png"/></Relationships>
</file>

<file path=ppt/slides/_rels/slide70.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73.png"/><Relationship Id="rId1" Type="http://schemas.openxmlformats.org/officeDocument/2006/relationships/slideLayout" Target="../slideLayouts/slideLayout17.xml"/><Relationship Id="rId4" Type="http://schemas.openxmlformats.org/officeDocument/2006/relationships/image" Target="../media/image264.svg"/></Relationships>
</file>

<file path=ppt/slides/_rels/slide71.xml.rels><?xml version="1.0" encoding="UTF-8" standalone="yes"?>
<Relationships xmlns="http://schemas.openxmlformats.org/package/2006/relationships"><Relationship Id="rId3" Type="http://schemas.openxmlformats.org/officeDocument/2006/relationships/image" Target="../media/image264.svg"/><Relationship Id="rId2" Type="http://schemas.openxmlformats.org/officeDocument/2006/relationships/image" Target="../media/image263.png"/><Relationship Id="rId1" Type="http://schemas.openxmlformats.org/officeDocument/2006/relationships/slideLayout" Target="../slideLayouts/slideLayout17.xml"/><Relationship Id="rId4" Type="http://schemas.openxmlformats.org/officeDocument/2006/relationships/image" Target="../media/image274.png"/></Relationships>
</file>

<file path=ppt/slides/_rels/slide72.xml.rels><?xml version="1.0" encoding="UTF-8" standalone="yes"?>
<Relationships xmlns="http://schemas.openxmlformats.org/package/2006/relationships"><Relationship Id="rId3" Type="http://schemas.openxmlformats.org/officeDocument/2006/relationships/image" Target="../media/image264.svg"/><Relationship Id="rId2" Type="http://schemas.openxmlformats.org/officeDocument/2006/relationships/image" Target="../media/image263.png"/><Relationship Id="rId1" Type="http://schemas.openxmlformats.org/officeDocument/2006/relationships/slideLayout" Target="../slideLayouts/slideLayout17.xml"/><Relationship Id="rId4" Type="http://schemas.openxmlformats.org/officeDocument/2006/relationships/image" Target="../media/image275.png"/></Relationships>
</file>

<file path=ppt/slides/_rels/slide73.xml.rels><?xml version="1.0" encoding="UTF-8" standalone="yes"?>
<Relationships xmlns="http://schemas.openxmlformats.org/package/2006/relationships"><Relationship Id="rId3" Type="http://schemas.openxmlformats.org/officeDocument/2006/relationships/image" Target="../media/image264.svg"/><Relationship Id="rId2" Type="http://schemas.openxmlformats.org/officeDocument/2006/relationships/image" Target="../media/image263.png"/><Relationship Id="rId1" Type="http://schemas.openxmlformats.org/officeDocument/2006/relationships/slideLayout" Target="../slideLayouts/slideLayout17.xml"/><Relationship Id="rId4" Type="http://schemas.openxmlformats.org/officeDocument/2006/relationships/image" Target="../media/image276.png"/></Relationships>
</file>

<file path=ppt/slides/_rels/slide74.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77.png"/><Relationship Id="rId1" Type="http://schemas.openxmlformats.org/officeDocument/2006/relationships/slideLayout" Target="../slideLayouts/slideLayout17.xml"/><Relationship Id="rId4" Type="http://schemas.openxmlformats.org/officeDocument/2006/relationships/image" Target="../media/image264.svg"/></Relationships>
</file>

<file path=ppt/slides/_rels/slide75.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77.png"/><Relationship Id="rId1" Type="http://schemas.openxmlformats.org/officeDocument/2006/relationships/slideLayout" Target="../slideLayouts/slideLayout17.xml"/><Relationship Id="rId4" Type="http://schemas.openxmlformats.org/officeDocument/2006/relationships/image" Target="../media/image264.svg"/></Relationships>
</file>

<file path=ppt/slides/_rels/slide76.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78.png"/><Relationship Id="rId1" Type="http://schemas.openxmlformats.org/officeDocument/2006/relationships/slideLayout" Target="../slideLayouts/slideLayout17.xml"/><Relationship Id="rId4" Type="http://schemas.openxmlformats.org/officeDocument/2006/relationships/image" Target="../media/image264.svg"/></Relationships>
</file>

<file path=ppt/slides/_rels/slide77.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79.png"/><Relationship Id="rId1" Type="http://schemas.openxmlformats.org/officeDocument/2006/relationships/slideLayout" Target="../slideLayouts/slideLayout17.xml"/><Relationship Id="rId4" Type="http://schemas.openxmlformats.org/officeDocument/2006/relationships/image" Target="../media/image264.svg"/></Relationships>
</file>

<file path=ppt/slides/_rels/slide78.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80.png"/><Relationship Id="rId1" Type="http://schemas.openxmlformats.org/officeDocument/2006/relationships/slideLayout" Target="../slideLayouts/slideLayout17.xml"/><Relationship Id="rId4" Type="http://schemas.openxmlformats.org/officeDocument/2006/relationships/image" Target="../media/image264.svg"/></Relationships>
</file>

<file path=ppt/slides/_rels/slide79.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81.png"/><Relationship Id="rId1" Type="http://schemas.openxmlformats.org/officeDocument/2006/relationships/slideLayout" Target="../slideLayouts/slideLayout17.xml"/><Relationship Id="rId6" Type="http://schemas.openxmlformats.org/officeDocument/2006/relationships/image" Target="../media/image264.svg"/><Relationship Id="rId5" Type="http://schemas.openxmlformats.org/officeDocument/2006/relationships/image" Target="../media/image263.png"/><Relationship Id="rId4" Type="http://schemas.openxmlformats.org/officeDocument/2006/relationships/image" Target="../media/image282.svg"/></Relationships>
</file>

<file path=ppt/slides/_rels/slide8.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63.png"/><Relationship Id="rId18" Type="http://schemas.openxmlformats.org/officeDocument/2006/relationships/image" Target="../media/image68.svg"/><Relationship Id="rId3" Type="http://schemas.openxmlformats.org/officeDocument/2006/relationships/image" Target="../media/image52.png"/><Relationship Id="rId21" Type="http://schemas.openxmlformats.org/officeDocument/2006/relationships/image" Target="../media/image71.png"/><Relationship Id="rId7" Type="http://schemas.openxmlformats.org/officeDocument/2006/relationships/image" Target="../media/image57.png"/><Relationship Id="rId12" Type="http://schemas.openxmlformats.org/officeDocument/2006/relationships/image" Target="../media/image62.svg"/><Relationship Id="rId17" Type="http://schemas.openxmlformats.org/officeDocument/2006/relationships/image" Target="../media/image67.png"/><Relationship Id="rId2" Type="http://schemas.openxmlformats.org/officeDocument/2006/relationships/notesSlide" Target="../notesSlides/notesSlide7.xml"/><Relationship Id="rId16" Type="http://schemas.openxmlformats.org/officeDocument/2006/relationships/image" Target="../media/image66.svg"/><Relationship Id="rId20" Type="http://schemas.openxmlformats.org/officeDocument/2006/relationships/image" Target="../media/image70.svg"/><Relationship Id="rId1" Type="http://schemas.openxmlformats.org/officeDocument/2006/relationships/slideLayout" Target="../slideLayouts/slideLayout10.xml"/><Relationship Id="rId6" Type="http://schemas.openxmlformats.org/officeDocument/2006/relationships/image" Target="../media/image56.sv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svg"/><Relationship Id="rId19" Type="http://schemas.openxmlformats.org/officeDocument/2006/relationships/image" Target="../media/image69.png"/><Relationship Id="rId4" Type="http://schemas.openxmlformats.org/officeDocument/2006/relationships/image" Target="../media/image53.svg"/><Relationship Id="rId9" Type="http://schemas.openxmlformats.org/officeDocument/2006/relationships/image" Target="../media/image59.png"/><Relationship Id="rId14" Type="http://schemas.openxmlformats.org/officeDocument/2006/relationships/image" Target="../media/image64.svg"/><Relationship Id="rId22" Type="http://schemas.openxmlformats.org/officeDocument/2006/relationships/image" Target="../media/image72.svg"/></Relationships>
</file>

<file path=ppt/slides/_rels/slide80.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83.png"/><Relationship Id="rId1" Type="http://schemas.openxmlformats.org/officeDocument/2006/relationships/slideLayout" Target="../slideLayouts/slideLayout17.xml"/><Relationship Id="rId4" Type="http://schemas.openxmlformats.org/officeDocument/2006/relationships/image" Target="../media/image264.svg"/></Relationships>
</file>

<file path=ppt/slides/_rels/slide81.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84.png"/><Relationship Id="rId1" Type="http://schemas.openxmlformats.org/officeDocument/2006/relationships/slideLayout" Target="../slideLayouts/slideLayout17.xml"/><Relationship Id="rId4" Type="http://schemas.openxmlformats.org/officeDocument/2006/relationships/image" Target="../media/image264.svg"/></Relationships>
</file>

<file path=ppt/slides/_rels/slide82.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85.png"/><Relationship Id="rId1" Type="http://schemas.openxmlformats.org/officeDocument/2006/relationships/slideLayout" Target="../slideLayouts/slideLayout17.xml"/><Relationship Id="rId4" Type="http://schemas.openxmlformats.org/officeDocument/2006/relationships/image" Target="../media/image264.svg"/></Relationships>
</file>

<file path=ppt/slides/_rels/slide83.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86.png"/><Relationship Id="rId1" Type="http://schemas.openxmlformats.org/officeDocument/2006/relationships/slideLayout" Target="../slideLayouts/slideLayout17.xml"/><Relationship Id="rId4" Type="http://schemas.openxmlformats.org/officeDocument/2006/relationships/image" Target="../media/image264.svg"/></Relationships>
</file>

<file path=ppt/slides/_rels/slide84.xml.rels><?xml version="1.0" encoding="UTF-8" standalone="yes"?>
<Relationships xmlns="http://schemas.openxmlformats.org/package/2006/relationships"><Relationship Id="rId8" Type="http://schemas.openxmlformats.org/officeDocument/2006/relationships/image" Target="../media/image293.svg"/><Relationship Id="rId3" Type="http://schemas.openxmlformats.org/officeDocument/2006/relationships/image" Target="../media/image288.png"/><Relationship Id="rId7" Type="http://schemas.openxmlformats.org/officeDocument/2006/relationships/image" Target="../media/image292.png"/><Relationship Id="rId2" Type="http://schemas.openxmlformats.org/officeDocument/2006/relationships/image" Target="../media/image287.png"/><Relationship Id="rId1" Type="http://schemas.openxmlformats.org/officeDocument/2006/relationships/slideLayout" Target="../slideLayouts/slideLayout17.xml"/><Relationship Id="rId6" Type="http://schemas.openxmlformats.org/officeDocument/2006/relationships/image" Target="../media/image291.png"/><Relationship Id="rId5" Type="http://schemas.openxmlformats.org/officeDocument/2006/relationships/image" Target="../media/image290.png"/><Relationship Id="rId4" Type="http://schemas.openxmlformats.org/officeDocument/2006/relationships/image" Target="../media/image289.png"/></Relationships>
</file>

<file path=ppt/slides/_rels/slide85.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18" Type="http://schemas.openxmlformats.org/officeDocument/2006/relationships/image" Target="../media/image34.svg"/><Relationship Id="rId3" Type="http://schemas.openxmlformats.org/officeDocument/2006/relationships/diagramLayout" Target="../diagrams/layout12.xml"/><Relationship Id="rId7" Type="http://schemas.openxmlformats.org/officeDocument/2006/relationships/image" Target="../media/image23.png"/><Relationship Id="rId12" Type="http://schemas.openxmlformats.org/officeDocument/2006/relationships/image" Target="../media/image28.svg"/><Relationship Id="rId17" Type="http://schemas.openxmlformats.org/officeDocument/2006/relationships/image" Target="../media/image33.png"/><Relationship Id="rId2" Type="http://schemas.openxmlformats.org/officeDocument/2006/relationships/diagramData" Target="../diagrams/data12.xml"/><Relationship Id="rId16" Type="http://schemas.openxmlformats.org/officeDocument/2006/relationships/image" Target="../media/image32.svg"/><Relationship Id="rId1" Type="http://schemas.openxmlformats.org/officeDocument/2006/relationships/slideLayout" Target="../slideLayouts/slideLayout5.xml"/><Relationship Id="rId6" Type="http://schemas.microsoft.com/office/2007/relationships/diagramDrawing" Target="../diagrams/drawing12.xml"/><Relationship Id="rId11" Type="http://schemas.openxmlformats.org/officeDocument/2006/relationships/image" Target="../media/image27.png"/><Relationship Id="rId5" Type="http://schemas.openxmlformats.org/officeDocument/2006/relationships/diagramColors" Target="../diagrams/colors12.xml"/><Relationship Id="rId15" Type="http://schemas.openxmlformats.org/officeDocument/2006/relationships/image" Target="../media/image31.png"/><Relationship Id="rId10" Type="http://schemas.openxmlformats.org/officeDocument/2006/relationships/image" Target="../media/image26.svg"/><Relationship Id="rId4" Type="http://schemas.openxmlformats.org/officeDocument/2006/relationships/diagramQuickStyle" Target="../diagrams/quickStyle12.xml"/><Relationship Id="rId9" Type="http://schemas.openxmlformats.org/officeDocument/2006/relationships/image" Target="../media/image25.png"/><Relationship Id="rId14" Type="http://schemas.openxmlformats.org/officeDocument/2006/relationships/image" Target="../media/image30.svg"/></Relationships>
</file>

<file path=ppt/slides/_rels/slide8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94.png"/><Relationship Id="rId1" Type="http://schemas.openxmlformats.org/officeDocument/2006/relationships/slideLayout" Target="../slideLayouts/slideLayout5.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53.svg"/></Relationships>
</file>

<file path=ppt/slides/_rels/slide87.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18" Type="http://schemas.openxmlformats.org/officeDocument/2006/relationships/image" Target="../media/image34.svg"/><Relationship Id="rId3" Type="http://schemas.openxmlformats.org/officeDocument/2006/relationships/diagramLayout" Target="../diagrams/layout13.xml"/><Relationship Id="rId7" Type="http://schemas.openxmlformats.org/officeDocument/2006/relationships/image" Target="../media/image23.png"/><Relationship Id="rId12" Type="http://schemas.openxmlformats.org/officeDocument/2006/relationships/image" Target="../media/image28.svg"/><Relationship Id="rId17" Type="http://schemas.openxmlformats.org/officeDocument/2006/relationships/image" Target="../media/image33.png"/><Relationship Id="rId2" Type="http://schemas.openxmlformats.org/officeDocument/2006/relationships/diagramData" Target="../diagrams/data13.xml"/><Relationship Id="rId16" Type="http://schemas.openxmlformats.org/officeDocument/2006/relationships/image" Target="../media/image32.svg"/><Relationship Id="rId1" Type="http://schemas.openxmlformats.org/officeDocument/2006/relationships/slideLayout" Target="../slideLayouts/slideLayout5.xml"/><Relationship Id="rId6" Type="http://schemas.microsoft.com/office/2007/relationships/diagramDrawing" Target="../diagrams/drawing13.xml"/><Relationship Id="rId11" Type="http://schemas.openxmlformats.org/officeDocument/2006/relationships/image" Target="../media/image27.png"/><Relationship Id="rId5" Type="http://schemas.openxmlformats.org/officeDocument/2006/relationships/diagramColors" Target="../diagrams/colors13.xml"/><Relationship Id="rId15" Type="http://schemas.openxmlformats.org/officeDocument/2006/relationships/image" Target="../media/image31.png"/><Relationship Id="rId10" Type="http://schemas.openxmlformats.org/officeDocument/2006/relationships/image" Target="../media/image26.svg"/><Relationship Id="rId4" Type="http://schemas.openxmlformats.org/officeDocument/2006/relationships/diagramQuickStyle" Target="../diagrams/quickStyle13.xml"/><Relationship Id="rId9" Type="http://schemas.openxmlformats.org/officeDocument/2006/relationships/image" Target="../media/image25.png"/><Relationship Id="rId14" Type="http://schemas.openxmlformats.org/officeDocument/2006/relationships/image" Target="../media/image30.svg"/></Relationships>
</file>

<file path=ppt/slides/_rels/slide88.xml.rels><?xml version="1.0" encoding="UTF-8" standalone="yes"?>
<Relationships xmlns="http://schemas.openxmlformats.org/package/2006/relationships"><Relationship Id="rId3" Type="http://schemas.openxmlformats.org/officeDocument/2006/relationships/image" Target="../media/image296.svg"/><Relationship Id="rId2" Type="http://schemas.openxmlformats.org/officeDocument/2006/relationships/image" Target="../media/image295.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hyperlink" Target="https://www.bing.com/new/termsofuseimagecreator?FORM=GENTOS" TargetMode="External"/><Relationship Id="rId7" Type="http://schemas.openxmlformats.org/officeDocument/2006/relationships/image" Target="../media/image296.svg"/><Relationship Id="rId2" Type="http://schemas.openxmlformats.org/officeDocument/2006/relationships/hyperlink" Target="https://www.bing.com/images/create?FORM=GENILP" TargetMode="External"/><Relationship Id="rId1" Type="http://schemas.openxmlformats.org/officeDocument/2006/relationships/slideLayout" Target="../slideLayouts/slideLayout5.xml"/><Relationship Id="rId6" Type="http://schemas.openxmlformats.org/officeDocument/2006/relationships/image" Target="../media/image295.png"/><Relationship Id="rId5" Type="http://schemas.openxmlformats.org/officeDocument/2006/relationships/hyperlink" Target="https://draw.io/" TargetMode="External"/><Relationship Id="rId4" Type="http://schemas.openxmlformats.org/officeDocument/2006/relationships/hyperlink" Target="https://plantuml.com/de/"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9.png"/><Relationship Id="rId18" Type="http://schemas.openxmlformats.org/officeDocument/2006/relationships/image" Target="../media/image84.svg"/><Relationship Id="rId3" Type="http://schemas.openxmlformats.org/officeDocument/2006/relationships/image" Target="../media/image52.png"/><Relationship Id="rId21" Type="http://schemas.openxmlformats.org/officeDocument/2006/relationships/image" Target="../media/image87.png"/><Relationship Id="rId7" Type="http://schemas.openxmlformats.org/officeDocument/2006/relationships/image" Target="../media/image65.png"/><Relationship Id="rId12" Type="http://schemas.openxmlformats.org/officeDocument/2006/relationships/image" Target="../media/image78.svg"/><Relationship Id="rId17" Type="http://schemas.openxmlformats.org/officeDocument/2006/relationships/image" Target="../media/image83.png"/><Relationship Id="rId2" Type="http://schemas.openxmlformats.org/officeDocument/2006/relationships/notesSlide" Target="../notesSlides/notesSlide8.xml"/><Relationship Id="rId16" Type="http://schemas.openxmlformats.org/officeDocument/2006/relationships/image" Target="../media/image82.svg"/><Relationship Id="rId20" Type="http://schemas.openxmlformats.org/officeDocument/2006/relationships/image" Target="../media/image86.svg"/><Relationship Id="rId1" Type="http://schemas.openxmlformats.org/officeDocument/2006/relationships/slideLayout" Target="../slideLayouts/slideLayout10.xml"/><Relationship Id="rId6" Type="http://schemas.openxmlformats.org/officeDocument/2006/relationships/image" Target="../media/image73.svg"/><Relationship Id="rId11" Type="http://schemas.openxmlformats.org/officeDocument/2006/relationships/image" Target="../media/image77.png"/><Relationship Id="rId5" Type="http://schemas.openxmlformats.org/officeDocument/2006/relationships/image" Target="../media/image55.png"/><Relationship Id="rId15" Type="http://schemas.openxmlformats.org/officeDocument/2006/relationships/image" Target="../media/image81.png"/><Relationship Id="rId10" Type="http://schemas.openxmlformats.org/officeDocument/2006/relationships/image" Target="../media/image76.svg"/><Relationship Id="rId19" Type="http://schemas.openxmlformats.org/officeDocument/2006/relationships/image" Target="../media/image85.png"/><Relationship Id="rId4" Type="http://schemas.openxmlformats.org/officeDocument/2006/relationships/image" Target="../media/image53.svg"/><Relationship Id="rId9" Type="http://schemas.openxmlformats.org/officeDocument/2006/relationships/image" Target="../media/image75.png"/><Relationship Id="rId14" Type="http://schemas.openxmlformats.org/officeDocument/2006/relationships/image" Target="../media/image80.svg"/><Relationship Id="rId22" Type="http://schemas.openxmlformats.org/officeDocument/2006/relationships/image" Target="../media/image88.svg"/></Relationships>
</file>

<file path=ppt/slides/_rels/slide90.xml.rels><?xml version="1.0" encoding="UTF-8" standalone="yes"?>
<Relationships xmlns="http://schemas.openxmlformats.org/package/2006/relationships"><Relationship Id="rId8" Type="http://schemas.openxmlformats.org/officeDocument/2006/relationships/hyperlink" Target="https://www.youtube.com/watch?v=WXuK6gekU1Y" TargetMode="External"/><Relationship Id="rId3" Type="http://schemas.openxmlformats.org/officeDocument/2006/relationships/hyperlink" Target="https://podman.io/" TargetMode="External"/><Relationship Id="rId7" Type="http://schemas.openxmlformats.org/officeDocument/2006/relationships/hyperlink" Target="https://github.com/suragnair/alpha-zero-general" TargetMode="External"/><Relationship Id="rId2" Type="http://schemas.openxmlformats.org/officeDocument/2006/relationships/hyperlink" Target="https://www.docker.com/" TargetMode="External"/><Relationship Id="rId1" Type="http://schemas.openxmlformats.org/officeDocument/2006/relationships/slideLayout" Target="../slideLayouts/slideLayout5.xml"/><Relationship Id="rId6" Type="http://schemas.openxmlformats.org/officeDocument/2006/relationships/hyperlink" Target="https://www.atlassian.com/de/software/jira" TargetMode="External"/><Relationship Id="rId5" Type="http://schemas.openxmlformats.org/officeDocument/2006/relationships/hyperlink" Target="https://vuejs.org/" TargetMode="External"/><Relationship Id="rId10" Type="http://schemas.openxmlformats.org/officeDocument/2006/relationships/image" Target="../media/image296.svg"/><Relationship Id="rId4" Type="http://schemas.openxmlformats.org/officeDocument/2006/relationships/hyperlink" Target="https://www.flaticon.com/" TargetMode="External"/><Relationship Id="rId9" Type="http://schemas.openxmlformats.org/officeDocument/2006/relationships/image" Target="../media/image29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
            <a:extLst>
              <a:ext uri="{FF2B5EF4-FFF2-40B4-BE49-F238E27FC236}">
                <a16:creationId xmlns:a16="http://schemas.microsoft.com/office/drawing/2014/main" id="{2E0AFB69-23AE-FD30-508F-187DF56B744E}"/>
              </a:ext>
            </a:extLst>
          </p:cNvPr>
          <p:cNvSpPr>
            <a:spLocks noGrp="1"/>
          </p:cNvSpPr>
          <p:nvPr>
            <p:ph type="body" sz="quarter" idx="10"/>
          </p:nvPr>
        </p:nvSpPr>
        <p:spPr>
          <a:xfrm>
            <a:off x="8597428" y="3223968"/>
            <a:ext cx="3096344" cy="2528488"/>
          </a:xfrm>
        </p:spPr>
        <p:txBody>
          <a:bodyPr/>
          <a:lstStyle/>
          <a:p>
            <a:pPr algn="ctr"/>
            <a:r>
              <a:rPr lang="de-DE" sz="2800">
                <a:solidFill>
                  <a:srgbClr val="80BA24"/>
                </a:solidFill>
              </a:rPr>
              <a:t>Plattform</a:t>
            </a:r>
            <a:r>
              <a:rPr lang="de-DE" sz="2800">
                <a:solidFill>
                  <a:srgbClr val="80BA24"/>
                </a:solidFill>
                <a:latin typeface="+mj-lt"/>
              </a:rPr>
              <a:t> </a:t>
            </a:r>
            <a:r>
              <a:rPr lang="de-DE" sz="2800">
                <a:solidFill>
                  <a:srgbClr val="80BA24"/>
                </a:solidFill>
              </a:rPr>
              <a:t>für Vergleich von Spiele-KIs</a:t>
            </a:r>
          </a:p>
          <a:p>
            <a:pPr algn="ctr"/>
            <a:r>
              <a:rPr lang="de-DE" b="0">
                <a:solidFill>
                  <a:srgbClr val="80BA24"/>
                </a:solidFill>
              </a:rPr>
              <a:t>Gruppe 2</a:t>
            </a:r>
            <a:endParaRPr lang="en-US">
              <a:solidFill>
                <a:srgbClr val="80BA24"/>
              </a:solidFill>
            </a:endParaRPr>
          </a:p>
        </p:txBody>
      </p:sp>
    </p:spTree>
    <p:extLst>
      <p:ext uri="{BB962C8B-B14F-4D97-AF65-F5344CB8AC3E}">
        <p14:creationId xmlns:p14="http://schemas.microsoft.com/office/powerpoint/2010/main" val="14062809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432000" y="1656000"/>
            <a:ext cx="4471028" cy="4581312"/>
          </a:xfrm>
        </p:spPr>
        <p:txBody>
          <a:bodyPr/>
          <a:lstStyle/>
          <a:p>
            <a:r>
              <a:rPr lang="de-DE"/>
              <a:t>Bestenliste &amp; Errungenschaften</a:t>
            </a:r>
          </a:p>
          <a:p>
            <a:r>
              <a:rPr lang="de-DE"/>
              <a:t>Spiel- &amp; Webseitenerweiterung</a:t>
            </a:r>
          </a:p>
        </p:txBody>
      </p:sp>
      <p:sp>
        <p:nvSpPr>
          <p:cNvPr id="3" name="Titel 2"/>
          <p:cNvSpPr>
            <a:spLocks noGrp="1"/>
          </p:cNvSpPr>
          <p:nvPr>
            <p:ph type="title"/>
          </p:nvPr>
        </p:nvSpPr>
        <p:spPr/>
        <p:txBody>
          <a:bodyPr/>
          <a:lstStyle/>
          <a:p>
            <a:r>
              <a:rPr lang="de-DE" sz="2400"/>
              <a:t>Erweiternde Projektfeatures</a:t>
            </a:r>
          </a:p>
        </p:txBody>
      </p:sp>
      <p:sp>
        <p:nvSpPr>
          <p:cNvPr id="4" name="Foliennummernplatzhalter 3"/>
          <p:cNvSpPr>
            <a:spLocks noGrp="1"/>
          </p:cNvSpPr>
          <p:nvPr>
            <p:ph type="sldNum" sz="quarter" idx="10"/>
          </p:nvPr>
        </p:nvSpPr>
        <p:spPr/>
        <p:txBody>
          <a:bodyPr/>
          <a:lstStyle/>
          <a:p>
            <a:pPr>
              <a:defRPr/>
            </a:pPr>
            <a:fld id="{5D6CBC89-780D-6F43-A4AF-E4A7285D6779}" type="slidenum">
              <a:rPr lang="de-DE" altLang="de-DE" smtClean="0"/>
              <a:pPr>
                <a:defRPr/>
              </a:pPr>
              <a:t>10</a:t>
            </a:fld>
            <a:endParaRPr lang="de-DE" altLang="de-DE"/>
          </a:p>
        </p:txBody>
      </p:sp>
      <p:sp>
        <p:nvSpPr>
          <p:cNvPr id="15" name="Rectangle 21">
            <a:extLst>
              <a:ext uri="{FF2B5EF4-FFF2-40B4-BE49-F238E27FC236}">
                <a16:creationId xmlns:a16="http://schemas.microsoft.com/office/drawing/2014/main" id="{8C561230-3A9C-C4C1-CA85-A061AB9109F2}"/>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Justine </a:t>
            </a:r>
            <a:r>
              <a:rPr lang="de-DE" sz="1400" err="1">
                <a:latin typeface="Arial" panose="020B0604020202020204" pitchFamily="34" charset="0"/>
                <a:cs typeface="Arial" panose="020B0604020202020204" pitchFamily="34" charset="0"/>
              </a:rPr>
              <a:t>Buß</a:t>
            </a:r>
            <a:endParaRPr lang="en-DE" sz="1400">
              <a:latin typeface="Arial" panose="020B0604020202020204" pitchFamily="34" charset="0"/>
              <a:cs typeface="Arial" panose="020B0604020202020204" pitchFamily="34" charset="0"/>
            </a:endParaRPr>
          </a:p>
        </p:txBody>
      </p:sp>
      <p:pic>
        <p:nvPicPr>
          <p:cNvPr id="10" name="Grafik 9" descr="Klemmbrett abgehakt mit einfarbiger Füllung">
            <a:extLst>
              <a:ext uri="{FF2B5EF4-FFF2-40B4-BE49-F238E27FC236}">
                <a16:creationId xmlns:a16="http://schemas.microsoft.com/office/drawing/2014/main" id="{809FC7D6-4569-FB3A-9DB0-B38A1CB7E9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34000" y="5533200"/>
            <a:ext cx="856800" cy="856800"/>
          </a:xfrm>
          <a:prstGeom prst="rect">
            <a:avLst/>
          </a:prstGeom>
        </p:spPr>
      </p:pic>
      <p:pic>
        <p:nvPicPr>
          <p:cNvPr id="13" name="Grafik 12" descr="Ein Bild, das Text enthält.&#10;&#10;Automatisch generierte Beschreibung">
            <a:extLst>
              <a:ext uri="{FF2B5EF4-FFF2-40B4-BE49-F238E27FC236}">
                <a16:creationId xmlns:a16="http://schemas.microsoft.com/office/drawing/2014/main" id="{BF803838-C1B5-1E08-BC00-7BF86583C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13879" y="1080000"/>
            <a:ext cx="4145321" cy="4145321"/>
          </a:xfrm>
          <a:prstGeom prst="rect">
            <a:avLst/>
          </a:prstGeom>
        </p:spPr>
      </p:pic>
      <p:sp>
        <p:nvSpPr>
          <p:cNvPr id="14" name="Textfeld 13">
            <a:extLst>
              <a:ext uri="{FF2B5EF4-FFF2-40B4-BE49-F238E27FC236}">
                <a16:creationId xmlns:a16="http://schemas.microsoft.com/office/drawing/2014/main" id="{2F72BBE7-99A1-7D1A-541E-44068036567A}"/>
              </a:ext>
            </a:extLst>
          </p:cNvPr>
          <p:cNvSpPr txBox="1"/>
          <p:nvPr/>
        </p:nvSpPr>
        <p:spPr>
          <a:xfrm>
            <a:off x="5413656" y="1562839"/>
            <a:ext cx="1398665" cy="369332"/>
          </a:xfrm>
          <a:prstGeom prst="rect">
            <a:avLst/>
          </a:prstGeom>
          <a:noFill/>
        </p:spPr>
        <p:txBody>
          <a:bodyPr wrap="square" rtlCol="0">
            <a:spAutoFit/>
          </a:bodyPr>
          <a:lstStyle/>
          <a:p>
            <a:r>
              <a:rPr lang="de-DE">
                <a:solidFill>
                  <a:srgbClr val="4A5C66"/>
                </a:solidFill>
                <a:latin typeface="Arial" pitchFamily="34" charset="0"/>
                <a:ea typeface="MS PGothic" pitchFamily="34" charset="-128"/>
                <a:cs typeface="Arial" pitchFamily="34" charset="0"/>
              </a:rPr>
              <a:t>Punktetafel</a:t>
            </a:r>
          </a:p>
        </p:txBody>
      </p:sp>
      <p:sp>
        <p:nvSpPr>
          <p:cNvPr id="16" name="Textfeld 15">
            <a:extLst>
              <a:ext uri="{FF2B5EF4-FFF2-40B4-BE49-F238E27FC236}">
                <a16:creationId xmlns:a16="http://schemas.microsoft.com/office/drawing/2014/main" id="{5CA875B9-786F-A764-5232-04BBCDFF6173}"/>
              </a:ext>
            </a:extLst>
          </p:cNvPr>
          <p:cNvSpPr txBox="1"/>
          <p:nvPr/>
        </p:nvSpPr>
        <p:spPr>
          <a:xfrm>
            <a:off x="5052047" y="3830833"/>
            <a:ext cx="1664517" cy="646331"/>
          </a:xfrm>
          <a:prstGeom prst="rect">
            <a:avLst/>
          </a:prstGeom>
          <a:noFill/>
        </p:spPr>
        <p:txBody>
          <a:bodyPr wrap="square" rtlCol="0">
            <a:spAutoFit/>
          </a:bodyPr>
          <a:lstStyle/>
          <a:p>
            <a:r>
              <a:rPr lang="de-DE">
                <a:solidFill>
                  <a:srgbClr val="4A5C66"/>
                </a:solidFill>
                <a:latin typeface="Arial" pitchFamily="34" charset="0"/>
                <a:ea typeface="MS PGothic" pitchFamily="34" charset="-128"/>
                <a:cs typeface="Arial" pitchFamily="34" charset="0"/>
              </a:rPr>
              <a:t>Anmeldung &amp; Registrierung</a:t>
            </a:r>
          </a:p>
        </p:txBody>
      </p:sp>
      <p:sp>
        <p:nvSpPr>
          <p:cNvPr id="21" name="Textfeld 20">
            <a:extLst>
              <a:ext uri="{FF2B5EF4-FFF2-40B4-BE49-F238E27FC236}">
                <a16:creationId xmlns:a16="http://schemas.microsoft.com/office/drawing/2014/main" id="{85A26577-D91F-6675-F340-EFE9DF2FCC30}"/>
              </a:ext>
            </a:extLst>
          </p:cNvPr>
          <p:cNvSpPr txBox="1"/>
          <p:nvPr/>
        </p:nvSpPr>
        <p:spPr>
          <a:xfrm>
            <a:off x="5447768" y="5250031"/>
            <a:ext cx="1664517" cy="369332"/>
          </a:xfrm>
          <a:prstGeom prst="rect">
            <a:avLst/>
          </a:prstGeom>
          <a:noFill/>
        </p:spPr>
        <p:txBody>
          <a:bodyPr wrap="square" rtlCol="0">
            <a:spAutoFit/>
          </a:bodyPr>
          <a:lstStyle/>
          <a:p>
            <a:r>
              <a:rPr lang="de-DE">
                <a:solidFill>
                  <a:srgbClr val="4A5C66"/>
                </a:solidFill>
                <a:latin typeface="Arial" pitchFamily="34" charset="0"/>
                <a:ea typeface="MS PGothic" pitchFamily="34" charset="-128"/>
                <a:cs typeface="Arial" pitchFamily="34" charset="0"/>
              </a:rPr>
              <a:t>Administrator</a:t>
            </a:r>
          </a:p>
        </p:txBody>
      </p:sp>
      <p:sp>
        <p:nvSpPr>
          <p:cNvPr id="26" name="Textfeld 25">
            <a:extLst>
              <a:ext uri="{FF2B5EF4-FFF2-40B4-BE49-F238E27FC236}">
                <a16:creationId xmlns:a16="http://schemas.microsoft.com/office/drawing/2014/main" id="{395B2872-B74A-5ACA-BC92-0016E9E561FD}"/>
              </a:ext>
            </a:extLst>
          </p:cNvPr>
          <p:cNvSpPr txBox="1"/>
          <p:nvPr/>
        </p:nvSpPr>
        <p:spPr>
          <a:xfrm>
            <a:off x="5814212" y="1569649"/>
            <a:ext cx="1730634" cy="369332"/>
          </a:xfrm>
          <a:prstGeom prst="rect">
            <a:avLst/>
          </a:prstGeom>
          <a:noFill/>
        </p:spPr>
        <p:txBody>
          <a:bodyPr wrap="square" rtlCol="0">
            <a:spAutoFit/>
          </a:bodyPr>
          <a:lstStyle/>
          <a:p>
            <a:pPr algn="ctr"/>
            <a:r>
              <a:rPr lang="de-DE">
                <a:solidFill>
                  <a:srgbClr val="4A5C66"/>
                </a:solidFill>
                <a:latin typeface="Arial" pitchFamily="34" charset="0"/>
                <a:ea typeface="MS PGothic" pitchFamily="34" charset="-128"/>
                <a:cs typeface="Arial" pitchFamily="34" charset="0"/>
              </a:rPr>
              <a:t>Barrierefreiheit</a:t>
            </a:r>
          </a:p>
        </p:txBody>
      </p:sp>
      <p:pic>
        <p:nvPicPr>
          <p:cNvPr id="27" name="Grafik 26" descr="Maus mit einfarbiger Füllung">
            <a:extLst>
              <a:ext uri="{FF2B5EF4-FFF2-40B4-BE49-F238E27FC236}">
                <a16:creationId xmlns:a16="http://schemas.microsoft.com/office/drawing/2014/main" id="{53A2A990-82D9-0413-6043-22126A1B85D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56159" y="1981755"/>
            <a:ext cx="914400" cy="914400"/>
          </a:xfrm>
          <a:prstGeom prst="rect">
            <a:avLst/>
          </a:prstGeom>
        </p:spPr>
      </p:pic>
      <p:pic>
        <p:nvPicPr>
          <p:cNvPr id="28" name="Grafik 27" descr="Blind mit einfarbiger Füllung">
            <a:extLst>
              <a:ext uri="{FF2B5EF4-FFF2-40B4-BE49-F238E27FC236}">
                <a16:creationId xmlns:a16="http://schemas.microsoft.com/office/drawing/2014/main" id="{596BB096-279F-D8C0-6411-BB4A121A050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47768" y="1910100"/>
            <a:ext cx="914400" cy="914400"/>
          </a:xfrm>
          <a:prstGeom prst="rect">
            <a:avLst/>
          </a:prstGeom>
        </p:spPr>
      </p:pic>
      <p:sp>
        <p:nvSpPr>
          <p:cNvPr id="29" name="Textfeld 28">
            <a:extLst>
              <a:ext uri="{FF2B5EF4-FFF2-40B4-BE49-F238E27FC236}">
                <a16:creationId xmlns:a16="http://schemas.microsoft.com/office/drawing/2014/main" id="{28335797-009C-EE61-6E79-1C9B1D29E1CA}"/>
              </a:ext>
            </a:extLst>
          </p:cNvPr>
          <p:cNvSpPr txBox="1"/>
          <p:nvPr/>
        </p:nvSpPr>
        <p:spPr>
          <a:xfrm>
            <a:off x="8931710" y="1423125"/>
            <a:ext cx="1296069" cy="646331"/>
          </a:xfrm>
          <a:prstGeom prst="rect">
            <a:avLst/>
          </a:prstGeom>
          <a:noFill/>
        </p:spPr>
        <p:txBody>
          <a:bodyPr wrap="square" rtlCol="0">
            <a:spAutoFit/>
          </a:bodyPr>
          <a:lstStyle/>
          <a:p>
            <a:pPr algn="ctr"/>
            <a:r>
              <a:rPr lang="de-DE">
                <a:solidFill>
                  <a:srgbClr val="4A5C66"/>
                </a:solidFill>
                <a:latin typeface="Arial" pitchFamily="34" charset="0"/>
                <a:ea typeface="MS PGothic" pitchFamily="34" charset="-128"/>
                <a:cs typeface="Arial" pitchFamily="34" charset="0"/>
              </a:rPr>
              <a:t>Speichern &amp; Laden</a:t>
            </a:r>
          </a:p>
        </p:txBody>
      </p:sp>
      <p:grpSp>
        <p:nvGrpSpPr>
          <p:cNvPr id="30" name="Gruppieren 29">
            <a:extLst>
              <a:ext uri="{FF2B5EF4-FFF2-40B4-BE49-F238E27FC236}">
                <a16:creationId xmlns:a16="http://schemas.microsoft.com/office/drawing/2014/main" id="{65352068-B690-B737-0A00-14B177FAA058}"/>
              </a:ext>
            </a:extLst>
          </p:cNvPr>
          <p:cNvGrpSpPr/>
          <p:nvPr/>
        </p:nvGrpSpPr>
        <p:grpSpPr>
          <a:xfrm>
            <a:off x="9649049" y="2144380"/>
            <a:ext cx="590550" cy="609600"/>
            <a:chOff x="6216460" y="3635914"/>
            <a:chExt cx="590550" cy="609600"/>
          </a:xfrm>
        </p:grpSpPr>
        <p:sp>
          <p:nvSpPr>
            <p:cNvPr id="31" name="Freihandform: Form 30">
              <a:extLst>
                <a:ext uri="{FF2B5EF4-FFF2-40B4-BE49-F238E27FC236}">
                  <a16:creationId xmlns:a16="http://schemas.microsoft.com/office/drawing/2014/main" id="{C8397B43-6F3B-58B8-B27B-6FB200657725}"/>
                </a:ext>
              </a:extLst>
            </p:cNvPr>
            <p:cNvSpPr/>
            <p:nvPr/>
          </p:nvSpPr>
          <p:spPr>
            <a:xfrm rot="10800000">
              <a:off x="6316472" y="3635914"/>
              <a:ext cx="390525" cy="495300"/>
            </a:xfrm>
            <a:custGeom>
              <a:avLst/>
              <a:gdLst>
                <a:gd name="connsiteX0" fmla="*/ 390525 w 390525"/>
                <a:gd name="connsiteY0" fmla="*/ 266700 h 495300"/>
                <a:gd name="connsiteX1" fmla="*/ 271463 w 390525"/>
                <a:gd name="connsiteY1" fmla="*/ 266700 h 495300"/>
                <a:gd name="connsiteX2" fmla="*/ 271463 w 390525"/>
                <a:gd name="connsiteY2" fmla="*/ 0 h 495300"/>
                <a:gd name="connsiteX3" fmla="*/ 119063 w 390525"/>
                <a:gd name="connsiteY3" fmla="*/ 0 h 495300"/>
                <a:gd name="connsiteX4" fmla="*/ 119063 w 390525"/>
                <a:gd name="connsiteY4" fmla="*/ 266700 h 495300"/>
                <a:gd name="connsiteX5" fmla="*/ 0 w 390525"/>
                <a:gd name="connsiteY5" fmla="*/ 266700 h 495300"/>
                <a:gd name="connsiteX6" fmla="*/ 195263 w 390525"/>
                <a:gd name="connsiteY6"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95300">
                  <a:moveTo>
                    <a:pt x="390525" y="266700"/>
                  </a:moveTo>
                  <a:lnTo>
                    <a:pt x="271463" y="266700"/>
                  </a:lnTo>
                  <a:lnTo>
                    <a:pt x="271463" y="0"/>
                  </a:lnTo>
                  <a:lnTo>
                    <a:pt x="119063" y="0"/>
                  </a:lnTo>
                  <a:lnTo>
                    <a:pt x="119063" y="266700"/>
                  </a:lnTo>
                  <a:lnTo>
                    <a:pt x="0" y="266700"/>
                  </a:lnTo>
                  <a:lnTo>
                    <a:pt x="195263" y="495300"/>
                  </a:lnTo>
                  <a:close/>
                </a:path>
              </a:pathLst>
            </a:custGeom>
            <a:solidFill>
              <a:srgbClr val="262626"/>
            </a:solidFill>
            <a:ln w="12799" cap="flat">
              <a:noFill/>
              <a:prstDash val="solid"/>
              <a:miter/>
            </a:ln>
          </p:spPr>
          <p:txBody>
            <a:bodyPr rtlCol="0" anchor="ctr"/>
            <a:lstStyle/>
            <a:p>
              <a:endParaRPr lang="de-DE"/>
            </a:p>
          </p:txBody>
        </p:sp>
        <p:sp>
          <p:nvSpPr>
            <p:cNvPr id="32" name="Freihandform: Form 31">
              <a:extLst>
                <a:ext uri="{FF2B5EF4-FFF2-40B4-BE49-F238E27FC236}">
                  <a16:creationId xmlns:a16="http://schemas.microsoft.com/office/drawing/2014/main" id="{29982490-B3ED-07C3-A957-283B03A81CD6}"/>
                </a:ext>
              </a:extLst>
            </p:cNvPr>
            <p:cNvSpPr/>
            <p:nvPr/>
          </p:nvSpPr>
          <p:spPr>
            <a:xfrm>
              <a:off x="6216460" y="4016914"/>
              <a:ext cx="590550" cy="228600"/>
            </a:xfrm>
            <a:custGeom>
              <a:avLst/>
              <a:gdLst>
                <a:gd name="connsiteX0" fmla="*/ 533400 w 590550"/>
                <a:gd name="connsiteY0" fmla="*/ 0 h 228600"/>
                <a:gd name="connsiteX1" fmla="*/ 533400 w 590550"/>
                <a:gd name="connsiteY1" fmla="*/ 171450 h 228600"/>
                <a:gd name="connsiteX2" fmla="*/ 57150 w 590550"/>
                <a:gd name="connsiteY2" fmla="*/ 171450 h 228600"/>
                <a:gd name="connsiteX3" fmla="*/ 57150 w 590550"/>
                <a:gd name="connsiteY3" fmla="*/ 0 h 228600"/>
                <a:gd name="connsiteX4" fmla="*/ 0 w 590550"/>
                <a:gd name="connsiteY4" fmla="*/ 0 h 228600"/>
                <a:gd name="connsiteX5" fmla="*/ 0 w 590550"/>
                <a:gd name="connsiteY5" fmla="*/ 228600 h 228600"/>
                <a:gd name="connsiteX6" fmla="*/ 590550 w 590550"/>
                <a:gd name="connsiteY6" fmla="*/ 228600 h 228600"/>
                <a:gd name="connsiteX7" fmla="*/ 590550 w 590550"/>
                <a:gd name="connsiteY7" fmla="*/ 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0550" h="228600">
                  <a:moveTo>
                    <a:pt x="533400" y="0"/>
                  </a:moveTo>
                  <a:lnTo>
                    <a:pt x="533400" y="171450"/>
                  </a:lnTo>
                  <a:lnTo>
                    <a:pt x="57150" y="171450"/>
                  </a:lnTo>
                  <a:lnTo>
                    <a:pt x="57150" y="0"/>
                  </a:lnTo>
                  <a:lnTo>
                    <a:pt x="0" y="0"/>
                  </a:lnTo>
                  <a:lnTo>
                    <a:pt x="0" y="228600"/>
                  </a:lnTo>
                  <a:lnTo>
                    <a:pt x="590550" y="228600"/>
                  </a:lnTo>
                  <a:lnTo>
                    <a:pt x="590550" y="0"/>
                  </a:lnTo>
                  <a:close/>
                </a:path>
              </a:pathLst>
            </a:custGeom>
            <a:solidFill>
              <a:srgbClr val="262626"/>
            </a:solidFill>
            <a:ln w="12799" cap="flat">
              <a:noFill/>
              <a:prstDash val="solid"/>
              <a:miter/>
            </a:ln>
          </p:spPr>
          <p:txBody>
            <a:bodyPr rtlCol="0" anchor="ctr"/>
            <a:lstStyle/>
            <a:p>
              <a:endParaRPr lang="de-DE"/>
            </a:p>
          </p:txBody>
        </p:sp>
      </p:grpSp>
      <p:pic>
        <p:nvPicPr>
          <p:cNvPr id="33" name="Grafik 32" descr="Herunterladen mit einfarbiger Füllung">
            <a:extLst>
              <a:ext uri="{FF2B5EF4-FFF2-40B4-BE49-F238E27FC236}">
                <a16:creationId xmlns:a16="http://schemas.microsoft.com/office/drawing/2014/main" id="{EB8369FA-76A2-A724-41EC-E8CFA9EE0B0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734649" y="2010709"/>
            <a:ext cx="914400" cy="914400"/>
          </a:xfrm>
          <a:prstGeom prst="rect">
            <a:avLst/>
          </a:prstGeom>
        </p:spPr>
      </p:pic>
      <p:pic>
        <p:nvPicPr>
          <p:cNvPr id="34" name="Grafik 33" descr="Farbe mit einfarbiger Füllung">
            <a:extLst>
              <a:ext uri="{FF2B5EF4-FFF2-40B4-BE49-F238E27FC236}">
                <a16:creationId xmlns:a16="http://schemas.microsoft.com/office/drawing/2014/main" id="{D387800C-4923-C2A7-0B34-D6411D49BE4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67602" y="4048764"/>
            <a:ext cx="856800" cy="856800"/>
          </a:xfrm>
          <a:prstGeom prst="rect">
            <a:avLst/>
          </a:prstGeom>
        </p:spPr>
      </p:pic>
      <p:pic>
        <p:nvPicPr>
          <p:cNvPr id="35" name="Grafik 34" descr="Farbe mit einfarbiger Füllung">
            <a:extLst>
              <a:ext uri="{FF2B5EF4-FFF2-40B4-BE49-F238E27FC236}">
                <a16:creationId xmlns:a16="http://schemas.microsoft.com/office/drawing/2014/main" id="{A0B934FF-921F-997D-2811-28E13084BDF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81605" y="4297137"/>
            <a:ext cx="819150" cy="819150"/>
          </a:xfrm>
          <a:prstGeom prst="rect">
            <a:avLst/>
          </a:prstGeom>
        </p:spPr>
      </p:pic>
      <p:sp>
        <p:nvSpPr>
          <p:cNvPr id="36" name="Textfeld 35">
            <a:extLst>
              <a:ext uri="{FF2B5EF4-FFF2-40B4-BE49-F238E27FC236}">
                <a16:creationId xmlns:a16="http://schemas.microsoft.com/office/drawing/2014/main" id="{51E11E0F-A1E4-875E-FC74-3F70B96CAC48}"/>
              </a:ext>
            </a:extLst>
          </p:cNvPr>
          <p:cNvSpPr txBox="1"/>
          <p:nvPr/>
        </p:nvSpPr>
        <p:spPr>
          <a:xfrm>
            <a:off x="7541011" y="3741123"/>
            <a:ext cx="1344136" cy="369332"/>
          </a:xfrm>
          <a:prstGeom prst="rect">
            <a:avLst/>
          </a:prstGeom>
          <a:noFill/>
        </p:spPr>
        <p:txBody>
          <a:bodyPr wrap="square" rtlCol="0">
            <a:spAutoFit/>
          </a:bodyPr>
          <a:lstStyle/>
          <a:p>
            <a:r>
              <a:rPr lang="de-DE">
                <a:solidFill>
                  <a:srgbClr val="4A5C66"/>
                </a:solidFill>
                <a:latin typeface="Arial" pitchFamily="34" charset="0"/>
                <a:ea typeface="MS PGothic" pitchFamily="34" charset="-128"/>
                <a:cs typeface="Arial" pitchFamily="34" charset="0"/>
              </a:rPr>
              <a:t>Farbmodus</a:t>
            </a:r>
          </a:p>
        </p:txBody>
      </p:sp>
      <p:sp>
        <p:nvSpPr>
          <p:cNvPr id="5" name="Textfeld 4">
            <a:extLst>
              <a:ext uri="{FF2B5EF4-FFF2-40B4-BE49-F238E27FC236}">
                <a16:creationId xmlns:a16="http://schemas.microsoft.com/office/drawing/2014/main" id="{B5C2011A-914C-2362-F082-02811237417A}"/>
              </a:ext>
            </a:extLst>
          </p:cNvPr>
          <p:cNvSpPr txBox="1"/>
          <p:nvPr/>
        </p:nvSpPr>
        <p:spPr>
          <a:xfrm>
            <a:off x="5049029" y="2639680"/>
            <a:ext cx="1530365" cy="646331"/>
          </a:xfrm>
          <a:prstGeom prst="rect">
            <a:avLst/>
          </a:prstGeom>
          <a:noFill/>
        </p:spPr>
        <p:txBody>
          <a:bodyPr wrap="square" rtlCol="0">
            <a:spAutoFit/>
          </a:bodyPr>
          <a:lstStyle/>
          <a:p>
            <a:r>
              <a:rPr lang="de-DE">
                <a:solidFill>
                  <a:srgbClr val="4A5C66"/>
                </a:solidFill>
                <a:latin typeface="Arial" pitchFamily="34" charset="0"/>
                <a:ea typeface="MS PGothic" pitchFamily="34" charset="-128"/>
                <a:cs typeface="Arial" pitchFamily="34" charset="0"/>
              </a:rPr>
              <a:t>Belohnungs-system</a:t>
            </a:r>
          </a:p>
        </p:txBody>
      </p:sp>
      <p:sp>
        <p:nvSpPr>
          <p:cNvPr id="6" name="Textfeld 5">
            <a:extLst>
              <a:ext uri="{FF2B5EF4-FFF2-40B4-BE49-F238E27FC236}">
                <a16:creationId xmlns:a16="http://schemas.microsoft.com/office/drawing/2014/main" id="{93C2D24E-0745-0CF2-CB70-D22B5603F325}"/>
              </a:ext>
            </a:extLst>
          </p:cNvPr>
          <p:cNvSpPr txBox="1"/>
          <p:nvPr/>
        </p:nvSpPr>
        <p:spPr>
          <a:xfrm>
            <a:off x="7949675" y="5224364"/>
            <a:ext cx="3709525" cy="338554"/>
          </a:xfrm>
          <a:prstGeom prst="rect">
            <a:avLst/>
          </a:prstGeom>
          <a:noFill/>
        </p:spPr>
        <p:txBody>
          <a:bodyPr wrap="square">
            <a:spAutoFit/>
          </a:bodyPr>
          <a:lstStyle/>
          <a:p>
            <a:pPr algn="r"/>
            <a:r>
              <a:rPr lang="en-US" sz="1600">
                <a:solidFill>
                  <a:srgbClr val="4A5C66"/>
                </a:solidFill>
              </a:rPr>
              <a:t>Bing Image Creator</a:t>
            </a:r>
            <a:endParaRPr lang="de-DE" sz="1600">
              <a:solidFill>
                <a:srgbClr val="4A5C66"/>
              </a:solidFill>
            </a:endParaRPr>
          </a:p>
        </p:txBody>
      </p:sp>
    </p:spTree>
    <p:extLst>
      <p:ext uri="{BB962C8B-B14F-4D97-AF65-F5344CB8AC3E}">
        <p14:creationId xmlns:p14="http://schemas.microsoft.com/office/powerpoint/2010/main" val="37883728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14"/>
                                        </p:tgtEl>
                                      </p:cBhvr>
                                    </p:animEffect>
                                    <p:set>
                                      <p:cBhvr>
                                        <p:cTn id="33" dur="1" fill="hold">
                                          <p:stCondLst>
                                            <p:cond delay="499"/>
                                          </p:stCondLst>
                                        </p:cTn>
                                        <p:tgtEl>
                                          <p:spTgt spid="14"/>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6"/>
                                        </p:tgtEl>
                                      </p:cBhvr>
                                    </p:animEffect>
                                    <p:set>
                                      <p:cBhvr>
                                        <p:cTn id="36" dur="1" fill="hold">
                                          <p:stCondLst>
                                            <p:cond delay="499"/>
                                          </p:stCondLst>
                                        </p:cTn>
                                        <p:tgtEl>
                                          <p:spTgt spid="16"/>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21"/>
                                        </p:tgtEl>
                                      </p:cBhvr>
                                    </p:animEffect>
                                    <p:set>
                                      <p:cBhvr>
                                        <p:cTn id="39" dur="1" fill="hold">
                                          <p:stCondLst>
                                            <p:cond delay="499"/>
                                          </p:stCondLst>
                                        </p:cTn>
                                        <p:tgtEl>
                                          <p:spTgt spid="21"/>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6"/>
                                        </p:tgtEl>
                                      </p:cBhvr>
                                    </p:animEffect>
                                    <p:set>
                                      <p:cBhvr>
                                        <p:cTn id="45" dur="1" fill="hold">
                                          <p:stCondLst>
                                            <p:cond delay="499"/>
                                          </p:stCondLst>
                                        </p:cTn>
                                        <p:tgtEl>
                                          <p:spTgt spid="6"/>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
                                            <p:txEl>
                                              <p:pRg st="1" end="1"/>
                                            </p:txEl>
                                          </p:spTgt>
                                        </p:tgtEl>
                                        <p:attrNameLst>
                                          <p:attrName>style.visibility</p:attrName>
                                        </p:attrNameLst>
                                      </p:cBhvr>
                                      <p:to>
                                        <p:strVal val="visible"/>
                                      </p:to>
                                    </p:set>
                                    <p:animEffect transition="in" filter="fade">
                                      <p:cBhvr>
                                        <p:cTn id="50" dur="500"/>
                                        <p:tgtEl>
                                          <p:spTgt spid="2">
                                            <p:txEl>
                                              <p:pRg st="1" end="1"/>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nodeType="with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500"/>
                                        <p:tgtEl>
                                          <p:spTgt spid="2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500"/>
                                        <p:tgtEl>
                                          <p:spTgt spid="2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par>
                                <p:cTn id="63" presetID="10" presetClass="entr" presetSubtype="0" fill="hold"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par>
                                <p:cTn id="66" presetID="10" presetClass="entr" presetSubtype="0" fill="hold"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fade">
                                      <p:cBhvr>
                                        <p:cTn id="71" dur="500"/>
                                        <p:tgtEl>
                                          <p:spTgt spid="36"/>
                                        </p:tgtEl>
                                      </p:cBhvr>
                                    </p:animEffect>
                                  </p:childTnLst>
                                </p:cTn>
                              </p:par>
                              <p:par>
                                <p:cTn id="72" presetID="10" presetClass="entr" presetSubtype="0" fill="hold" nodeType="withEffect">
                                  <p:stCondLst>
                                    <p:cond delay="0"/>
                                  </p:stCondLst>
                                  <p:childTnLst>
                                    <p:set>
                                      <p:cBhvr>
                                        <p:cTn id="73" dur="1" fill="hold">
                                          <p:stCondLst>
                                            <p:cond delay="0"/>
                                          </p:stCondLst>
                                        </p:cTn>
                                        <p:tgtEl>
                                          <p:spTgt spid="35"/>
                                        </p:tgtEl>
                                        <p:attrNameLst>
                                          <p:attrName>style.visibility</p:attrName>
                                        </p:attrNameLst>
                                      </p:cBhvr>
                                      <p:to>
                                        <p:strVal val="visible"/>
                                      </p:to>
                                    </p:set>
                                    <p:animEffect transition="in" filter="fade">
                                      <p:cBhvr>
                                        <p:cTn id="74" dur="500"/>
                                        <p:tgtEl>
                                          <p:spTgt spid="35"/>
                                        </p:tgtEl>
                                      </p:cBhvr>
                                    </p:animEffect>
                                  </p:childTnLst>
                                </p:cTn>
                              </p:par>
                              <p:par>
                                <p:cTn id="75" presetID="10" presetClass="entr" presetSubtype="0" fill="hold" nodeType="with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fade">
                                      <p:cBhvr>
                                        <p:cTn id="77" dur="500"/>
                                        <p:tgtEl>
                                          <p:spTgt spid="3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1" nodeType="clickEffect">
                                  <p:stCondLst>
                                    <p:cond delay="0"/>
                                  </p:stCondLst>
                                  <p:childTnLst>
                                    <p:animEffect transition="out" filter="fade">
                                      <p:cBhvr>
                                        <p:cTn id="81" dur="500"/>
                                        <p:tgtEl>
                                          <p:spTgt spid="26"/>
                                        </p:tgtEl>
                                      </p:cBhvr>
                                    </p:animEffect>
                                    <p:set>
                                      <p:cBhvr>
                                        <p:cTn id="82" dur="1" fill="hold">
                                          <p:stCondLst>
                                            <p:cond delay="499"/>
                                          </p:stCondLst>
                                        </p:cTn>
                                        <p:tgtEl>
                                          <p:spTgt spid="26"/>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28"/>
                                        </p:tgtEl>
                                      </p:cBhvr>
                                    </p:animEffect>
                                    <p:set>
                                      <p:cBhvr>
                                        <p:cTn id="85" dur="1" fill="hold">
                                          <p:stCondLst>
                                            <p:cond delay="499"/>
                                          </p:stCondLst>
                                        </p:cTn>
                                        <p:tgtEl>
                                          <p:spTgt spid="28"/>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27"/>
                                        </p:tgtEl>
                                      </p:cBhvr>
                                    </p:animEffect>
                                    <p:set>
                                      <p:cBhvr>
                                        <p:cTn id="88" dur="1" fill="hold">
                                          <p:stCondLst>
                                            <p:cond delay="499"/>
                                          </p:stCondLst>
                                        </p:cTn>
                                        <p:tgtEl>
                                          <p:spTgt spid="27"/>
                                        </p:tgtEl>
                                        <p:attrNameLst>
                                          <p:attrName>style.visibility</p:attrName>
                                        </p:attrNameLst>
                                      </p:cBhvr>
                                      <p:to>
                                        <p:strVal val="hidden"/>
                                      </p:to>
                                    </p:set>
                                  </p:childTnLst>
                                </p:cTn>
                              </p:par>
                              <p:par>
                                <p:cTn id="89" presetID="10" presetClass="exit" presetSubtype="0" fill="hold" grpId="1" nodeType="withEffect">
                                  <p:stCondLst>
                                    <p:cond delay="0"/>
                                  </p:stCondLst>
                                  <p:childTnLst>
                                    <p:animEffect transition="out" filter="fade">
                                      <p:cBhvr>
                                        <p:cTn id="90" dur="500"/>
                                        <p:tgtEl>
                                          <p:spTgt spid="29"/>
                                        </p:tgtEl>
                                      </p:cBhvr>
                                    </p:animEffect>
                                    <p:set>
                                      <p:cBhvr>
                                        <p:cTn id="91" dur="1" fill="hold">
                                          <p:stCondLst>
                                            <p:cond delay="499"/>
                                          </p:stCondLst>
                                        </p:cTn>
                                        <p:tgtEl>
                                          <p:spTgt spid="29"/>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33"/>
                                        </p:tgtEl>
                                      </p:cBhvr>
                                    </p:animEffect>
                                    <p:set>
                                      <p:cBhvr>
                                        <p:cTn id="94" dur="1" fill="hold">
                                          <p:stCondLst>
                                            <p:cond delay="499"/>
                                          </p:stCondLst>
                                        </p:cTn>
                                        <p:tgtEl>
                                          <p:spTgt spid="33"/>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30"/>
                                        </p:tgtEl>
                                      </p:cBhvr>
                                    </p:animEffect>
                                    <p:set>
                                      <p:cBhvr>
                                        <p:cTn id="97" dur="1" fill="hold">
                                          <p:stCondLst>
                                            <p:cond delay="499"/>
                                          </p:stCondLst>
                                        </p:cTn>
                                        <p:tgtEl>
                                          <p:spTgt spid="30"/>
                                        </p:tgtEl>
                                        <p:attrNameLst>
                                          <p:attrName>style.visibility</p:attrName>
                                        </p:attrNameLst>
                                      </p:cBhvr>
                                      <p:to>
                                        <p:strVal val="hidden"/>
                                      </p:to>
                                    </p:set>
                                  </p:childTnLst>
                                </p:cTn>
                              </p:par>
                              <p:par>
                                <p:cTn id="98" presetID="10" presetClass="exit" presetSubtype="0" fill="hold" grpId="1" nodeType="withEffect">
                                  <p:stCondLst>
                                    <p:cond delay="0"/>
                                  </p:stCondLst>
                                  <p:childTnLst>
                                    <p:animEffect transition="out" filter="fade">
                                      <p:cBhvr>
                                        <p:cTn id="99" dur="500"/>
                                        <p:tgtEl>
                                          <p:spTgt spid="36"/>
                                        </p:tgtEl>
                                      </p:cBhvr>
                                    </p:animEffect>
                                    <p:set>
                                      <p:cBhvr>
                                        <p:cTn id="100" dur="1" fill="hold">
                                          <p:stCondLst>
                                            <p:cond delay="499"/>
                                          </p:stCondLst>
                                        </p:cTn>
                                        <p:tgtEl>
                                          <p:spTgt spid="36"/>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500"/>
                                        <p:tgtEl>
                                          <p:spTgt spid="35"/>
                                        </p:tgtEl>
                                      </p:cBhvr>
                                    </p:animEffect>
                                    <p:set>
                                      <p:cBhvr>
                                        <p:cTn id="103" dur="1" fill="hold">
                                          <p:stCondLst>
                                            <p:cond delay="499"/>
                                          </p:stCondLst>
                                        </p:cTn>
                                        <p:tgtEl>
                                          <p:spTgt spid="35"/>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500"/>
                                        <p:tgtEl>
                                          <p:spTgt spid="34"/>
                                        </p:tgtEl>
                                      </p:cBhvr>
                                    </p:animEffect>
                                    <p:set>
                                      <p:cBhvr>
                                        <p:cTn id="106"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6" grpId="0"/>
      <p:bldP spid="16" grpId="1"/>
      <p:bldP spid="21" grpId="0"/>
      <p:bldP spid="21" grpId="1"/>
      <p:bldP spid="26" grpId="0"/>
      <p:bldP spid="26" grpId="1"/>
      <p:bldP spid="29" grpId="0"/>
      <p:bldP spid="29" grpId="1"/>
      <p:bldP spid="36" grpId="0"/>
      <p:bldP spid="36" grpId="1"/>
      <p:bldP spid="5" grpId="0"/>
      <p:bldP spid="5" grpId="1"/>
      <p:bldP spid="6" grpId="0"/>
      <p:bldP spid="6"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432000" y="1656000"/>
            <a:ext cx="4471028" cy="4581312"/>
          </a:xfrm>
        </p:spPr>
        <p:txBody>
          <a:bodyPr/>
          <a:lstStyle/>
          <a:p>
            <a:r>
              <a:rPr lang="de-DE"/>
              <a:t>Bestenliste &amp; Errungenschaften</a:t>
            </a:r>
          </a:p>
          <a:p>
            <a:r>
              <a:rPr lang="de-DE"/>
              <a:t>Spiel- &amp; Webseitenerweiterung</a:t>
            </a:r>
          </a:p>
          <a:p>
            <a:r>
              <a:rPr lang="de-DE"/>
              <a:t>Zusätzliche Spiele</a:t>
            </a:r>
          </a:p>
          <a:p>
            <a:endParaRPr lang="de-DE"/>
          </a:p>
        </p:txBody>
      </p:sp>
      <p:sp>
        <p:nvSpPr>
          <p:cNvPr id="3" name="Titel 2"/>
          <p:cNvSpPr>
            <a:spLocks noGrp="1"/>
          </p:cNvSpPr>
          <p:nvPr>
            <p:ph type="title"/>
          </p:nvPr>
        </p:nvSpPr>
        <p:spPr/>
        <p:txBody>
          <a:bodyPr/>
          <a:lstStyle/>
          <a:p>
            <a:r>
              <a:rPr lang="de-DE" sz="2400"/>
              <a:t>Erweiternde Projektfeatures</a:t>
            </a:r>
          </a:p>
        </p:txBody>
      </p:sp>
      <p:sp>
        <p:nvSpPr>
          <p:cNvPr id="4" name="Foliennummernplatzhalter 3"/>
          <p:cNvSpPr>
            <a:spLocks noGrp="1"/>
          </p:cNvSpPr>
          <p:nvPr>
            <p:ph type="sldNum" sz="quarter" idx="10"/>
          </p:nvPr>
        </p:nvSpPr>
        <p:spPr/>
        <p:txBody>
          <a:bodyPr/>
          <a:lstStyle/>
          <a:p>
            <a:pPr>
              <a:defRPr/>
            </a:pPr>
            <a:fld id="{5D6CBC89-780D-6F43-A4AF-E4A7285D6779}" type="slidenum">
              <a:rPr lang="de-DE" altLang="de-DE" smtClean="0"/>
              <a:pPr>
                <a:defRPr/>
              </a:pPr>
              <a:t>11</a:t>
            </a:fld>
            <a:endParaRPr lang="de-DE" altLang="de-DE"/>
          </a:p>
        </p:txBody>
      </p:sp>
      <p:sp>
        <p:nvSpPr>
          <p:cNvPr id="15" name="Rectangle 21">
            <a:extLst>
              <a:ext uri="{FF2B5EF4-FFF2-40B4-BE49-F238E27FC236}">
                <a16:creationId xmlns:a16="http://schemas.microsoft.com/office/drawing/2014/main" id="{8C561230-3A9C-C4C1-CA85-A061AB9109F2}"/>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Justine </a:t>
            </a:r>
            <a:r>
              <a:rPr lang="de-DE" sz="1400" err="1">
                <a:latin typeface="Arial" panose="020B0604020202020204" pitchFamily="34" charset="0"/>
                <a:cs typeface="Arial" panose="020B0604020202020204" pitchFamily="34" charset="0"/>
              </a:rPr>
              <a:t>Buß</a:t>
            </a:r>
            <a:endParaRPr lang="en-DE" sz="1400">
              <a:latin typeface="Arial" panose="020B0604020202020204" pitchFamily="34" charset="0"/>
              <a:cs typeface="Arial" panose="020B0604020202020204" pitchFamily="34" charset="0"/>
            </a:endParaRPr>
          </a:p>
        </p:txBody>
      </p:sp>
      <p:pic>
        <p:nvPicPr>
          <p:cNvPr id="10" name="Grafik 9" descr="Klemmbrett abgehakt mit einfarbiger Füllung">
            <a:extLst>
              <a:ext uri="{FF2B5EF4-FFF2-40B4-BE49-F238E27FC236}">
                <a16:creationId xmlns:a16="http://schemas.microsoft.com/office/drawing/2014/main" id="{809FC7D6-4569-FB3A-9DB0-B38A1CB7E9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34000" y="5533200"/>
            <a:ext cx="856800" cy="856800"/>
          </a:xfrm>
          <a:prstGeom prst="rect">
            <a:avLst/>
          </a:prstGeom>
        </p:spPr>
      </p:pic>
      <p:grpSp>
        <p:nvGrpSpPr>
          <p:cNvPr id="6" name="Gruppieren 5">
            <a:extLst>
              <a:ext uri="{FF2B5EF4-FFF2-40B4-BE49-F238E27FC236}">
                <a16:creationId xmlns:a16="http://schemas.microsoft.com/office/drawing/2014/main" id="{0EF8BCB3-EA85-184F-ACBA-D292B8C2DF15}"/>
              </a:ext>
            </a:extLst>
          </p:cNvPr>
          <p:cNvGrpSpPr/>
          <p:nvPr/>
        </p:nvGrpSpPr>
        <p:grpSpPr>
          <a:xfrm>
            <a:off x="6297426" y="1069230"/>
            <a:ext cx="1071093" cy="1080151"/>
            <a:chOff x="5689960" y="3576193"/>
            <a:chExt cx="1071093" cy="1080151"/>
          </a:xfrm>
        </p:grpSpPr>
        <p:grpSp>
          <p:nvGrpSpPr>
            <p:cNvPr id="7" name="Gruppieren 6">
              <a:extLst>
                <a:ext uri="{FF2B5EF4-FFF2-40B4-BE49-F238E27FC236}">
                  <a16:creationId xmlns:a16="http://schemas.microsoft.com/office/drawing/2014/main" id="{AB830B14-4862-C3D9-9925-D64055670D11}"/>
                </a:ext>
              </a:extLst>
            </p:cNvPr>
            <p:cNvGrpSpPr/>
            <p:nvPr/>
          </p:nvGrpSpPr>
          <p:grpSpPr>
            <a:xfrm>
              <a:off x="5729909" y="3620053"/>
              <a:ext cx="991199" cy="992431"/>
              <a:chOff x="8495198" y="268880"/>
              <a:chExt cx="576002" cy="566364"/>
            </a:xfrm>
          </p:grpSpPr>
          <p:sp>
            <p:nvSpPr>
              <p:cNvPr id="11" name="Rechteck: eine Ecke abgerundet 10">
                <a:extLst>
                  <a:ext uri="{FF2B5EF4-FFF2-40B4-BE49-F238E27FC236}">
                    <a16:creationId xmlns:a16="http://schemas.microsoft.com/office/drawing/2014/main" id="{D5ABCE02-656E-D3A5-E3B4-792404F55BA4}"/>
                  </a:ext>
                </a:extLst>
              </p:cNvPr>
              <p:cNvSpPr/>
              <p:nvPr/>
            </p:nvSpPr>
            <p:spPr>
              <a:xfrm>
                <a:off x="8783200" y="268880"/>
                <a:ext cx="288000" cy="288000"/>
              </a:xfrm>
              <a:prstGeom prst="round1Rect">
                <a:avLst/>
              </a:prstGeom>
              <a:solidFill>
                <a:schemeClr val="bg1"/>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eine Ecke abgerundet 11">
                <a:extLst>
                  <a:ext uri="{FF2B5EF4-FFF2-40B4-BE49-F238E27FC236}">
                    <a16:creationId xmlns:a16="http://schemas.microsoft.com/office/drawing/2014/main" id="{57550A2A-26A7-A6DD-A69F-6F38BD35A18A}"/>
                  </a:ext>
                </a:extLst>
              </p:cNvPr>
              <p:cNvSpPr/>
              <p:nvPr/>
            </p:nvSpPr>
            <p:spPr>
              <a:xfrm rot="16200000">
                <a:off x="8495199" y="268880"/>
                <a:ext cx="288000" cy="288000"/>
              </a:xfrm>
              <a:prstGeom prst="round1Rect">
                <a:avLst/>
              </a:prstGeom>
              <a:solidFill>
                <a:srgbClr val="996633"/>
              </a:solidFill>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solidFill>
                    <a:schemeClr val="dk1"/>
                  </a:solidFill>
                </a:endParaRPr>
              </a:p>
            </p:txBody>
          </p:sp>
          <p:sp>
            <p:nvSpPr>
              <p:cNvPr id="17" name="Rechteck: eine Ecke abgerundet 16">
                <a:extLst>
                  <a:ext uri="{FF2B5EF4-FFF2-40B4-BE49-F238E27FC236}">
                    <a16:creationId xmlns:a16="http://schemas.microsoft.com/office/drawing/2014/main" id="{4279D9A6-8A18-18E8-E686-8A42B6023DE3}"/>
                  </a:ext>
                </a:extLst>
              </p:cNvPr>
              <p:cNvSpPr/>
              <p:nvPr/>
            </p:nvSpPr>
            <p:spPr>
              <a:xfrm rot="10800000">
                <a:off x="8495198" y="547244"/>
                <a:ext cx="288000" cy="288000"/>
              </a:xfrm>
              <a:prstGeom prst="round1Rect">
                <a:avLst/>
              </a:prstGeom>
              <a:solidFill>
                <a:schemeClr val="bg1"/>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eine Ecke abgerundet 18">
                <a:extLst>
                  <a:ext uri="{FF2B5EF4-FFF2-40B4-BE49-F238E27FC236}">
                    <a16:creationId xmlns:a16="http://schemas.microsoft.com/office/drawing/2014/main" id="{ABF9139F-E3EF-E6AB-0F73-F958FF863DE3}"/>
                  </a:ext>
                </a:extLst>
              </p:cNvPr>
              <p:cNvSpPr/>
              <p:nvPr/>
            </p:nvSpPr>
            <p:spPr>
              <a:xfrm rot="5400000">
                <a:off x="8783199" y="547244"/>
                <a:ext cx="288000" cy="288000"/>
              </a:xfrm>
              <a:prstGeom prst="round1Rect">
                <a:avLst/>
              </a:prstGeom>
              <a:solidFill>
                <a:srgbClr val="996633"/>
              </a:solidFill>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solidFill>
                    <a:schemeClr val="dk1"/>
                  </a:solidFill>
                </a:endParaRPr>
              </a:p>
            </p:txBody>
          </p:sp>
        </p:grpSp>
        <p:pic>
          <p:nvPicPr>
            <p:cNvPr id="8" name="Grafik 7" descr="Bauer mit einfarbiger Füllung">
              <a:extLst>
                <a:ext uri="{FF2B5EF4-FFF2-40B4-BE49-F238E27FC236}">
                  <a16:creationId xmlns:a16="http://schemas.microsoft.com/office/drawing/2014/main" id="{5B81E4A8-021D-E404-FDC1-0ACB47A926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89960" y="3576193"/>
              <a:ext cx="575493" cy="575493"/>
            </a:xfrm>
            <a:prstGeom prst="rect">
              <a:avLst/>
            </a:prstGeom>
          </p:spPr>
        </p:pic>
        <p:pic>
          <p:nvPicPr>
            <p:cNvPr id="9" name="Grafik 8" descr="Bauer mit einfarbiger Füllung">
              <a:extLst>
                <a:ext uri="{FF2B5EF4-FFF2-40B4-BE49-F238E27FC236}">
                  <a16:creationId xmlns:a16="http://schemas.microsoft.com/office/drawing/2014/main" id="{92BF8AAB-E44D-8281-6110-5FA34061176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85560" y="4080851"/>
              <a:ext cx="575493" cy="575493"/>
            </a:xfrm>
            <a:prstGeom prst="rect">
              <a:avLst/>
            </a:prstGeom>
          </p:spPr>
        </p:pic>
      </p:grpSp>
      <p:grpSp>
        <p:nvGrpSpPr>
          <p:cNvPr id="22" name="Gruppieren 21">
            <a:extLst>
              <a:ext uri="{FF2B5EF4-FFF2-40B4-BE49-F238E27FC236}">
                <a16:creationId xmlns:a16="http://schemas.microsoft.com/office/drawing/2014/main" id="{BBC03B62-85FC-7DF4-37DC-A7AF6CB55D93}"/>
              </a:ext>
            </a:extLst>
          </p:cNvPr>
          <p:cNvGrpSpPr/>
          <p:nvPr/>
        </p:nvGrpSpPr>
        <p:grpSpPr>
          <a:xfrm>
            <a:off x="9221009" y="1337291"/>
            <a:ext cx="993892" cy="1015997"/>
            <a:chOff x="4110487" y="4623169"/>
            <a:chExt cx="993892" cy="1015997"/>
          </a:xfrm>
        </p:grpSpPr>
        <p:grpSp>
          <p:nvGrpSpPr>
            <p:cNvPr id="23" name="Gruppieren 22">
              <a:extLst>
                <a:ext uri="{FF2B5EF4-FFF2-40B4-BE49-F238E27FC236}">
                  <a16:creationId xmlns:a16="http://schemas.microsoft.com/office/drawing/2014/main" id="{FF03F4A4-E1BE-B1E0-CF93-A384969D0215}"/>
                </a:ext>
              </a:extLst>
            </p:cNvPr>
            <p:cNvGrpSpPr/>
            <p:nvPr/>
          </p:nvGrpSpPr>
          <p:grpSpPr>
            <a:xfrm>
              <a:off x="4110487" y="4623169"/>
              <a:ext cx="993892" cy="1015997"/>
              <a:chOff x="4932848" y="4599890"/>
              <a:chExt cx="900000" cy="900000"/>
            </a:xfrm>
          </p:grpSpPr>
          <p:sp>
            <p:nvSpPr>
              <p:cNvPr id="45" name="Rechteck 44">
                <a:extLst>
                  <a:ext uri="{FF2B5EF4-FFF2-40B4-BE49-F238E27FC236}">
                    <a16:creationId xmlns:a16="http://schemas.microsoft.com/office/drawing/2014/main" id="{373E74F3-1DB0-E691-A020-5291D5D17638}"/>
                  </a:ext>
                </a:extLst>
              </p:cNvPr>
              <p:cNvSpPr/>
              <p:nvPr/>
            </p:nvSpPr>
            <p:spPr>
              <a:xfrm>
                <a:off x="4932848" y="4599890"/>
                <a:ext cx="900000" cy="900000"/>
              </a:xfrm>
              <a:prstGeom prst="rect">
                <a:avLst/>
              </a:prstGeom>
              <a:solidFill>
                <a:srgbClr val="996633"/>
              </a:solidFill>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46" name="Rechteck 45">
                <a:extLst>
                  <a:ext uri="{FF2B5EF4-FFF2-40B4-BE49-F238E27FC236}">
                    <a16:creationId xmlns:a16="http://schemas.microsoft.com/office/drawing/2014/main" id="{BD4A7AC3-9F1E-3F87-C695-3802E659AE48}"/>
                  </a:ext>
                </a:extLst>
              </p:cNvPr>
              <p:cNvSpPr/>
              <p:nvPr/>
            </p:nvSpPr>
            <p:spPr>
              <a:xfrm>
                <a:off x="5058848" y="4712984"/>
                <a:ext cx="648000" cy="648000"/>
              </a:xfrm>
              <a:prstGeom prst="rect">
                <a:avLst/>
              </a:prstGeom>
              <a:solidFill>
                <a:srgbClr val="996633"/>
              </a:solidFill>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47" name="Rechteck 46">
                <a:extLst>
                  <a:ext uri="{FF2B5EF4-FFF2-40B4-BE49-F238E27FC236}">
                    <a16:creationId xmlns:a16="http://schemas.microsoft.com/office/drawing/2014/main" id="{A3746B0D-912D-4C2D-F881-FAC59940C663}"/>
                  </a:ext>
                </a:extLst>
              </p:cNvPr>
              <p:cNvSpPr/>
              <p:nvPr/>
            </p:nvSpPr>
            <p:spPr>
              <a:xfrm>
                <a:off x="5184848" y="4851890"/>
                <a:ext cx="396000" cy="396000"/>
              </a:xfrm>
              <a:prstGeom prst="rect">
                <a:avLst/>
              </a:prstGeom>
              <a:solidFill>
                <a:srgbClr val="996633"/>
              </a:solidFill>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cxnSp>
            <p:nvCxnSpPr>
              <p:cNvPr id="48" name="Gerader Verbinder 47">
                <a:extLst>
                  <a:ext uri="{FF2B5EF4-FFF2-40B4-BE49-F238E27FC236}">
                    <a16:creationId xmlns:a16="http://schemas.microsoft.com/office/drawing/2014/main" id="{1A660A55-3EE9-564E-45E7-7186E1D91083}"/>
                  </a:ext>
                </a:extLst>
              </p:cNvPr>
              <p:cNvCxnSpPr>
                <a:stCxn id="47" idx="3"/>
                <a:endCxn id="45" idx="3"/>
              </p:cNvCxnSpPr>
              <p:nvPr/>
            </p:nvCxnSpPr>
            <p:spPr>
              <a:xfrm>
                <a:off x="5580848" y="5049890"/>
                <a:ext cx="2520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49" name="Gerader Verbinder 48">
                <a:extLst>
                  <a:ext uri="{FF2B5EF4-FFF2-40B4-BE49-F238E27FC236}">
                    <a16:creationId xmlns:a16="http://schemas.microsoft.com/office/drawing/2014/main" id="{E22D9678-6BA1-394C-493D-D5D44D28BB47}"/>
                  </a:ext>
                </a:extLst>
              </p:cNvPr>
              <p:cNvCxnSpPr/>
              <p:nvPr/>
            </p:nvCxnSpPr>
            <p:spPr>
              <a:xfrm>
                <a:off x="4932848" y="5049890"/>
                <a:ext cx="2520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50" name="Gerader Verbinder 49">
                <a:extLst>
                  <a:ext uri="{FF2B5EF4-FFF2-40B4-BE49-F238E27FC236}">
                    <a16:creationId xmlns:a16="http://schemas.microsoft.com/office/drawing/2014/main" id="{21A68ACD-56BD-55E3-512A-946B931A3FE5}"/>
                  </a:ext>
                </a:extLst>
              </p:cNvPr>
              <p:cNvCxnSpPr>
                <a:cxnSpLocks/>
                <a:stCxn id="45" idx="0"/>
                <a:endCxn id="47" idx="0"/>
              </p:cNvCxnSpPr>
              <p:nvPr/>
            </p:nvCxnSpPr>
            <p:spPr>
              <a:xfrm>
                <a:off x="5382848" y="4599890"/>
                <a:ext cx="0" cy="25200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51" name="Gerader Verbinder 50">
                <a:extLst>
                  <a:ext uri="{FF2B5EF4-FFF2-40B4-BE49-F238E27FC236}">
                    <a16:creationId xmlns:a16="http://schemas.microsoft.com/office/drawing/2014/main" id="{0DB2192F-0944-CE53-0999-C87C81976A34}"/>
                  </a:ext>
                </a:extLst>
              </p:cNvPr>
              <p:cNvCxnSpPr>
                <a:cxnSpLocks/>
              </p:cNvCxnSpPr>
              <p:nvPr/>
            </p:nvCxnSpPr>
            <p:spPr>
              <a:xfrm>
                <a:off x="5403987" y="5245782"/>
                <a:ext cx="0" cy="25200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grpSp>
        <p:sp>
          <p:nvSpPr>
            <p:cNvPr id="37" name="Ellipse 36">
              <a:extLst>
                <a:ext uri="{FF2B5EF4-FFF2-40B4-BE49-F238E27FC236}">
                  <a16:creationId xmlns:a16="http://schemas.microsoft.com/office/drawing/2014/main" id="{162242BA-21C7-D0B4-7CD1-9B9C244E2791}"/>
                </a:ext>
              </a:extLst>
            </p:cNvPr>
            <p:cNvSpPr/>
            <p:nvPr/>
          </p:nvSpPr>
          <p:spPr>
            <a:xfrm>
              <a:off x="4316777" y="4851373"/>
              <a:ext cx="144000" cy="144000"/>
            </a:xfrm>
            <a:prstGeom prst="ellipse">
              <a:avLst/>
            </a:prstGeom>
            <a:solidFill>
              <a:schemeClr val="tx1">
                <a:lumMod val="85000"/>
                <a:lumOff val="15000"/>
              </a:schemeClr>
            </a:solidFill>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38" name="Ellipse 37">
              <a:extLst>
                <a:ext uri="{FF2B5EF4-FFF2-40B4-BE49-F238E27FC236}">
                  <a16:creationId xmlns:a16="http://schemas.microsoft.com/office/drawing/2014/main" id="{AEA44A44-F99C-259F-35A6-FE4AAAD0889E}"/>
                </a:ext>
              </a:extLst>
            </p:cNvPr>
            <p:cNvSpPr/>
            <p:nvPr/>
          </p:nvSpPr>
          <p:spPr>
            <a:xfrm>
              <a:off x="4890807" y="4693408"/>
              <a:ext cx="144000" cy="144000"/>
            </a:xfrm>
            <a:prstGeom prst="ellipse">
              <a:avLst/>
            </a:prstGeom>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39" name="Ellipse 38">
              <a:extLst>
                <a:ext uri="{FF2B5EF4-FFF2-40B4-BE49-F238E27FC236}">
                  <a16:creationId xmlns:a16="http://schemas.microsoft.com/office/drawing/2014/main" id="{53A3CC76-4281-818C-FF3F-2862C1E389FE}"/>
                </a:ext>
              </a:extLst>
            </p:cNvPr>
            <p:cNvSpPr/>
            <p:nvPr/>
          </p:nvSpPr>
          <p:spPr>
            <a:xfrm>
              <a:off x="4898089" y="5044598"/>
              <a:ext cx="144000" cy="144000"/>
            </a:xfrm>
            <a:prstGeom prst="ellipse">
              <a:avLst/>
            </a:prstGeom>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40" name="Ellipse 39">
              <a:extLst>
                <a:ext uri="{FF2B5EF4-FFF2-40B4-BE49-F238E27FC236}">
                  <a16:creationId xmlns:a16="http://schemas.microsoft.com/office/drawing/2014/main" id="{816880B1-51C1-FCF7-BEFB-4E14708B62ED}"/>
                </a:ext>
              </a:extLst>
            </p:cNvPr>
            <p:cNvSpPr/>
            <p:nvPr/>
          </p:nvSpPr>
          <p:spPr>
            <a:xfrm>
              <a:off x="4890807" y="5408452"/>
              <a:ext cx="144000" cy="144000"/>
            </a:xfrm>
            <a:prstGeom prst="ellipse">
              <a:avLst/>
            </a:prstGeom>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41" name="Ellipse 40">
              <a:extLst>
                <a:ext uri="{FF2B5EF4-FFF2-40B4-BE49-F238E27FC236}">
                  <a16:creationId xmlns:a16="http://schemas.microsoft.com/office/drawing/2014/main" id="{ED8CFB16-38F6-FC9D-9029-FB7A57F5CC04}"/>
                </a:ext>
              </a:extLst>
            </p:cNvPr>
            <p:cNvSpPr/>
            <p:nvPr/>
          </p:nvSpPr>
          <p:spPr>
            <a:xfrm>
              <a:off x="4533121" y="4680744"/>
              <a:ext cx="144000" cy="144000"/>
            </a:xfrm>
            <a:prstGeom prst="ellipse">
              <a:avLst/>
            </a:prstGeom>
            <a:solidFill>
              <a:schemeClr val="tx1">
                <a:lumMod val="85000"/>
                <a:lumOff val="15000"/>
              </a:schemeClr>
            </a:solidFill>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42" name="Ellipse 41">
              <a:extLst>
                <a:ext uri="{FF2B5EF4-FFF2-40B4-BE49-F238E27FC236}">
                  <a16:creationId xmlns:a16="http://schemas.microsoft.com/office/drawing/2014/main" id="{210105B9-D1ED-01E1-539D-AE6545FD8934}"/>
                </a:ext>
              </a:extLst>
            </p:cNvPr>
            <p:cNvSpPr/>
            <p:nvPr/>
          </p:nvSpPr>
          <p:spPr>
            <a:xfrm>
              <a:off x="4754089" y="5254023"/>
              <a:ext cx="144000" cy="144000"/>
            </a:xfrm>
            <a:prstGeom prst="ellipse">
              <a:avLst/>
            </a:prstGeom>
            <a:solidFill>
              <a:schemeClr val="tx1">
                <a:lumMod val="85000"/>
                <a:lumOff val="15000"/>
              </a:schemeClr>
            </a:solidFill>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43" name="Ellipse 42">
              <a:extLst>
                <a:ext uri="{FF2B5EF4-FFF2-40B4-BE49-F238E27FC236}">
                  <a16:creationId xmlns:a16="http://schemas.microsoft.com/office/drawing/2014/main" id="{FEEECE3F-2729-9392-2963-EAC77A8DC4C7}"/>
                </a:ext>
              </a:extLst>
            </p:cNvPr>
            <p:cNvSpPr/>
            <p:nvPr/>
          </p:nvSpPr>
          <p:spPr>
            <a:xfrm>
              <a:off x="4171995" y="5403424"/>
              <a:ext cx="144000" cy="144000"/>
            </a:xfrm>
            <a:prstGeom prst="ellipse">
              <a:avLst/>
            </a:prstGeom>
            <a:solidFill>
              <a:schemeClr val="tx1">
                <a:lumMod val="85000"/>
                <a:lumOff val="15000"/>
              </a:schemeClr>
            </a:solidFill>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44" name="Ellipse 43">
              <a:extLst>
                <a:ext uri="{FF2B5EF4-FFF2-40B4-BE49-F238E27FC236}">
                  <a16:creationId xmlns:a16="http://schemas.microsoft.com/office/drawing/2014/main" id="{B5D6EE6E-0358-C4B5-1E3F-ADC75AD11F29}"/>
                </a:ext>
              </a:extLst>
            </p:cNvPr>
            <p:cNvSpPr/>
            <p:nvPr/>
          </p:nvSpPr>
          <p:spPr>
            <a:xfrm>
              <a:off x="4167493" y="5060440"/>
              <a:ext cx="144000" cy="144000"/>
            </a:xfrm>
            <a:prstGeom prst="ellipse">
              <a:avLst/>
            </a:prstGeom>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grpSp>
      <p:grpSp>
        <p:nvGrpSpPr>
          <p:cNvPr id="52" name="Gruppieren 51">
            <a:extLst>
              <a:ext uri="{FF2B5EF4-FFF2-40B4-BE49-F238E27FC236}">
                <a16:creationId xmlns:a16="http://schemas.microsoft.com/office/drawing/2014/main" id="{3DB8DCAC-B594-DE3F-E9FD-FC350CB67FD1}"/>
              </a:ext>
            </a:extLst>
          </p:cNvPr>
          <p:cNvGrpSpPr/>
          <p:nvPr/>
        </p:nvGrpSpPr>
        <p:grpSpPr>
          <a:xfrm>
            <a:off x="5687363" y="2956365"/>
            <a:ext cx="1203861" cy="1211259"/>
            <a:chOff x="5283201" y="2450802"/>
            <a:chExt cx="1044000" cy="1048048"/>
          </a:xfrm>
        </p:grpSpPr>
        <p:sp>
          <p:nvSpPr>
            <p:cNvPr id="53" name="Ellipse 52">
              <a:extLst>
                <a:ext uri="{FF2B5EF4-FFF2-40B4-BE49-F238E27FC236}">
                  <a16:creationId xmlns:a16="http://schemas.microsoft.com/office/drawing/2014/main" id="{F78AA720-2426-0994-DF37-4A14B310B514}"/>
                </a:ext>
              </a:extLst>
            </p:cNvPr>
            <p:cNvSpPr/>
            <p:nvPr/>
          </p:nvSpPr>
          <p:spPr>
            <a:xfrm>
              <a:off x="5283201" y="2450802"/>
              <a:ext cx="1044000" cy="1048048"/>
            </a:xfrm>
            <a:prstGeom prst="ellipse">
              <a:avLst/>
            </a:prstGeom>
            <a:solidFill>
              <a:schemeClr val="bg2">
                <a:lumMod val="90000"/>
              </a:schemeClr>
            </a:solidFill>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grpSp>
          <p:nvGrpSpPr>
            <p:cNvPr id="54" name="Gruppieren 53">
              <a:extLst>
                <a:ext uri="{FF2B5EF4-FFF2-40B4-BE49-F238E27FC236}">
                  <a16:creationId xmlns:a16="http://schemas.microsoft.com/office/drawing/2014/main" id="{25D71713-6369-1836-9B9E-CAEA3337518E}"/>
                </a:ext>
              </a:extLst>
            </p:cNvPr>
            <p:cNvGrpSpPr/>
            <p:nvPr/>
          </p:nvGrpSpPr>
          <p:grpSpPr>
            <a:xfrm>
              <a:off x="5366313" y="2508473"/>
              <a:ext cx="877776" cy="920528"/>
              <a:chOff x="7571560" y="3762114"/>
              <a:chExt cx="877776" cy="958789"/>
            </a:xfrm>
          </p:grpSpPr>
          <p:sp>
            <p:nvSpPr>
              <p:cNvPr id="55" name="Gleichschenkliges Dreieck 54">
                <a:extLst>
                  <a:ext uri="{FF2B5EF4-FFF2-40B4-BE49-F238E27FC236}">
                    <a16:creationId xmlns:a16="http://schemas.microsoft.com/office/drawing/2014/main" id="{BF86DE1C-18B1-8072-5B22-C26EF1E58DAE}"/>
                  </a:ext>
                </a:extLst>
              </p:cNvPr>
              <p:cNvSpPr/>
              <p:nvPr/>
            </p:nvSpPr>
            <p:spPr>
              <a:xfrm rot="14249466">
                <a:off x="7579713" y="4279899"/>
                <a:ext cx="255161" cy="271463"/>
              </a:xfrm>
              <a:prstGeom prst="triangle">
                <a:avLst/>
              </a:prstGeom>
              <a:solidFill>
                <a:schemeClr val="accent6">
                  <a:lumMod val="60000"/>
                  <a:lumOff val="40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6" name="Gleichschenkliges Dreieck 55">
                <a:extLst>
                  <a:ext uri="{FF2B5EF4-FFF2-40B4-BE49-F238E27FC236}">
                    <a16:creationId xmlns:a16="http://schemas.microsoft.com/office/drawing/2014/main" id="{CF953BBA-6EC2-9D91-C577-AAAC5AF81E44}"/>
                  </a:ext>
                </a:extLst>
              </p:cNvPr>
              <p:cNvSpPr/>
              <p:nvPr/>
            </p:nvSpPr>
            <p:spPr>
              <a:xfrm rot="10800000">
                <a:off x="7879690" y="4449440"/>
                <a:ext cx="255161" cy="271463"/>
              </a:xfrm>
              <a:prstGeom prst="triangle">
                <a:avLst/>
              </a:prstGeom>
              <a:solidFill>
                <a:schemeClr val="accent4">
                  <a:lumMod val="7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7" name="Gleichschenkliges Dreieck 56">
                <a:extLst>
                  <a:ext uri="{FF2B5EF4-FFF2-40B4-BE49-F238E27FC236}">
                    <a16:creationId xmlns:a16="http://schemas.microsoft.com/office/drawing/2014/main" id="{C2DC484E-D362-B029-894A-C8FA29C26F63}"/>
                  </a:ext>
                </a:extLst>
              </p:cNvPr>
              <p:cNvSpPr/>
              <p:nvPr/>
            </p:nvSpPr>
            <p:spPr>
              <a:xfrm rot="7375692">
                <a:off x="8186024" y="4282606"/>
                <a:ext cx="255161" cy="271463"/>
              </a:xfrm>
              <a:prstGeom prst="triangle">
                <a:avLst/>
              </a:prstGeom>
              <a:solidFill>
                <a:schemeClr val="accent3">
                  <a:lumMod val="60000"/>
                  <a:lumOff val="40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8" name="Gleichschenkliges Dreieck 57">
                <a:extLst>
                  <a:ext uri="{FF2B5EF4-FFF2-40B4-BE49-F238E27FC236}">
                    <a16:creationId xmlns:a16="http://schemas.microsoft.com/office/drawing/2014/main" id="{8858CBAC-CED0-49C5-70D6-955E2B7BE9FA}"/>
                  </a:ext>
                </a:extLst>
              </p:cNvPr>
              <p:cNvSpPr/>
              <p:nvPr/>
            </p:nvSpPr>
            <p:spPr>
              <a:xfrm rot="3377139">
                <a:off x="8190993" y="3930068"/>
                <a:ext cx="242099" cy="271463"/>
              </a:xfrm>
              <a:prstGeom prst="triangle">
                <a:avLst/>
              </a:prstGeom>
              <a:solidFill>
                <a:schemeClr val="accent2">
                  <a:lumMod val="7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9" name="Gleichschenkliges Dreieck 58">
                <a:extLst>
                  <a:ext uri="{FF2B5EF4-FFF2-40B4-BE49-F238E27FC236}">
                    <a16:creationId xmlns:a16="http://schemas.microsoft.com/office/drawing/2014/main" id="{1D660193-4E06-30AD-37FA-E2A084F4E075}"/>
                  </a:ext>
                </a:extLst>
              </p:cNvPr>
              <p:cNvSpPr/>
              <p:nvPr/>
            </p:nvSpPr>
            <p:spPr>
              <a:xfrm>
                <a:off x="7879690" y="3762114"/>
                <a:ext cx="255161" cy="271463"/>
              </a:xfrm>
              <a:prstGeom prst="triangle">
                <a:avLst/>
              </a:prstGeom>
              <a:solidFill>
                <a:schemeClr val="tx2">
                  <a:lumMod val="40000"/>
                  <a:lumOff val="60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0" name="Gleichschenkliges Dreieck 59">
                <a:extLst>
                  <a:ext uri="{FF2B5EF4-FFF2-40B4-BE49-F238E27FC236}">
                    <a16:creationId xmlns:a16="http://schemas.microsoft.com/office/drawing/2014/main" id="{8F0134CF-419A-2660-9519-55EE9688EE01}"/>
                  </a:ext>
                </a:extLst>
              </p:cNvPr>
              <p:cNvSpPr/>
              <p:nvPr/>
            </p:nvSpPr>
            <p:spPr>
              <a:xfrm rot="18253267">
                <a:off x="7579711" y="3923742"/>
                <a:ext cx="255161" cy="271463"/>
              </a:xfrm>
              <a:prstGeom prst="triangle">
                <a:avLst/>
              </a:prstGeom>
              <a:solidFill>
                <a:schemeClr val="bg2">
                  <a:lumMod val="50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1" name="Sechseck 60">
                <a:extLst>
                  <a:ext uri="{FF2B5EF4-FFF2-40B4-BE49-F238E27FC236}">
                    <a16:creationId xmlns:a16="http://schemas.microsoft.com/office/drawing/2014/main" id="{B7E3F170-D79F-6CE5-A93E-855A00D6436A}"/>
                  </a:ext>
                </a:extLst>
              </p:cNvPr>
              <p:cNvSpPr/>
              <p:nvPr/>
            </p:nvSpPr>
            <p:spPr>
              <a:xfrm>
                <a:off x="7754400" y="4032250"/>
                <a:ext cx="507600" cy="410442"/>
              </a:xfrm>
              <a:prstGeom prst="hexagon">
                <a:avLst>
                  <a:gd name="adj" fmla="val 32422"/>
                  <a:gd name="vf" fmla="val 115470"/>
                </a:avLst>
              </a:prstGeom>
              <a:solidFill>
                <a:srgbClr val="996633"/>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2" name="Ellipse 61">
                <a:extLst>
                  <a:ext uri="{FF2B5EF4-FFF2-40B4-BE49-F238E27FC236}">
                    <a16:creationId xmlns:a16="http://schemas.microsoft.com/office/drawing/2014/main" id="{A2000FA0-B9EC-C11B-0D98-4A56755623C6}"/>
                  </a:ext>
                </a:extLst>
              </p:cNvPr>
              <p:cNvSpPr/>
              <p:nvPr/>
            </p:nvSpPr>
            <p:spPr>
              <a:xfrm>
                <a:off x="7738321" y="4081557"/>
                <a:ext cx="28800" cy="28800"/>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3" name="Ellipse 62">
                <a:extLst>
                  <a:ext uri="{FF2B5EF4-FFF2-40B4-BE49-F238E27FC236}">
                    <a16:creationId xmlns:a16="http://schemas.microsoft.com/office/drawing/2014/main" id="{FDB3D5A4-AE20-3002-A7EE-A3EBF15029A0}"/>
                  </a:ext>
                </a:extLst>
              </p:cNvPr>
              <p:cNvSpPr/>
              <p:nvPr/>
            </p:nvSpPr>
            <p:spPr>
              <a:xfrm>
                <a:off x="7995729" y="3932256"/>
                <a:ext cx="28800" cy="28800"/>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4" name="Ellipse 63">
                <a:extLst>
                  <a:ext uri="{FF2B5EF4-FFF2-40B4-BE49-F238E27FC236}">
                    <a16:creationId xmlns:a16="http://schemas.microsoft.com/office/drawing/2014/main" id="{D43A1C9B-1AD3-540E-BDB6-7A2EC46D7FB8}"/>
                  </a:ext>
                </a:extLst>
              </p:cNvPr>
              <p:cNvSpPr/>
              <p:nvPr/>
            </p:nvSpPr>
            <p:spPr>
              <a:xfrm>
                <a:off x="7738593" y="4362646"/>
                <a:ext cx="28800" cy="28800"/>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5" name="Ellipse 64">
                <a:extLst>
                  <a:ext uri="{FF2B5EF4-FFF2-40B4-BE49-F238E27FC236}">
                    <a16:creationId xmlns:a16="http://schemas.microsoft.com/office/drawing/2014/main" id="{34C4FE9E-19FE-E880-1790-08642DAED8E0}"/>
                  </a:ext>
                </a:extLst>
              </p:cNvPr>
              <p:cNvSpPr/>
              <p:nvPr/>
            </p:nvSpPr>
            <p:spPr>
              <a:xfrm>
                <a:off x="7995729" y="4522545"/>
                <a:ext cx="28800" cy="28800"/>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6" name="Ellipse 65">
                <a:extLst>
                  <a:ext uri="{FF2B5EF4-FFF2-40B4-BE49-F238E27FC236}">
                    <a16:creationId xmlns:a16="http://schemas.microsoft.com/office/drawing/2014/main" id="{896E04E5-2D68-974B-5BB3-D4FA2DABB1DF}"/>
                  </a:ext>
                </a:extLst>
              </p:cNvPr>
              <p:cNvSpPr/>
              <p:nvPr/>
            </p:nvSpPr>
            <p:spPr>
              <a:xfrm>
                <a:off x="8253392" y="4078302"/>
                <a:ext cx="28800" cy="28800"/>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7" name="Ellipse 66">
                <a:extLst>
                  <a:ext uri="{FF2B5EF4-FFF2-40B4-BE49-F238E27FC236}">
                    <a16:creationId xmlns:a16="http://schemas.microsoft.com/office/drawing/2014/main" id="{F133BD21-50AA-CBE8-13AA-8B11746E804F}"/>
                  </a:ext>
                </a:extLst>
              </p:cNvPr>
              <p:cNvSpPr/>
              <p:nvPr/>
            </p:nvSpPr>
            <p:spPr>
              <a:xfrm>
                <a:off x="8253334" y="4369485"/>
                <a:ext cx="28800" cy="28800"/>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8" name="Ellipse 67">
                <a:extLst>
                  <a:ext uri="{FF2B5EF4-FFF2-40B4-BE49-F238E27FC236}">
                    <a16:creationId xmlns:a16="http://schemas.microsoft.com/office/drawing/2014/main" id="{875E146D-B51F-6494-3047-FCFCF64DC2D9}"/>
                  </a:ext>
                </a:extLst>
              </p:cNvPr>
              <p:cNvSpPr/>
              <p:nvPr/>
            </p:nvSpPr>
            <p:spPr>
              <a:xfrm>
                <a:off x="7897067" y="4088553"/>
                <a:ext cx="28800" cy="28800"/>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9" name="Ellipse 68">
                <a:extLst>
                  <a:ext uri="{FF2B5EF4-FFF2-40B4-BE49-F238E27FC236}">
                    <a16:creationId xmlns:a16="http://schemas.microsoft.com/office/drawing/2014/main" id="{D77D6765-F834-CECF-3E90-F974670FBF42}"/>
                  </a:ext>
                </a:extLst>
              </p:cNvPr>
              <p:cNvSpPr/>
              <p:nvPr/>
            </p:nvSpPr>
            <p:spPr>
              <a:xfrm>
                <a:off x="7990214" y="4085478"/>
                <a:ext cx="28800" cy="28800"/>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0" name="Ellipse 69">
                <a:extLst>
                  <a:ext uri="{FF2B5EF4-FFF2-40B4-BE49-F238E27FC236}">
                    <a16:creationId xmlns:a16="http://schemas.microsoft.com/office/drawing/2014/main" id="{F2742BFD-5A87-7A5F-4A07-18CA1FB9AB50}"/>
                  </a:ext>
                </a:extLst>
              </p:cNvPr>
              <p:cNvSpPr/>
              <p:nvPr/>
            </p:nvSpPr>
            <p:spPr>
              <a:xfrm>
                <a:off x="8077702" y="4085478"/>
                <a:ext cx="28800" cy="28800"/>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1" name="Ellipse 70">
                <a:extLst>
                  <a:ext uri="{FF2B5EF4-FFF2-40B4-BE49-F238E27FC236}">
                    <a16:creationId xmlns:a16="http://schemas.microsoft.com/office/drawing/2014/main" id="{0CFEA06C-B9DC-A3CA-B128-20D3FAA62141}"/>
                  </a:ext>
                </a:extLst>
              </p:cNvPr>
              <p:cNvSpPr/>
              <p:nvPr/>
            </p:nvSpPr>
            <p:spPr>
              <a:xfrm>
                <a:off x="7902582" y="4355838"/>
                <a:ext cx="28800" cy="28800"/>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2" name="Ellipse 71">
                <a:extLst>
                  <a:ext uri="{FF2B5EF4-FFF2-40B4-BE49-F238E27FC236}">
                    <a16:creationId xmlns:a16="http://schemas.microsoft.com/office/drawing/2014/main" id="{3BA9BA9A-0DC2-27CB-DB87-B5848E6584FB}"/>
                  </a:ext>
                </a:extLst>
              </p:cNvPr>
              <p:cNvSpPr/>
              <p:nvPr/>
            </p:nvSpPr>
            <p:spPr>
              <a:xfrm>
                <a:off x="7995729" y="4352763"/>
                <a:ext cx="28800" cy="28800"/>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3" name="Ellipse 72">
                <a:extLst>
                  <a:ext uri="{FF2B5EF4-FFF2-40B4-BE49-F238E27FC236}">
                    <a16:creationId xmlns:a16="http://schemas.microsoft.com/office/drawing/2014/main" id="{35CD6110-5D35-5B94-B205-D6E6D0684CA3}"/>
                  </a:ext>
                </a:extLst>
              </p:cNvPr>
              <p:cNvSpPr/>
              <p:nvPr/>
            </p:nvSpPr>
            <p:spPr>
              <a:xfrm>
                <a:off x="8083217" y="4352763"/>
                <a:ext cx="28800" cy="28800"/>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4" name="Ellipse 73">
                <a:extLst>
                  <a:ext uri="{FF2B5EF4-FFF2-40B4-BE49-F238E27FC236}">
                    <a16:creationId xmlns:a16="http://schemas.microsoft.com/office/drawing/2014/main" id="{C35514BC-36F3-A55E-C71F-B9F4685D75C1}"/>
                  </a:ext>
                </a:extLst>
              </p:cNvPr>
              <p:cNvSpPr/>
              <p:nvPr/>
            </p:nvSpPr>
            <p:spPr>
              <a:xfrm>
                <a:off x="7862275" y="4267477"/>
                <a:ext cx="28800" cy="28800"/>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5" name="Ellipse 74">
                <a:extLst>
                  <a:ext uri="{FF2B5EF4-FFF2-40B4-BE49-F238E27FC236}">
                    <a16:creationId xmlns:a16="http://schemas.microsoft.com/office/drawing/2014/main" id="{1CF690D6-E7D3-26B2-9307-336887A5FBB8}"/>
                  </a:ext>
                </a:extLst>
              </p:cNvPr>
              <p:cNvSpPr/>
              <p:nvPr/>
            </p:nvSpPr>
            <p:spPr>
              <a:xfrm>
                <a:off x="7955422" y="4264402"/>
                <a:ext cx="28800" cy="28800"/>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6" name="Ellipse 75">
                <a:extLst>
                  <a:ext uri="{FF2B5EF4-FFF2-40B4-BE49-F238E27FC236}">
                    <a16:creationId xmlns:a16="http://schemas.microsoft.com/office/drawing/2014/main" id="{F415A06C-63ED-37BE-DBC5-2C683625A278}"/>
                  </a:ext>
                </a:extLst>
              </p:cNvPr>
              <p:cNvSpPr/>
              <p:nvPr/>
            </p:nvSpPr>
            <p:spPr>
              <a:xfrm>
                <a:off x="8042910" y="4264402"/>
                <a:ext cx="28800" cy="28800"/>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7" name="Ellipse 76">
                <a:extLst>
                  <a:ext uri="{FF2B5EF4-FFF2-40B4-BE49-F238E27FC236}">
                    <a16:creationId xmlns:a16="http://schemas.microsoft.com/office/drawing/2014/main" id="{AE1FA141-B116-9752-4996-F2BB868A53FD}"/>
                  </a:ext>
                </a:extLst>
              </p:cNvPr>
              <p:cNvSpPr/>
              <p:nvPr/>
            </p:nvSpPr>
            <p:spPr>
              <a:xfrm>
                <a:off x="7862275" y="4177800"/>
                <a:ext cx="28800" cy="28800"/>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8" name="Ellipse 77">
                <a:extLst>
                  <a:ext uri="{FF2B5EF4-FFF2-40B4-BE49-F238E27FC236}">
                    <a16:creationId xmlns:a16="http://schemas.microsoft.com/office/drawing/2014/main" id="{A89CAA35-9F61-3E9C-03AF-000A738A5BA1}"/>
                  </a:ext>
                </a:extLst>
              </p:cNvPr>
              <p:cNvSpPr/>
              <p:nvPr/>
            </p:nvSpPr>
            <p:spPr>
              <a:xfrm>
                <a:off x="7955422" y="4174725"/>
                <a:ext cx="28800" cy="28800"/>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9" name="Ellipse 78">
                <a:extLst>
                  <a:ext uri="{FF2B5EF4-FFF2-40B4-BE49-F238E27FC236}">
                    <a16:creationId xmlns:a16="http://schemas.microsoft.com/office/drawing/2014/main" id="{38FA9FAD-82F2-C79D-DF73-0EC2BD5BE11E}"/>
                  </a:ext>
                </a:extLst>
              </p:cNvPr>
              <p:cNvSpPr/>
              <p:nvPr/>
            </p:nvSpPr>
            <p:spPr>
              <a:xfrm>
                <a:off x="8042910" y="4174725"/>
                <a:ext cx="28800" cy="28800"/>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0" name="Ellipse 79">
                <a:extLst>
                  <a:ext uri="{FF2B5EF4-FFF2-40B4-BE49-F238E27FC236}">
                    <a16:creationId xmlns:a16="http://schemas.microsoft.com/office/drawing/2014/main" id="{B7FE4B83-FD86-AF2E-C8F5-F698C3F113AA}"/>
                  </a:ext>
                </a:extLst>
              </p:cNvPr>
              <p:cNvSpPr/>
              <p:nvPr/>
            </p:nvSpPr>
            <p:spPr>
              <a:xfrm>
                <a:off x="8134840" y="4263945"/>
                <a:ext cx="28800" cy="28800"/>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1" name="Ellipse 80">
                <a:extLst>
                  <a:ext uri="{FF2B5EF4-FFF2-40B4-BE49-F238E27FC236}">
                    <a16:creationId xmlns:a16="http://schemas.microsoft.com/office/drawing/2014/main" id="{9911E0D1-0F99-5D61-10BC-F9637734F115}"/>
                  </a:ext>
                </a:extLst>
              </p:cNvPr>
              <p:cNvSpPr/>
              <p:nvPr/>
            </p:nvSpPr>
            <p:spPr>
              <a:xfrm>
                <a:off x="8130833" y="4174725"/>
                <a:ext cx="28800" cy="28800"/>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grpSp>
      <p:grpSp>
        <p:nvGrpSpPr>
          <p:cNvPr id="82" name="Gruppieren 81">
            <a:extLst>
              <a:ext uri="{FF2B5EF4-FFF2-40B4-BE49-F238E27FC236}">
                <a16:creationId xmlns:a16="http://schemas.microsoft.com/office/drawing/2014/main" id="{35621A65-4D50-D8E2-B92E-1FF1F34079F4}"/>
              </a:ext>
            </a:extLst>
          </p:cNvPr>
          <p:cNvGrpSpPr/>
          <p:nvPr/>
        </p:nvGrpSpPr>
        <p:grpSpPr>
          <a:xfrm>
            <a:off x="7923614" y="3078324"/>
            <a:ext cx="1203861" cy="1089300"/>
            <a:chOff x="5442414" y="2235276"/>
            <a:chExt cx="1093489" cy="980921"/>
          </a:xfrm>
        </p:grpSpPr>
        <p:sp>
          <p:nvSpPr>
            <p:cNvPr id="83" name="Sechseck 82">
              <a:extLst>
                <a:ext uri="{FF2B5EF4-FFF2-40B4-BE49-F238E27FC236}">
                  <a16:creationId xmlns:a16="http://schemas.microsoft.com/office/drawing/2014/main" id="{BFBF706F-DE48-6355-3E05-691FC61A1AF9}"/>
                </a:ext>
              </a:extLst>
            </p:cNvPr>
            <p:cNvSpPr/>
            <p:nvPr/>
          </p:nvSpPr>
          <p:spPr>
            <a:xfrm>
              <a:off x="5442414" y="2235276"/>
              <a:ext cx="1093489" cy="980921"/>
            </a:xfrm>
            <a:prstGeom prst="hexagon">
              <a:avLst>
                <a:gd name="adj" fmla="val 30523"/>
                <a:gd name="vf" fmla="val 115470"/>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4" name="Sechseck 83">
              <a:extLst>
                <a:ext uri="{FF2B5EF4-FFF2-40B4-BE49-F238E27FC236}">
                  <a16:creationId xmlns:a16="http://schemas.microsoft.com/office/drawing/2014/main" id="{66A60020-AE8A-9852-E630-E43BB8B7BE88}"/>
                </a:ext>
              </a:extLst>
            </p:cNvPr>
            <p:cNvSpPr/>
            <p:nvPr/>
          </p:nvSpPr>
          <p:spPr>
            <a:xfrm>
              <a:off x="5552433" y="2344072"/>
              <a:ext cx="883203" cy="767677"/>
            </a:xfrm>
            <a:prstGeom prst="hexagon">
              <a:avLst>
                <a:gd name="adj" fmla="val 30523"/>
                <a:gd name="vf" fmla="val 115470"/>
              </a:avLst>
            </a:prstGeom>
            <a:solidFill>
              <a:srgbClr val="FFFFFF"/>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85" name="Gruppieren 84">
              <a:extLst>
                <a:ext uri="{FF2B5EF4-FFF2-40B4-BE49-F238E27FC236}">
                  <a16:creationId xmlns:a16="http://schemas.microsoft.com/office/drawing/2014/main" id="{13334261-1FF0-28AF-C573-C1EEE483B2F6}"/>
                </a:ext>
              </a:extLst>
            </p:cNvPr>
            <p:cNvGrpSpPr/>
            <p:nvPr/>
          </p:nvGrpSpPr>
          <p:grpSpPr>
            <a:xfrm>
              <a:off x="5734298" y="2483630"/>
              <a:ext cx="519472" cy="488560"/>
              <a:chOff x="5895820" y="2965804"/>
              <a:chExt cx="347511" cy="331951"/>
            </a:xfrm>
          </p:grpSpPr>
          <p:sp>
            <p:nvSpPr>
              <p:cNvPr id="93" name="Ellipse 92">
                <a:extLst>
                  <a:ext uri="{FF2B5EF4-FFF2-40B4-BE49-F238E27FC236}">
                    <a16:creationId xmlns:a16="http://schemas.microsoft.com/office/drawing/2014/main" id="{A7F2933E-FB77-C8F7-E3A6-7184801962EC}"/>
                  </a:ext>
                </a:extLst>
              </p:cNvPr>
              <p:cNvSpPr/>
              <p:nvPr/>
            </p:nvSpPr>
            <p:spPr>
              <a:xfrm>
                <a:off x="5935940" y="2969216"/>
                <a:ext cx="33210" cy="31957"/>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4" name="Ellipse 93">
                <a:extLst>
                  <a:ext uri="{FF2B5EF4-FFF2-40B4-BE49-F238E27FC236}">
                    <a16:creationId xmlns:a16="http://schemas.microsoft.com/office/drawing/2014/main" id="{49C89FB9-93A2-645A-1E19-E9B7BC896187}"/>
                  </a:ext>
                </a:extLst>
              </p:cNvPr>
              <p:cNvSpPr/>
              <p:nvPr/>
            </p:nvSpPr>
            <p:spPr>
              <a:xfrm>
                <a:off x="6043350" y="2965804"/>
                <a:ext cx="33210" cy="31957"/>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5" name="Ellipse 94">
                <a:extLst>
                  <a:ext uri="{FF2B5EF4-FFF2-40B4-BE49-F238E27FC236}">
                    <a16:creationId xmlns:a16="http://schemas.microsoft.com/office/drawing/2014/main" id="{742755B6-3D14-D920-E2DB-FABF596975FB}"/>
                  </a:ext>
                </a:extLst>
              </p:cNvPr>
              <p:cNvSpPr/>
              <p:nvPr/>
            </p:nvSpPr>
            <p:spPr>
              <a:xfrm>
                <a:off x="6144234" y="2965804"/>
                <a:ext cx="33210" cy="31957"/>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6" name="Ellipse 95">
                <a:extLst>
                  <a:ext uri="{FF2B5EF4-FFF2-40B4-BE49-F238E27FC236}">
                    <a16:creationId xmlns:a16="http://schemas.microsoft.com/office/drawing/2014/main" id="{2FC057F0-5300-CE1C-77AA-40E59A5CE08B}"/>
                  </a:ext>
                </a:extLst>
              </p:cNvPr>
              <p:cNvSpPr/>
              <p:nvPr/>
            </p:nvSpPr>
            <p:spPr>
              <a:xfrm>
                <a:off x="5942299" y="3265798"/>
                <a:ext cx="33210" cy="31957"/>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7" name="Ellipse 96">
                <a:extLst>
                  <a:ext uri="{FF2B5EF4-FFF2-40B4-BE49-F238E27FC236}">
                    <a16:creationId xmlns:a16="http://schemas.microsoft.com/office/drawing/2014/main" id="{48F14E29-FD65-2B0C-F4D3-DDCBE55B5D42}"/>
                  </a:ext>
                </a:extLst>
              </p:cNvPr>
              <p:cNvSpPr/>
              <p:nvPr/>
            </p:nvSpPr>
            <p:spPr>
              <a:xfrm>
                <a:off x="6049709" y="3262386"/>
                <a:ext cx="33210" cy="31957"/>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8" name="Ellipse 97">
                <a:extLst>
                  <a:ext uri="{FF2B5EF4-FFF2-40B4-BE49-F238E27FC236}">
                    <a16:creationId xmlns:a16="http://schemas.microsoft.com/office/drawing/2014/main" id="{19A88039-C835-2689-D5B0-2B3BFF317D03}"/>
                  </a:ext>
                </a:extLst>
              </p:cNvPr>
              <p:cNvSpPr/>
              <p:nvPr/>
            </p:nvSpPr>
            <p:spPr>
              <a:xfrm>
                <a:off x="6150594" y="3262386"/>
                <a:ext cx="33210" cy="31957"/>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9" name="Ellipse 98">
                <a:extLst>
                  <a:ext uri="{FF2B5EF4-FFF2-40B4-BE49-F238E27FC236}">
                    <a16:creationId xmlns:a16="http://schemas.microsoft.com/office/drawing/2014/main" id="{16AD0CF5-3B01-D301-58C4-CC6FAE60CDB0}"/>
                  </a:ext>
                </a:extLst>
              </p:cNvPr>
              <p:cNvSpPr/>
              <p:nvPr/>
            </p:nvSpPr>
            <p:spPr>
              <a:xfrm>
                <a:off x="5895820" y="3167752"/>
                <a:ext cx="33210" cy="31957"/>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0" name="Ellipse 99">
                <a:extLst>
                  <a:ext uri="{FF2B5EF4-FFF2-40B4-BE49-F238E27FC236}">
                    <a16:creationId xmlns:a16="http://schemas.microsoft.com/office/drawing/2014/main" id="{1A36153A-00F0-C30B-9433-3354345305AB}"/>
                  </a:ext>
                </a:extLst>
              </p:cNvPr>
              <p:cNvSpPr/>
              <p:nvPr/>
            </p:nvSpPr>
            <p:spPr>
              <a:xfrm>
                <a:off x="6003230" y="3164340"/>
                <a:ext cx="33210" cy="31957"/>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1" name="Ellipse 100">
                <a:extLst>
                  <a:ext uri="{FF2B5EF4-FFF2-40B4-BE49-F238E27FC236}">
                    <a16:creationId xmlns:a16="http://schemas.microsoft.com/office/drawing/2014/main" id="{BC8EEAA5-A32F-7D38-79A0-F8EAA018FADA}"/>
                  </a:ext>
                </a:extLst>
              </p:cNvPr>
              <p:cNvSpPr/>
              <p:nvPr/>
            </p:nvSpPr>
            <p:spPr>
              <a:xfrm>
                <a:off x="6104115" y="3164340"/>
                <a:ext cx="33210" cy="31957"/>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2" name="Ellipse 101">
                <a:extLst>
                  <a:ext uri="{FF2B5EF4-FFF2-40B4-BE49-F238E27FC236}">
                    <a16:creationId xmlns:a16="http://schemas.microsoft.com/office/drawing/2014/main" id="{F211C1C9-8188-B8F8-25A8-3E686C4FFA76}"/>
                  </a:ext>
                </a:extLst>
              </p:cNvPr>
              <p:cNvSpPr/>
              <p:nvPr/>
            </p:nvSpPr>
            <p:spPr>
              <a:xfrm>
                <a:off x="5895820" y="3068246"/>
                <a:ext cx="33210" cy="31957"/>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3" name="Ellipse 102">
                <a:extLst>
                  <a:ext uri="{FF2B5EF4-FFF2-40B4-BE49-F238E27FC236}">
                    <a16:creationId xmlns:a16="http://schemas.microsoft.com/office/drawing/2014/main" id="{0C630684-0D68-554C-74FF-83CEBAFCBB76}"/>
                  </a:ext>
                </a:extLst>
              </p:cNvPr>
              <p:cNvSpPr/>
              <p:nvPr/>
            </p:nvSpPr>
            <p:spPr>
              <a:xfrm>
                <a:off x="6003230" y="3064833"/>
                <a:ext cx="33210" cy="31957"/>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4" name="Ellipse 103">
                <a:extLst>
                  <a:ext uri="{FF2B5EF4-FFF2-40B4-BE49-F238E27FC236}">
                    <a16:creationId xmlns:a16="http://schemas.microsoft.com/office/drawing/2014/main" id="{01290ECF-3C29-EDD2-8A49-F2155E8128D6}"/>
                  </a:ext>
                </a:extLst>
              </p:cNvPr>
              <p:cNvSpPr/>
              <p:nvPr/>
            </p:nvSpPr>
            <p:spPr>
              <a:xfrm>
                <a:off x="6104115" y="3064833"/>
                <a:ext cx="33210" cy="31957"/>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5" name="Ellipse 104">
                <a:extLst>
                  <a:ext uri="{FF2B5EF4-FFF2-40B4-BE49-F238E27FC236}">
                    <a16:creationId xmlns:a16="http://schemas.microsoft.com/office/drawing/2014/main" id="{AEA50079-71B9-D8CB-34C3-25261D6F25A9}"/>
                  </a:ext>
                </a:extLst>
              </p:cNvPr>
              <p:cNvSpPr/>
              <p:nvPr/>
            </p:nvSpPr>
            <p:spPr>
              <a:xfrm>
                <a:off x="6210121" y="3163833"/>
                <a:ext cx="33210" cy="31957"/>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6" name="Ellipse 105">
                <a:extLst>
                  <a:ext uri="{FF2B5EF4-FFF2-40B4-BE49-F238E27FC236}">
                    <a16:creationId xmlns:a16="http://schemas.microsoft.com/office/drawing/2014/main" id="{F11C3593-E0A6-8590-DB95-2D0938AECB1F}"/>
                  </a:ext>
                </a:extLst>
              </p:cNvPr>
              <p:cNvSpPr/>
              <p:nvPr/>
            </p:nvSpPr>
            <p:spPr>
              <a:xfrm>
                <a:off x="6205501" y="3064833"/>
                <a:ext cx="33210" cy="31957"/>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86" name="Ellipse 85">
              <a:extLst>
                <a:ext uri="{FF2B5EF4-FFF2-40B4-BE49-F238E27FC236}">
                  <a16:creationId xmlns:a16="http://schemas.microsoft.com/office/drawing/2014/main" id="{5F49F098-045C-B673-F544-ABA7DC830FD4}"/>
                </a:ext>
              </a:extLst>
            </p:cNvPr>
            <p:cNvSpPr/>
            <p:nvPr/>
          </p:nvSpPr>
          <p:spPr>
            <a:xfrm>
              <a:off x="6056153" y="2432068"/>
              <a:ext cx="144000" cy="144000"/>
            </a:xfrm>
            <a:prstGeom prst="ellipse">
              <a:avLst/>
            </a:prstGeom>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87" name="Ellipse 86">
              <a:extLst>
                <a:ext uri="{FF2B5EF4-FFF2-40B4-BE49-F238E27FC236}">
                  <a16:creationId xmlns:a16="http://schemas.microsoft.com/office/drawing/2014/main" id="{44CADDD6-55D4-9150-50FB-0C7512A8BE4E}"/>
                </a:ext>
              </a:extLst>
            </p:cNvPr>
            <p:cNvSpPr/>
            <p:nvPr/>
          </p:nvSpPr>
          <p:spPr>
            <a:xfrm>
              <a:off x="6055024" y="2870603"/>
              <a:ext cx="144000" cy="144000"/>
            </a:xfrm>
            <a:prstGeom prst="ellipse">
              <a:avLst/>
            </a:prstGeom>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88" name="Ellipse 87">
              <a:extLst>
                <a:ext uri="{FF2B5EF4-FFF2-40B4-BE49-F238E27FC236}">
                  <a16:creationId xmlns:a16="http://schemas.microsoft.com/office/drawing/2014/main" id="{5BC2E239-411E-A0CB-F103-472DA5A3ED47}"/>
                </a:ext>
              </a:extLst>
            </p:cNvPr>
            <p:cNvSpPr/>
            <p:nvPr/>
          </p:nvSpPr>
          <p:spPr>
            <a:xfrm>
              <a:off x="5750858" y="2446486"/>
              <a:ext cx="144000" cy="144000"/>
            </a:xfrm>
            <a:prstGeom prst="ellipse">
              <a:avLst/>
            </a:prstGeom>
            <a:solidFill>
              <a:schemeClr val="tx1">
                <a:lumMod val="85000"/>
                <a:lumOff val="15000"/>
              </a:schemeClr>
            </a:solidFill>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89" name="Ellipse 88">
              <a:extLst>
                <a:ext uri="{FF2B5EF4-FFF2-40B4-BE49-F238E27FC236}">
                  <a16:creationId xmlns:a16="http://schemas.microsoft.com/office/drawing/2014/main" id="{346B1606-84F5-82D5-A33B-D724F8BDC356}"/>
                </a:ext>
              </a:extLst>
            </p:cNvPr>
            <p:cNvSpPr/>
            <p:nvPr/>
          </p:nvSpPr>
          <p:spPr>
            <a:xfrm>
              <a:off x="6139965" y="2577775"/>
              <a:ext cx="144000" cy="144000"/>
            </a:xfrm>
            <a:prstGeom prst="ellipse">
              <a:avLst/>
            </a:prstGeom>
            <a:solidFill>
              <a:schemeClr val="tx1">
                <a:lumMod val="85000"/>
                <a:lumOff val="15000"/>
              </a:schemeClr>
            </a:solidFill>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90" name="Ellipse 89">
              <a:extLst>
                <a:ext uri="{FF2B5EF4-FFF2-40B4-BE49-F238E27FC236}">
                  <a16:creationId xmlns:a16="http://schemas.microsoft.com/office/drawing/2014/main" id="{290F8B73-E973-C33E-A2E5-E49258BEEEE3}"/>
                </a:ext>
              </a:extLst>
            </p:cNvPr>
            <p:cNvSpPr/>
            <p:nvPr/>
          </p:nvSpPr>
          <p:spPr>
            <a:xfrm>
              <a:off x="5680568" y="2726603"/>
              <a:ext cx="144000" cy="144000"/>
            </a:xfrm>
            <a:prstGeom prst="ellipse">
              <a:avLst/>
            </a:prstGeom>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91" name="Ellipse 90">
              <a:extLst>
                <a:ext uri="{FF2B5EF4-FFF2-40B4-BE49-F238E27FC236}">
                  <a16:creationId xmlns:a16="http://schemas.microsoft.com/office/drawing/2014/main" id="{6A5C46E1-F4E8-01ED-0800-6EDF00ECACAD}"/>
                </a:ext>
              </a:extLst>
            </p:cNvPr>
            <p:cNvSpPr/>
            <p:nvPr/>
          </p:nvSpPr>
          <p:spPr>
            <a:xfrm>
              <a:off x="5858579" y="2574622"/>
              <a:ext cx="144000" cy="144000"/>
            </a:xfrm>
            <a:prstGeom prst="ellipse">
              <a:avLst/>
            </a:prstGeom>
            <a:solidFill>
              <a:schemeClr val="tx1">
                <a:lumMod val="85000"/>
                <a:lumOff val="15000"/>
              </a:schemeClr>
            </a:solidFill>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92" name="Sechseck 91">
              <a:extLst>
                <a:ext uri="{FF2B5EF4-FFF2-40B4-BE49-F238E27FC236}">
                  <a16:creationId xmlns:a16="http://schemas.microsoft.com/office/drawing/2014/main" id="{0DC3A0BC-1D42-27A9-6609-32628F4947A7}"/>
                </a:ext>
              </a:extLst>
            </p:cNvPr>
            <p:cNvSpPr/>
            <p:nvPr/>
          </p:nvSpPr>
          <p:spPr>
            <a:xfrm>
              <a:off x="5487258" y="2295525"/>
              <a:ext cx="1005617" cy="860425"/>
            </a:xfrm>
            <a:prstGeom prst="hexagon">
              <a:avLst>
                <a:gd name="adj" fmla="val 31184"/>
                <a:gd name="vf" fmla="val 115470"/>
              </a:avLst>
            </a:prstGeom>
            <a:noFill/>
            <a:ln w="12700">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107" name="Gruppieren 106">
            <a:extLst>
              <a:ext uri="{FF2B5EF4-FFF2-40B4-BE49-F238E27FC236}">
                <a16:creationId xmlns:a16="http://schemas.microsoft.com/office/drawing/2014/main" id="{E1529CAA-63FB-B9D4-9060-EE64A1FCC2F8}"/>
              </a:ext>
            </a:extLst>
          </p:cNvPr>
          <p:cNvGrpSpPr/>
          <p:nvPr/>
        </p:nvGrpSpPr>
        <p:grpSpPr>
          <a:xfrm>
            <a:off x="7230655" y="5004669"/>
            <a:ext cx="1036890" cy="885970"/>
            <a:chOff x="5874149" y="1872470"/>
            <a:chExt cx="1036890" cy="885970"/>
          </a:xfrm>
        </p:grpSpPr>
        <p:sp>
          <p:nvSpPr>
            <p:cNvPr id="108" name="Sechseck 107">
              <a:extLst>
                <a:ext uri="{FF2B5EF4-FFF2-40B4-BE49-F238E27FC236}">
                  <a16:creationId xmlns:a16="http://schemas.microsoft.com/office/drawing/2014/main" id="{016B9C22-ECC5-F7D4-DE9D-BFEC413568DB}"/>
                </a:ext>
              </a:extLst>
            </p:cNvPr>
            <p:cNvSpPr/>
            <p:nvPr/>
          </p:nvSpPr>
          <p:spPr>
            <a:xfrm rot="1910469">
              <a:off x="5877563" y="2427194"/>
              <a:ext cx="386751" cy="331245"/>
            </a:xfrm>
            <a:prstGeom prst="hexagon">
              <a:avLst>
                <a:gd name="adj" fmla="val 32910"/>
                <a:gd name="vf" fmla="val 115470"/>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9" name="Sechseck 108">
              <a:extLst>
                <a:ext uri="{FF2B5EF4-FFF2-40B4-BE49-F238E27FC236}">
                  <a16:creationId xmlns:a16="http://schemas.microsoft.com/office/drawing/2014/main" id="{23621C06-5334-486D-FF86-E7FDFB53CA0A}"/>
                </a:ext>
              </a:extLst>
            </p:cNvPr>
            <p:cNvSpPr/>
            <p:nvPr/>
          </p:nvSpPr>
          <p:spPr>
            <a:xfrm rot="1910469">
              <a:off x="6042265" y="2151023"/>
              <a:ext cx="386751" cy="331245"/>
            </a:xfrm>
            <a:prstGeom prst="hexagon">
              <a:avLst>
                <a:gd name="adj" fmla="val 32910"/>
                <a:gd name="vf" fmla="val 115470"/>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0" name="Sechseck 109">
              <a:extLst>
                <a:ext uri="{FF2B5EF4-FFF2-40B4-BE49-F238E27FC236}">
                  <a16:creationId xmlns:a16="http://schemas.microsoft.com/office/drawing/2014/main" id="{6008FA90-CA17-9788-EC1A-DC9AF9D3D67C}"/>
                </a:ext>
              </a:extLst>
            </p:cNvPr>
            <p:cNvSpPr/>
            <p:nvPr/>
          </p:nvSpPr>
          <p:spPr>
            <a:xfrm rot="1910469">
              <a:off x="6367293" y="2151023"/>
              <a:ext cx="386751" cy="331245"/>
            </a:xfrm>
            <a:prstGeom prst="hexagon">
              <a:avLst>
                <a:gd name="adj" fmla="val 32910"/>
                <a:gd name="vf" fmla="val 115470"/>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1" name="Sechseck 110">
              <a:extLst>
                <a:ext uri="{FF2B5EF4-FFF2-40B4-BE49-F238E27FC236}">
                  <a16:creationId xmlns:a16="http://schemas.microsoft.com/office/drawing/2014/main" id="{6A734A7D-B55B-A111-B05A-AAB18FD80BA5}"/>
                </a:ext>
              </a:extLst>
            </p:cNvPr>
            <p:cNvSpPr/>
            <p:nvPr/>
          </p:nvSpPr>
          <p:spPr>
            <a:xfrm rot="1910469">
              <a:off x="6524288" y="1877239"/>
              <a:ext cx="386751" cy="331245"/>
            </a:xfrm>
            <a:prstGeom prst="hexagon">
              <a:avLst>
                <a:gd name="adj" fmla="val 32910"/>
                <a:gd name="vf" fmla="val 115470"/>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2" name="Sechseck 111">
              <a:extLst>
                <a:ext uri="{FF2B5EF4-FFF2-40B4-BE49-F238E27FC236}">
                  <a16:creationId xmlns:a16="http://schemas.microsoft.com/office/drawing/2014/main" id="{132F1356-82D2-3DD3-BF40-F7788E43A1B4}"/>
                </a:ext>
              </a:extLst>
            </p:cNvPr>
            <p:cNvSpPr/>
            <p:nvPr/>
          </p:nvSpPr>
          <p:spPr>
            <a:xfrm rot="1808736">
              <a:off x="6201693" y="2427195"/>
              <a:ext cx="386751" cy="331245"/>
            </a:xfrm>
            <a:prstGeom prst="hexagon">
              <a:avLst>
                <a:gd name="adj" fmla="val 31697"/>
                <a:gd name="vf" fmla="val 115470"/>
              </a:avLst>
            </a:prstGeom>
            <a:solidFill>
              <a:schemeClr val="tx1">
                <a:lumMod val="85000"/>
                <a:lumOff val="1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3" name="Sechseck 112">
              <a:extLst>
                <a:ext uri="{FF2B5EF4-FFF2-40B4-BE49-F238E27FC236}">
                  <a16:creationId xmlns:a16="http://schemas.microsoft.com/office/drawing/2014/main" id="{AE4F82B0-0579-90F0-C559-21C4598EBC19}"/>
                </a:ext>
              </a:extLst>
            </p:cNvPr>
            <p:cNvSpPr/>
            <p:nvPr/>
          </p:nvSpPr>
          <p:spPr>
            <a:xfrm rot="1808736">
              <a:off x="6200514" y="1872470"/>
              <a:ext cx="386751" cy="331245"/>
            </a:xfrm>
            <a:prstGeom prst="hexagon">
              <a:avLst>
                <a:gd name="adj" fmla="val 31697"/>
                <a:gd name="vf" fmla="val 115470"/>
              </a:avLst>
            </a:prstGeom>
            <a:solidFill>
              <a:schemeClr val="tx1">
                <a:lumMod val="85000"/>
                <a:lumOff val="1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4" name="Sechseck 113">
              <a:extLst>
                <a:ext uri="{FF2B5EF4-FFF2-40B4-BE49-F238E27FC236}">
                  <a16:creationId xmlns:a16="http://schemas.microsoft.com/office/drawing/2014/main" id="{5D03037A-7540-D546-C89A-91606BA323AC}"/>
                </a:ext>
              </a:extLst>
            </p:cNvPr>
            <p:cNvSpPr/>
            <p:nvPr/>
          </p:nvSpPr>
          <p:spPr>
            <a:xfrm rot="1808736">
              <a:off x="5874149" y="1879621"/>
              <a:ext cx="386751" cy="331245"/>
            </a:xfrm>
            <a:prstGeom prst="hexagon">
              <a:avLst>
                <a:gd name="adj" fmla="val 31697"/>
                <a:gd name="vf" fmla="val 115470"/>
              </a:avLst>
            </a:prstGeom>
            <a:solidFill>
              <a:schemeClr val="tx1">
                <a:lumMod val="85000"/>
                <a:lumOff val="1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5" name="Gruppieren 4">
            <a:extLst>
              <a:ext uri="{FF2B5EF4-FFF2-40B4-BE49-F238E27FC236}">
                <a16:creationId xmlns:a16="http://schemas.microsoft.com/office/drawing/2014/main" id="{9EE54CBE-9E4D-6C10-3997-7FF8E1C46B1F}"/>
              </a:ext>
            </a:extLst>
          </p:cNvPr>
          <p:cNvGrpSpPr/>
          <p:nvPr/>
        </p:nvGrpSpPr>
        <p:grpSpPr>
          <a:xfrm>
            <a:off x="9763326" y="4239687"/>
            <a:ext cx="1182779" cy="1132394"/>
            <a:chOff x="9377938" y="197830"/>
            <a:chExt cx="748933" cy="713804"/>
          </a:xfrm>
        </p:grpSpPr>
        <p:sp>
          <p:nvSpPr>
            <p:cNvPr id="13" name="Rechteck 12">
              <a:extLst>
                <a:ext uri="{FF2B5EF4-FFF2-40B4-BE49-F238E27FC236}">
                  <a16:creationId xmlns:a16="http://schemas.microsoft.com/office/drawing/2014/main" id="{5D0661A2-5FCC-F90C-6939-528178A3AB68}"/>
                </a:ext>
              </a:extLst>
            </p:cNvPr>
            <p:cNvSpPr/>
            <p:nvPr/>
          </p:nvSpPr>
          <p:spPr>
            <a:xfrm>
              <a:off x="9443815" y="279210"/>
              <a:ext cx="596832" cy="568509"/>
            </a:xfrm>
            <a:prstGeom prst="rect">
              <a:avLst/>
            </a:prstGeom>
            <a:solidFill>
              <a:srgbClr val="996633"/>
            </a:solidFill>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cxnSp>
          <p:nvCxnSpPr>
            <p:cNvPr id="14" name="Gerader Verbinder 13">
              <a:extLst>
                <a:ext uri="{FF2B5EF4-FFF2-40B4-BE49-F238E27FC236}">
                  <a16:creationId xmlns:a16="http://schemas.microsoft.com/office/drawing/2014/main" id="{05D9E101-82B8-CBE9-5454-F34BCA9A68E0}"/>
                </a:ext>
              </a:extLst>
            </p:cNvPr>
            <p:cNvCxnSpPr/>
            <p:nvPr/>
          </p:nvCxnSpPr>
          <p:spPr>
            <a:xfrm>
              <a:off x="9440349" y="470316"/>
              <a:ext cx="600298" cy="0"/>
            </a:xfrm>
            <a:prstGeom prst="line">
              <a:avLst/>
            </a:prstGeom>
            <a:ln w="28575">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6" name="Gerader Verbinder 15">
              <a:extLst>
                <a:ext uri="{FF2B5EF4-FFF2-40B4-BE49-F238E27FC236}">
                  <a16:creationId xmlns:a16="http://schemas.microsoft.com/office/drawing/2014/main" id="{65F88D09-A6B5-8F92-D7A8-86BBDB3A04BB}"/>
                </a:ext>
              </a:extLst>
            </p:cNvPr>
            <p:cNvCxnSpPr/>
            <p:nvPr/>
          </p:nvCxnSpPr>
          <p:spPr>
            <a:xfrm>
              <a:off x="9440349" y="665780"/>
              <a:ext cx="600298" cy="0"/>
            </a:xfrm>
            <a:prstGeom prst="line">
              <a:avLst/>
            </a:prstGeom>
            <a:ln w="28575">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8" name="Gerader Verbinder 17">
              <a:extLst>
                <a:ext uri="{FF2B5EF4-FFF2-40B4-BE49-F238E27FC236}">
                  <a16:creationId xmlns:a16="http://schemas.microsoft.com/office/drawing/2014/main" id="{4320928C-49EE-706E-F3DD-1B89E74DCA50}"/>
                </a:ext>
              </a:extLst>
            </p:cNvPr>
            <p:cNvCxnSpPr>
              <a:cxnSpLocks/>
            </p:cNvCxnSpPr>
            <p:nvPr/>
          </p:nvCxnSpPr>
          <p:spPr>
            <a:xfrm>
              <a:off x="9648826" y="279209"/>
              <a:ext cx="0" cy="568510"/>
            </a:xfrm>
            <a:prstGeom prst="line">
              <a:avLst/>
            </a:prstGeom>
            <a:ln w="28575">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20" name="Gerader Verbinder 19">
              <a:extLst>
                <a:ext uri="{FF2B5EF4-FFF2-40B4-BE49-F238E27FC236}">
                  <a16:creationId xmlns:a16="http://schemas.microsoft.com/office/drawing/2014/main" id="{4515BC4B-C21E-5432-4B7E-6BD2A4304C84}"/>
                </a:ext>
              </a:extLst>
            </p:cNvPr>
            <p:cNvCxnSpPr>
              <a:cxnSpLocks/>
            </p:cNvCxnSpPr>
            <p:nvPr/>
          </p:nvCxnSpPr>
          <p:spPr>
            <a:xfrm>
              <a:off x="9849600" y="288837"/>
              <a:ext cx="0" cy="571524"/>
            </a:xfrm>
            <a:prstGeom prst="line">
              <a:avLst/>
            </a:prstGeom>
            <a:ln w="28575">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21" name="Ellipse 20">
              <a:extLst>
                <a:ext uri="{FF2B5EF4-FFF2-40B4-BE49-F238E27FC236}">
                  <a16:creationId xmlns:a16="http://schemas.microsoft.com/office/drawing/2014/main" id="{C6962625-941D-A6AC-5BB0-2680A49E3413}"/>
                </a:ext>
              </a:extLst>
            </p:cNvPr>
            <p:cNvSpPr/>
            <p:nvPr/>
          </p:nvSpPr>
          <p:spPr>
            <a:xfrm>
              <a:off x="9570859" y="197830"/>
              <a:ext cx="142683" cy="142101"/>
            </a:xfrm>
            <a:prstGeom prst="ellipse">
              <a:avLst/>
            </a:prstGeom>
            <a:solidFill>
              <a:schemeClr val="tx1">
                <a:lumMod val="85000"/>
                <a:lumOff val="15000"/>
              </a:schemeClr>
            </a:solidFill>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4" name="Ellipse 23">
              <a:extLst>
                <a:ext uri="{FF2B5EF4-FFF2-40B4-BE49-F238E27FC236}">
                  <a16:creationId xmlns:a16="http://schemas.microsoft.com/office/drawing/2014/main" id="{95A165DA-33C8-1FB8-1B49-E3FDB8BB358F}"/>
                </a:ext>
              </a:extLst>
            </p:cNvPr>
            <p:cNvSpPr/>
            <p:nvPr/>
          </p:nvSpPr>
          <p:spPr>
            <a:xfrm>
              <a:off x="9577484" y="384728"/>
              <a:ext cx="142683" cy="142101"/>
            </a:xfrm>
            <a:prstGeom prst="ellipse">
              <a:avLst/>
            </a:prstGeom>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5" name="Ellipse 24">
              <a:extLst>
                <a:ext uri="{FF2B5EF4-FFF2-40B4-BE49-F238E27FC236}">
                  <a16:creationId xmlns:a16="http://schemas.microsoft.com/office/drawing/2014/main" id="{C9AE3F94-5B74-1BCF-B29C-EF5A2D205254}"/>
                </a:ext>
              </a:extLst>
            </p:cNvPr>
            <p:cNvSpPr/>
            <p:nvPr/>
          </p:nvSpPr>
          <p:spPr>
            <a:xfrm>
              <a:off x="9777030" y="384480"/>
              <a:ext cx="142683" cy="142101"/>
            </a:xfrm>
            <a:prstGeom prst="ellipse">
              <a:avLst/>
            </a:prstGeom>
            <a:solidFill>
              <a:schemeClr val="tx1">
                <a:lumMod val="85000"/>
                <a:lumOff val="15000"/>
              </a:schemeClr>
            </a:solidFill>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6" name="Ellipse 25">
              <a:extLst>
                <a:ext uri="{FF2B5EF4-FFF2-40B4-BE49-F238E27FC236}">
                  <a16:creationId xmlns:a16="http://schemas.microsoft.com/office/drawing/2014/main" id="{F0BD50D5-234F-A499-5F76-5BD37EA66A60}"/>
                </a:ext>
              </a:extLst>
            </p:cNvPr>
            <p:cNvSpPr/>
            <p:nvPr/>
          </p:nvSpPr>
          <p:spPr>
            <a:xfrm>
              <a:off x="9784642" y="769533"/>
              <a:ext cx="142683" cy="142101"/>
            </a:xfrm>
            <a:prstGeom prst="ellipse">
              <a:avLst/>
            </a:prstGeom>
            <a:solidFill>
              <a:schemeClr val="tx1">
                <a:lumMod val="85000"/>
                <a:lumOff val="15000"/>
              </a:schemeClr>
            </a:solidFill>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7" name="Ellipse 26">
              <a:extLst>
                <a:ext uri="{FF2B5EF4-FFF2-40B4-BE49-F238E27FC236}">
                  <a16:creationId xmlns:a16="http://schemas.microsoft.com/office/drawing/2014/main" id="{EA7D6B50-40F4-8A58-8698-4AD8A3725968}"/>
                </a:ext>
              </a:extLst>
            </p:cNvPr>
            <p:cNvSpPr/>
            <p:nvPr/>
          </p:nvSpPr>
          <p:spPr>
            <a:xfrm>
              <a:off x="9377938" y="589636"/>
              <a:ext cx="142683" cy="142101"/>
            </a:xfrm>
            <a:prstGeom prst="ellipse">
              <a:avLst/>
            </a:prstGeom>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8" name="Ellipse 27">
              <a:extLst>
                <a:ext uri="{FF2B5EF4-FFF2-40B4-BE49-F238E27FC236}">
                  <a16:creationId xmlns:a16="http://schemas.microsoft.com/office/drawing/2014/main" id="{3E014F50-0731-CA07-DF83-DD205B720243}"/>
                </a:ext>
              </a:extLst>
            </p:cNvPr>
            <p:cNvSpPr/>
            <p:nvPr/>
          </p:nvSpPr>
          <p:spPr>
            <a:xfrm>
              <a:off x="9577484" y="589388"/>
              <a:ext cx="142683" cy="142101"/>
            </a:xfrm>
            <a:prstGeom prst="ellipse">
              <a:avLst/>
            </a:prstGeom>
            <a:solidFill>
              <a:schemeClr val="tx1">
                <a:lumMod val="85000"/>
                <a:lumOff val="15000"/>
              </a:schemeClr>
            </a:solidFill>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9" name="Ellipse 28">
              <a:extLst>
                <a:ext uri="{FF2B5EF4-FFF2-40B4-BE49-F238E27FC236}">
                  <a16:creationId xmlns:a16="http://schemas.microsoft.com/office/drawing/2014/main" id="{383C49C7-B98F-4000-FFF2-11973A395FBB}"/>
                </a:ext>
              </a:extLst>
            </p:cNvPr>
            <p:cNvSpPr/>
            <p:nvPr/>
          </p:nvSpPr>
          <p:spPr>
            <a:xfrm>
              <a:off x="9784642" y="590620"/>
              <a:ext cx="142683" cy="142101"/>
            </a:xfrm>
            <a:prstGeom prst="ellipse">
              <a:avLst/>
            </a:prstGeom>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30" name="Ellipse 29">
              <a:extLst>
                <a:ext uri="{FF2B5EF4-FFF2-40B4-BE49-F238E27FC236}">
                  <a16:creationId xmlns:a16="http://schemas.microsoft.com/office/drawing/2014/main" id="{6C8D9F2E-968E-D162-A0BE-4A0298075485}"/>
                </a:ext>
              </a:extLst>
            </p:cNvPr>
            <p:cNvSpPr/>
            <p:nvPr/>
          </p:nvSpPr>
          <p:spPr>
            <a:xfrm>
              <a:off x="9984188" y="590372"/>
              <a:ext cx="142683" cy="142101"/>
            </a:xfrm>
            <a:prstGeom prst="ellipse">
              <a:avLst/>
            </a:prstGeom>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grpSp>
    </p:spTree>
    <p:extLst>
      <p:ext uri="{BB962C8B-B14F-4D97-AF65-F5344CB8AC3E}">
        <p14:creationId xmlns:p14="http://schemas.microsoft.com/office/powerpoint/2010/main" val="2954738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fade">
                                      <p:cBhvr>
                                        <p:cTn id="16" dur="500"/>
                                        <p:tgtEl>
                                          <p:spTgt spid="52"/>
                                        </p:tgtEl>
                                      </p:cBhvr>
                                    </p:animEffect>
                                  </p:childTnLst>
                                </p:cTn>
                              </p:par>
                              <p:par>
                                <p:cTn id="17" presetID="10" presetClass="entr" presetSubtype="0" fill="hold" nodeType="with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fade">
                                      <p:cBhvr>
                                        <p:cTn id="19" dur="500"/>
                                        <p:tgtEl>
                                          <p:spTgt spid="82"/>
                                        </p:tgtEl>
                                      </p:cBhvr>
                                    </p:animEffect>
                                  </p:childTnLst>
                                </p:cTn>
                              </p:par>
                              <p:par>
                                <p:cTn id="20" presetID="10" presetClass="entr" presetSubtype="0" fill="hold" nodeType="withEffect">
                                  <p:stCondLst>
                                    <p:cond delay="0"/>
                                  </p:stCondLst>
                                  <p:childTnLst>
                                    <p:set>
                                      <p:cBhvr>
                                        <p:cTn id="21" dur="1" fill="hold">
                                          <p:stCondLst>
                                            <p:cond delay="0"/>
                                          </p:stCondLst>
                                        </p:cTn>
                                        <p:tgtEl>
                                          <p:spTgt spid="107"/>
                                        </p:tgtEl>
                                        <p:attrNameLst>
                                          <p:attrName>style.visibility</p:attrName>
                                        </p:attrNameLst>
                                      </p:cBhvr>
                                      <p:to>
                                        <p:strVal val="visible"/>
                                      </p:to>
                                    </p:set>
                                    <p:animEffect transition="in" filter="fade">
                                      <p:cBhvr>
                                        <p:cTn id="22" dur="500"/>
                                        <p:tgtEl>
                                          <p:spTgt spid="107"/>
                                        </p:tgtEl>
                                      </p:cBhvr>
                                    </p:animEffect>
                                  </p:childTnLst>
                                </p:cTn>
                              </p:par>
                              <p:par>
                                <p:cTn id="23" presetID="10"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2400" err="1"/>
              <a:t>AlphaZero</a:t>
            </a:r>
            <a:endParaRPr lang="de-DE" sz="2400"/>
          </a:p>
        </p:txBody>
      </p:sp>
      <p:sp>
        <p:nvSpPr>
          <p:cNvPr id="4" name="Foliennummernplatzhalter 3"/>
          <p:cNvSpPr>
            <a:spLocks noGrp="1"/>
          </p:cNvSpPr>
          <p:nvPr>
            <p:ph type="sldNum" sz="quarter" idx="10"/>
          </p:nvPr>
        </p:nvSpPr>
        <p:spPr/>
        <p:txBody>
          <a:bodyPr/>
          <a:lstStyle/>
          <a:p>
            <a:pPr>
              <a:defRPr/>
            </a:pPr>
            <a:fld id="{5D6CBC89-780D-6F43-A4AF-E4A7285D6779}" type="slidenum">
              <a:rPr lang="de-DE" altLang="de-DE" smtClean="0"/>
              <a:pPr>
                <a:defRPr/>
              </a:pPr>
              <a:t>12</a:t>
            </a:fld>
            <a:endParaRPr lang="de-DE" altLang="de-DE"/>
          </a:p>
        </p:txBody>
      </p:sp>
      <p:sp>
        <p:nvSpPr>
          <p:cNvPr id="15" name="Rectangle 21">
            <a:extLst>
              <a:ext uri="{FF2B5EF4-FFF2-40B4-BE49-F238E27FC236}">
                <a16:creationId xmlns:a16="http://schemas.microsoft.com/office/drawing/2014/main" id="{8C561230-3A9C-C4C1-CA85-A061AB9109F2}"/>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Justine </a:t>
            </a:r>
            <a:r>
              <a:rPr lang="de-DE" sz="1400" err="1">
                <a:latin typeface="Arial" panose="020B0604020202020204" pitchFamily="34" charset="0"/>
                <a:cs typeface="Arial" panose="020B0604020202020204" pitchFamily="34" charset="0"/>
              </a:rPr>
              <a:t>Buß</a:t>
            </a:r>
            <a:endParaRPr lang="en-DE" sz="1400">
              <a:latin typeface="Arial" panose="020B0604020202020204" pitchFamily="34" charset="0"/>
              <a:cs typeface="Arial" panose="020B0604020202020204" pitchFamily="34" charset="0"/>
            </a:endParaRPr>
          </a:p>
        </p:txBody>
      </p:sp>
      <p:sp>
        <p:nvSpPr>
          <p:cNvPr id="13" name="Inhaltsplatzhalter 12">
            <a:extLst>
              <a:ext uri="{FF2B5EF4-FFF2-40B4-BE49-F238E27FC236}">
                <a16:creationId xmlns:a16="http://schemas.microsoft.com/office/drawing/2014/main" id="{06304B33-7482-5F90-A5B5-F12DE0523B44}"/>
              </a:ext>
            </a:extLst>
          </p:cNvPr>
          <p:cNvSpPr>
            <a:spLocks noGrp="1"/>
          </p:cNvSpPr>
          <p:nvPr>
            <p:ph idx="1"/>
          </p:nvPr>
        </p:nvSpPr>
        <p:spPr>
          <a:xfrm>
            <a:off x="432000" y="1548016"/>
            <a:ext cx="5842051" cy="4617288"/>
          </a:xfrm>
        </p:spPr>
        <p:txBody>
          <a:bodyPr/>
          <a:lstStyle/>
          <a:p>
            <a:r>
              <a:rPr lang="de-DE"/>
              <a:t>Google DeepMind</a:t>
            </a:r>
          </a:p>
          <a:p>
            <a:pPr lvl="1"/>
            <a:r>
              <a:rPr lang="de-DE"/>
              <a:t>AlphaGo</a:t>
            </a:r>
          </a:p>
          <a:p>
            <a:r>
              <a:rPr lang="de-DE"/>
              <a:t>Erfolge</a:t>
            </a:r>
          </a:p>
          <a:p>
            <a:pPr lvl="1"/>
            <a:r>
              <a:rPr lang="de-DE"/>
              <a:t>Schach: 	Stockfisch nach 4h Training</a:t>
            </a:r>
          </a:p>
          <a:p>
            <a:pPr lvl="1"/>
            <a:r>
              <a:rPr lang="de-DE"/>
              <a:t>Go:	AlphaGo nach 8h Training</a:t>
            </a:r>
          </a:p>
          <a:p>
            <a:endParaRPr lang="de-DE"/>
          </a:p>
          <a:p>
            <a:r>
              <a:rPr lang="de-DE"/>
              <a:t>Reinforcement Learning - Lernt anhand von…</a:t>
            </a:r>
          </a:p>
          <a:p>
            <a:pPr lvl="1"/>
            <a:r>
              <a:rPr lang="de-DE"/>
              <a:t>Spielregeln</a:t>
            </a:r>
          </a:p>
          <a:p>
            <a:pPr lvl="1"/>
            <a:r>
              <a:rPr lang="de-DE"/>
              <a:t>Siegesbedingungen</a:t>
            </a:r>
          </a:p>
          <a:p>
            <a:pPr lvl="1"/>
            <a:r>
              <a:rPr lang="de-DE"/>
              <a:t>intensivem Spielen gegen sich selbst</a:t>
            </a:r>
          </a:p>
        </p:txBody>
      </p:sp>
      <p:pic>
        <p:nvPicPr>
          <p:cNvPr id="6" name="Grafik 5" descr="Ein Bild, das Text, Kleidung, Mann, Mobiliar enthält.&#10;&#10;Automatisch generierte Beschreibung">
            <a:extLst>
              <a:ext uri="{FF2B5EF4-FFF2-40B4-BE49-F238E27FC236}">
                <a16:creationId xmlns:a16="http://schemas.microsoft.com/office/drawing/2014/main" id="{8AF9C769-473A-3381-09B0-10467ED33B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4318" y="692696"/>
            <a:ext cx="5722503" cy="3218908"/>
          </a:xfrm>
          <a:prstGeom prst="rect">
            <a:avLst/>
          </a:prstGeom>
        </p:spPr>
      </p:pic>
      <p:pic>
        <p:nvPicPr>
          <p:cNvPr id="8" name="Grafik 7" descr="Rechte und linke Gehirnhälfte mit einfarbiger Füllung">
            <a:extLst>
              <a:ext uri="{FF2B5EF4-FFF2-40B4-BE49-F238E27FC236}">
                <a16:creationId xmlns:a16="http://schemas.microsoft.com/office/drawing/2014/main" id="{C329F663-5863-F545-3296-E0FC4DBD445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34000" y="5533200"/>
            <a:ext cx="914400" cy="914400"/>
          </a:xfrm>
          <a:prstGeom prst="rect">
            <a:avLst/>
          </a:prstGeom>
        </p:spPr>
      </p:pic>
      <p:sp>
        <p:nvSpPr>
          <p:cNvPr id="14" name="Textfeld 13">
            <a:extLst>
              <a:ext uri="{FF2B5EF4-FFF2-40B4-BE49-F238E27FC236}">
                <a16:creationId xmlns:a16="http://schemas.microsoft.com/office/drawing/2014/main" id="{226204BF-AB25-DCA8-0486-C0AC0AA40801}"/>
              </a:ext>
            </a:extLst>
          </p:cNvPr>
          <p:cNvSpPr txBox="1"/>
          <p:nvPr/>
        </p:nvSpPr>
        <p:spPr>
          <a:xfrm>
            <a:off x="5874318" y="3911604"/>
            <a:ext cx="5722503" cy="338554"/>
          </a:xfrm>
          <a:prstGeom prst="rect">
            <a:avLst/>
          </a:prstGeom>
          <a:noFill/>
        </p:spPr>
        <p:txBody>
          <a:bodyPr wrap="square">
            <a:spAutoFit/>
          </a:bodyPr>
          <a:lstStyle/>
          <a:p>
            <a:r>
              <a:rPr lang="en-US" sz="1600" dirty="0">
                <a:solidFill>
                  <a:srgbClr val="4A5C66"/>
                </a:solidFill>
              </a:rPr>
              <a:t>YouTube - AlphaGo - The Movie | Full award-winning documentary</a:t>
            </a:r>
            <a:endParaRPr lang="de-DE" sz="1600" dirty="0">
              <a:solidFill>
                <a:srgbClr val="4A5C66"/>
              </a:solidFill>
            </a:endParaRPr>
          </a:p>
        </p:txBody>
      </p:sp>
    </p:spTree>
    <p:extLst>
      <p:ext uri="{BB962C8B-B14F-4D97-AF65-F5344CB8AC3E}">
        <p14:creationId xmlns:p14="http://schemas.microsoft.com/office/powerpoint/2010/main" val="4600315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fade">
                                      <p:cBhvr>
                                        <p:cTn id="10" dur="500"/>
                                        <p:tgtEl>
                                          <p:spTgt spid="1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fade">
                                      <p:cBhvr>
                                        <p:cTn id="13" dur="500"/>
                                        <p:tgtEl>
                                          <p:spTgt spid="1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xEl>
                                              <p:pRg st="3" end="3"/>
                                            </p:txEl>
                                          </p:spTgt>
                                        </p:tgtEl>
                                        <p:attrNameLst>
                                          <p:attrName>style.visibility</p:attrName>
                                        </p:attrNameLst>
                                      </p:cBhvr>
                                      <p:to>
                                        <p:strVal val="visible"/>
                                      </p:to>
                                    </p:set>
                                    <p:animEffect transition="in" filter="fade">
                                      <p:cBhvr>
                                        <p:cTn id="16" dur="500"/>
                                        <p:tgtEl>
                                          <p:spTgt spid="1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animEffect transition="in" filter="fade">
                                      <p:cBhvr>
                                        <p:cTn id="19" dur="500"/>
                                        <p:tgtEl>
                                          <p:spTgt spid="1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3">
                                            <p:txEl>
                                              <p:pRg st="6" end="6"/>
                                            </p:txEl>
                                          </p:spTgt>
                                        </p:tgtEl>
                                        <p:attrNameLst>
                                          <p:attrName>style.visibility</p:attrName>
                                        </p:attrNameLst>
                                      </p:cBhvr>
                                      <p:to>
                                        <p:strVal val="visible"/>
                                      </p:to>
                                    </p:set>
                                    <p:animEffect transition="in" filter="fade">
                                      <p:cBhvr>
                                        <p:cTn id="30" dur="500"/>
                                        <p:tgtEl>
                                          <p:spTgt spid="13">
                                            <p:txEl>
                                              <p:pRg st="6" end="6"/>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xEl>
                                              <p:pRg st="7" end="7"/>
                                            </p:txEl>
                                          </p:spTgt>
                                        </p:tgtEl>
                                        <p:attrNameLst>
                                          <p:attrName>style.visibility</p:attrName>
                                        </p:attrNameLst>
                                      </p:cBhvr>
                                      <p:to>
                                        <p:strVal val="visible"/>
                                      </p:to>
                                    </p:set>
                                    <p:animEffect transition="in" filter="fade">
                                      <p:cBhvr>
                                        <p:cTn id="33" dur="500"/>
                                        <p:tgtEl>
                                          <p:spTgt spid="13">
                                            <p:txEl>
                                              <p:pRg st="7" end="7"/>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3">
                                            <p:txEl>
                                              <p:pRg st="8" end="8"/>
                                            </p:txEl>
                                          </p:spTgt>
                                        </p:tgtEl>
                                        <p:attrNameLst>
                                          <p:attrName>style.visibility</p:attrName>
                                        </p:attrNameLst>
                                      </p:cBhvr>
                                      <p:to>
                                        <p:strVal val="visible"/>
                                      </p:to>
                                    </p:set>
                                    <p:animEffect transition="in" filter="fade">
                                      <p:cBhvr>
                                        <p:cTn id="36" dur="500"/>
                                        <p:tgtEl>
                                          <p:spTgt spid="13">
                                            <p:txEl>
                                              <p:pRg st="8" end="8"/>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13">
                                            <p:txEl>
                                              <p:pRg st="9" end="9"/>
                                            </p:txEl>
                                          </p:spTgt>
                                        </p:tgtEl>
                                        <p:attrNameLst>
                                          <p:attrName>style.visibility</p:attrName>
                                        </p:attrNameLst>
                                      </p:cBhvr>
                                      <p:to>
                                        <p:strVal val="visible"/>
                                      </p:to>
                                    </p:set>
                                    <p:animEffect transition="in" filter="fade">
                                      <p:cBhvr>
                                        <p:cTn id="39" dur="500"/>
                                        <p:tgtEl>
                                          <p:spTgt spid="1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2400" err="1"/>
              <a:t>AlphaZero</a:t>
            </a:r>
            <a:r>
              <a:rPr lang="de-DE" sz="2400"/>
              <a:t> General</a:t>
            </a:r>
          </a:p>
        </p:txBody>
      </p:sp>
      <p:sp>
        <p:nvSpPr>
          <p:cNvPr id="4" name="Foliennummernplatzhalter 3"/>
          <p:cNvSpPr>
            <a:spLocks noGrp="1"/>
          </p:cNvSpPr>
          <p:nvPr>
            <p:ph type="sldNum" sz="quarter" idx="10"/>
          </p:nvPr>
        </p:nvSpPr>
        <p:spPr/>
        <p:txBody>
          <a:bodyPr/>
          <a:lstStyle/>
          <a:p>
            <a:pPr>
              <a:defRPr/>
            </a:pPr>
            <a:fld id="{5D6CBC89-780D-6F43-A4AF-E4A7285D6779}" type="slidenum">
              <a:rPr lang="de-DE" altLang="de-DE" smtClean="0"/>
              <a:pPr>
                <a:defRPr/>
              </a:pPr>
              <a:t>13</a:t>
            </a:fld>
            <a:endParaRPr lang="de-DE" altLang="de-DE"/>
          </a:p>
        </p:txBody>
      </p:sp>
      <p:sp>
        <p:nvSpPr>
          <p:cNvPr id="15" name="Rectangle 21">
            <a:extLst>
              <a:ext uri="{FF2B5EF4-FFF2-40B4-BE49-F238E27FC236}">
                <a16:creationId xmlns:a16="http://schemas.microsoft.com/office/drawing/2014/main" id="{8C561230-3A9C-C4C1-CA85-A061AB9109F2}"/>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Justine </a:t>
            </a:r>
            <a:r>
              <a:rPr lang="de-DE" sz="1400" err="1">
                <a:latin typeface="Arial" panose="020B0604020202020204" pitchFamily="34" charset="0"/>
                <a:cs typeface="Arial" panose="020B0604020202020204" pitchFamily="34" charset="0"/>
              </a:rPr>
              <a:t>Buß</a:t>
            </a:r>
            <a:endParaRPr lang="en-DE" sz="1400">
              <a:latin typeface="Arial" panose="020B0604020202020204" pitchFamily="34" charset="0"/>
              <a:cs typeface="Arial" panose="020B0604020202020204" pitchFamily="34" charset="0"/>
            </a:endParaRPr>
          </a:p>
        </p:txBody>
      </p:sp>
      <p:pic>
        <p:nvPicPr>
          <p:cNvPr id="11" name="Inhaltsplatzhalter 10">
            <a:extLst>
              <a:ext uri="{FF2B5EF4-FFF2-40B4-BE49-F238E27FC236}">
                <a16:creationId xmlns:a16="http://schemas.microsoft.com/office/drawing/2014/main" id="{9897F5E2-121D-B27F-82EE-CED754E30CE5}"/>
              </a:ext>
            </a:extLst>
          </p:cNvPr>
          <p:cNvPicPr>
            <a:picLocks noGrp="1" noChangeAspect="1"/>
          </p:cNvPicPr>
          <p:nvPr>
            <p:ph idx="1"/>
          </p:nvPr>
        </p:nvPicPr>
        <p:blipFill rotWithShape="1">
          <a:blip r:embed="rId3"/>
          <a:srcRect b="8398"/>
          <a:stretch/>
        </p:blipFill>
        <p:spPr>
          <a:xfrm>
            <a:off x="926331" y="1656000"/>
            <a:ext cx="10258136" cy="4362160"/>
          </a:xfrm>
        </p:spPr>
      </p:pic>
      <p:pic>
        <p:nvPicPr>
          <p:cNvPr id="14" name="Grafik 13">
            <a:extLst>
              <a:ext uri="{FF2B5EF4-FFF2-40B4-BE49-F238E27FC236}">
                <a16:creationId xmlns:a16="http://schemas.microsoft.com/office/drawing/2014/main" id="{E7254440-BB7B-BC1D-3801-EFED6FD1F7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70000" y="5569200"/>
            <a:ext cx="784800" cy="784800"/>
          </a:xfrm>
          <a:prstGeom prst="rect">
            <a:avLst/>
          </a:prstGeom>
        </p:spPr>
      </p:pic>
      <p:sp>
        <p:nvSpPr>
          <p:cNvPr id="2" name="Textfeld 1">
            <a:extLst>
              <a:ext uri="{FF2B5EF4-FFF2-40B4-BE49-F238E27FC236}">
                <a16:creationId xmlns:a16="http://schemas.microsoft.com/office/drawing/2014/main" id="{AEE53570-7A76-FB28-5EA4-E4D735AF158B}"/>
              </a:ext>
            </a:extLst>
          </p:cNvPr>
          <p:cNvSpPr txBox="1"/>
          <p:nvPr/>
        </p:nvSpPr>
        <p:spPr>
          <a:xfrm>
            <a:off x="926331" y="6016803"/>
            <a:ext cx="5722503" cy="338554"/>
          </a:xfrm>
          <a:prstGeom prst="rect">
            <a:avLst/>
          </a:prstGeom>
          <a:noFill/>
        </p:spPr>
        <p:txBody>
          <a:bodyPr wrap="square">
            <a:spAutoFit/>
          </a:bodyPr>
          <a:lstStyle/>
          <a:p>
            <a:r>
              <a:rPr lang="en-US" sz="1600">
                <a:solidFill>
                  <a:srgbClr val="4A5C66"/>
                </a:solidFill>
              </a:rPr>
              <a:t>GitHub – </a:t>
            </a:r>
            <a:r>
              <a:rPr lang="en-US" sz="1600" err="1">
                <a:solidFill>
                  <a:srgbClr val="4A5C66"/>
                </a:solidFill>
              </a:rPr>
              <a:t>suragnair</a:t>
            </a:r>
            <a:r>
              <a:rPr lang="en-US" sz="1600">
                <a:solidFill>
                  <a:srgbClr val="4A5C66"/>
                </a:solidFill>
              </a:rPr>
              <a:t>/alpha-zero-general</a:t>
            </a:r>
            <a:endParaRPr lang="de-DE" sz="1600">
              <a:solidFill>
                <a:srgbClr val="4A5C66"/>
              </a:solidFill>
            </a:endParaRPr>
          </a:p>
        </p:txBody>
      </p:sp>
      <p:sp>
        <p:nvSpPr>
          <p:cNvPr id="5" name="Ellipse 4">
            <a:extLst>
              <a:ext uri="{FF2B5EF4-FFF2-40B4-BE49-F238E27FC236}">
                <a16:creationId xmlns:a16="http://schemas.microsoft.com/office/drawing/2014/main" id="{3581279A-14E7-3FBD-6330-1B54BE3F1649}"/>
              </a:ext>
            </a:extLst>
          </p:cNvPr>
          <p:cNvSpPr/>
          <p:nvPr/>
        </p:nvSpPr>
        <p:spPr>
          <a:xfrm>
            <a:off x="1083745" y="4001632"/>
            <a:ext cx="672628" cy="252617"/>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70841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a:extLst>
              <a:ext uri="{FF2B5EF4-FFF2-40B4-BE49-F238E27FC236}">
                <a16:creationId xmlns:a16="http://schemas.microsoft.com/office/drawing/2014/main" id="{8C151007-8E5A-98C0-D13B-4B6AB2D48E01}"/>
              </a:ext>
            </a:extLst>
          </p:cNvPr>
          <p:cNvSpPr txBox="1"/>
          <p:nvPr/>
        </p:nvSpPr>
        <p:spPr>
          <a:xfrm>
            <a:off x="6123655" y="750600"/>
            <a:ext cx="5306196" cy="5356800"/>
          </a:xfrm>
          <a:prstGeom prst="roundRect">
            <a:avLst>
              <a:gd name="adj" fmla="val 5918"/>
            </a:avLst>
          </a:prstGeom>
          <a:solidFill>
            <a:schemeClr val="tx1">
              <a:lumMod val="85000"/>
              <a:lumOff val="15000"/>
            </a:schemeClr>
          </a:solidFill>
          <a:ln>
            <a:solidFill>
              <a:schemeClr val="accent4"/>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bodyPr>
          <a:lstStyle/>
          <a:p>
            <a:r>
              <a:rPr lang="de-DE" sz="1600">
                <a:solidFill>
                  <a:srgbClr val="C482B8"/>
                </a:solidFill>
                <a:latin typeface="Consolas" panose="020B0609020204030204" pitchFamily="49" charset="0"/>
              </a:rPr>
              <a:t>from</a:t>
            </a:r>
            <a:r>
              <a:rPr lang="de-DE" sz="1600">
                <a:solidFill>
                  <a:srgbClr val="3D7EC7"/>
                </a:solidFill>
                <a:latin typeface="Consolas" panose="020B0609020204030204" pitchFamily="49" charset="0"/>
              </a:rPr>
              <a:t> </a:t>
            </a:r>
            <a:r>
              <a:rPr lang="de-DE" sz="1600" err="1">
                <a:solidFill>
                  <a:srgbClr val="4EC391"/>
                </a:solidFill>
                <a:latin typeface="Consolas" panose="020B0609020204030204" pitchFamily="49" charset="0"/>
              </a:rPr>
              <a:t>Tools</a:t>
            </a:r>
            <a:r>
              <a:rPr lang="de-DE" sz="1600" err="1">
                <a:solidFill>
                  <a:schemeClr val="bg1"/>
                </a:solidFill>
                <a:latin typeface="Consolas" panose="020B0609020204030204" pitchFamily="49" charset="0"/>
              </a:rPr>
              <a:t>.</a:t>
            </a:r>
            <a:r>
              <a:rPr lang="de-DE" sz="1600" err="1">
                <a:solidFill>
                  <a:srgbClr val="4EC391"/>
                </a:solidFill>
                <a:latin typeface="Consolas" panose="020B0609020204030204" pitchFamily="49" charset="0"/>
              </a:rPr>
              <a:t>i_game</a:t>
            </a:r>
            <a:r>
              <a:rPr lang="de-DE" sz="1600">
                <a:solidFill>
                  <a:srgbClr val="3D7EC7"/>
                </a:solidFill>
                <a:latin typeface="Consolas" panose="020B0609020204030204" pitchFamily="49" charset="0"/>
              </a:rPr>
              <a:t> </a:t>
            </a:r>
            <a:r>
              <a:rPr lang="de-DE" sz="1600" err="1">
                <a:solidFill>
                  <a:srgbClr val="C482B8"/>
                </a:solidFill>
                <a:latin typeface="Consolas" panose="020B0609020204030204" pitchFamily="49" charset="0"/>
              </a:rPr>
              <a:t>import</a:t>
            </a:r>
            <a:r>
              <a:rPr lang="de-DE" sz="1600">
                <a:solidFill>
                  <a:srgbClr val="3D7EC7"/>
                </a:solidFill>
                <a:latin typeface="Consolas" panose="020B0609020204030204" pitchFamily="49" charset="0"/>
              </a:rPr>
              <a:t> </a:t>
            </a:r>
            <a:r>
              <a:rPr lang="de-DE" sz="1600" err="1">
                <a:solidFill>
                  <a:srgbClr val="4EC391"/>
                </a:solidFill>
                <a:latin typeface="Consolas" panose="020B0609020204030204" pitchFamily="49" charset="0"/>
              </a:rPr>
              <a:t>IGame</a:t>
            </a:r>
            <a:r>
              <a:rPr lang="de-DE" sz="1600">
                <a:solidFill>
                  <a:schemeClr val="bg1"/>
                </a:solidFill>
                <a:latin typeface="Consolas" panose="020B0609020204030204" pitchFamily="49" charset="0"/>
              </a:rPr>
              <a:t>,</a:t>
            </a:r>
            <a:r>
              <a:rPr lang="de-DE" sz="1600">
                <a:solidFill>
                  <a:srgbClr val="3D7EC7"/>
                </a:solidFill>
                <a:latin typeface="Consolas" panose="020B0609020204030204" pitchFamily="49" charset="0"/>
              </a:rPr>
              <a:t> </a:t>
            </a:r>
            <a:r>
              <a:rPr lang="de-DE" sz="1600" err="1">
                <a:solidFill>
                  <a:srgbClr val="4EC391"/>
                </a:solidFill>
                <a:latin typeface="Consolas" panose="020B0609020204030204" pitchFamily="49" charset="0"/>
              </a:rPr>
              <a:t>np</a:t>
            </a:r>
            <a:endParaRPr lang="de-DE" sz="1600">
              <a:solidFill>
                <a:srgbClr val="4EC391"/>
              </a:solidFill>
              <a:latin typeface="Consolas" panose="020B0609020204030204" pitchFamily="49" charset="0"/>
            </a:endParaRPr>
          </a:p>
          <a:p>
            <a:r>
              <a:rPr lang="de-DE" sz="1600">
                <a:solidFill>
                  <a:srgbClr val="C482B8"/>
                </a:solidFill>
                <a:latin typeface="Consolas" panose="020B0609020204030204" pitchFamily="49" charset="0"/>
              </a:rPr>
              <a:t>from</a:t>
            </a:r>
            <a:r>
              <a:rPr lang="de-DE" sz="1600">
                <a:solidFill>
                  <a:srgbClr val="3D7EC7"/>
                </a:solidFill>
                <a:latin typeface="Consolas" panose="020B0609020204030204" pitchFamily="49" charset="0"/>
              </a:rPr>
              <a:t> </a:t>
            </a:r>
            <a:r>
              <a:rPr lang="de-DE" sz="1600" err="1">
                <a:solidFill>
                  <a:srgbClr val="4EC391"/>
                </a:solidFill>
                <a:latin typeface="Consolas" panose="020B0609020204030204" pitchFamily="49" charset="0"/>
              </a:rPr>
              <a:t>Games</a:t>
            </a:r>
            <a:r>
              <a:rPr lang="de-DE" sz="1600" err="1">
                <a:solidFill>
                  <a:schemeClr val="bg1"/>
                </a:solidFill>
                <a:latin typeface="Consolas" panose="020B0609020204030204" pitchFamily="49" charset="0"/>
              </a:rPr>
              <a:t>.</a:t>
            </a:r>
            <a:r>
              <a:rPr lang="de-DE" sz="1600" err="1">
                <a:solidFill>
                  <a:srgbClr val="4EC391"/>
                </a:solidFill>
                <a:latin typeface="Consolas" panose="020B0609020204030204" pitchFamily="49" charset="0"/>
              </a:rPr>
              <a:t>othello</a:t>
            </a:r>
            <a:r>
              <a:rPr lang="de-DE" sz="1600" err="1">
                <a:solidFill>
                  <a:schemeClr val="bg1"/>
                </a:solidFill>
                <a:latin typeface="Consolas" panose="020B0609020204030204" pitchFamily="49" charset="0"/>
              </a:rPr>
              <a:t>.</a:t>
            </a:r>
            <a:r>
              <a:rPr lang="de-DE" sz="1600" err="1">
                <a:solidFill>
                  <a:srgbClr val="4EC391"/>
                </a:solidFill>
                <a:latin typeface="Consolas" panose="020B0609020204030204" pitchFamily="49" charset="0"/>
              </a:rPr>
              <a:t>OthelloLogic</a:t>
            </a:r>
            <a:r>
              <a:rPr lang="de-DE" sz="1600">
                <a:solidFill>
                  <a:srgbClr val="3D7EC7"/>
                </a:solidFill>
                <a:latin typeface="Consolas" panose="020B0609020204030204" pitchFamily="49" charset="0"/>
              </a:rPr>
              <a:t> </a:t>
            </a:r>
            <a:r>
              <a:rPr lang="de-DE" sz="1600" err="1">
                <a:solidFill>
                  <a:srgbClr val="C482B8"/>
                </a:solidFill>
                <a:latin typeface="Consolas" panose="020B0609020204030204" pitchFamily="49" charset="0"/>
              </a:rPr>
              <a:t>import</a:t>
            </a:r>
            <a:r>
              <a:rPr lang="de-DE" sz="1600">
                <a:solidFill>
                  <a:srgbClr val="3D7EC7"/>
                </a:solidFill>
                <a:latin typeface="Consolas" panose="020B0609020204030204" pitchFamily="49" charset="0"/>
              </a:rPr>
              <a:t> </a:t>
            </a:r>
            <a:r>
              <a:rPr lang="de-DE" sz="1600">
                <a:solidFill>
                  <a:srgbClr val="4EC391"/>
                </a:solidFill>
                <a:latin typeface="Consolas" panose="020B0609020204030204" pitchFamily="49" charset="0"/>
              </a:rPr>
              <a:t>Board</a:t>
            </a:r>
          </a:p>
          <a:p>
            <a:endParaRPr lang="de-DE" sz="1600">
              <a:solidFill>
                <a:srgbClr val="3D7EC7"/>
              </a:solidFill>
              <a:latin typeface="Consolas" panose="020B0609020204030204" pitchFamily="49" charset="0"/>
            </a:endParaRPr>
          </a:p>
          <a:p>
            <a:r>
              <a:rPr lang="de-DE" sz="1600" err="1">
                <a:solidFill>
                  <a:srgbClr val="3D7EC7"/>
                </a:solidFill>
                <a:latin typeface="Consolas" panose="020B0609020204030204" pitchFamily="49" charset="0"/>
              </a:rPr>
              <a:t>class</a:t>
            </a:r>
            <a:r>
              <a:rPr lang="de-DE" sz="1600">
                <a:solidFill>
                  <a:srgbClr val="FFFFFF"/>
                </a:solidFill>
                <a:latin typeface="Consolas" panose="020B0609020204030204" pitchFamily="49" charset="0"/>
              </a:rPr>
              <a:t> </a:t>
            </a:r>
            <a:r>
              <a:rPr lang="de-DE" sz="1600" err="1">
                <a:solidFill>
                  <a:srgbClr val="4EC391"/>
                </a:solidFill>
                <a:latin typeface="Consolas" panose="020B0609020204030204" pitchFamily="49" charset="0"/>
              </a:rPr>
              <a:t>OthelloGame</a:t>
            </a:r>
            <a:r>
              <a:rPr lang="de-DE" sz="1600">
                <a:solidFill>
                  <a:srgbClr val="FCD00C"/>
                </a:solidFill>
                <a:latin typeface="Consolas" panose="020B0609020204030204" pitchFamily="49" charset="0"/>
              </a:rPr>
              <a:t>(</a:t>
            </a:r>
            <a:r>
              <a:rPr lang="de-DE" sz="1600" err="1">
                <a:solidFill>
                  <a:srgbClr val="4EC391"/>
                </a:solidFill>
                <a:latin typeface="Consolas" panose="020B0609020204030204" pitchFamily="49" charset="0"/>
              </a:rPr>
              <a:t>IGame</a:t>
            </a:r>
            <a:r>
              <a:rPr lang="de-DE" sz="1600">
                <a:solidFill>
                  <a:srgbClr val="FCD00C"/>
                </a:solidFill>
                <a:latin typeface="Consolas" panose="020B0609020204030204" pitchFamily="49" charset="0"/>
              </a:rPr>
              <a:t>)</a:t>
            </a:r>
            <a:r>
              <a:rPr lang="de-DE" sz="1600">
                <a:solidFill>
                  <a:srgbClr val="FFFFFF"/>
                </a:solidFill>
                <a:latin typeface="Consolas" panose="020B0609020204030204" pitchFamily="49" charset="0"/>
              </a:rPr>
              <a:t>:</a:t>
            </a:r>
          </a:p>
          <a:p>
            <a:r>
              <a:rPr lang="de-DE" sz="1600">
                <a:solidFill>
                  <a:srgbClr val="FFFFFF"/>
                </a:solidFill>
                <a:latin typeface="Consolas" panose="020B0609020204030204" pitchFamily="49" charset="0"/>
              </a:rPr>
              <a:t>  </a:t>
            </a:r>
            <a:r>
              <a:rPr lang="de-DE" sz="1600" err="1">
                <a:solidFill>
                  <a:srgbClr val="3D7EC7"/>
                </a:solidFill>
                <a:latin typeface="Consolas" panose="020B0609020204030204" pitchFamily="49" charset="0"/>
              </a:rPr>
              <a:t>def</a:t>
            </a:r>
            <a:r>
              <a:rPr lang="de-DE" sz="1600">
                <a:solidFill>
                  <a:srgbClr val="FFFFFF"/>
                </a:solidFill>
                <a:latin typeface="Consolas" panose="020B0609020204030204" pitchFamily="49" charset="0"/>
              </a:rPr>
              <a:t> </a:t>
            </a:r>
            <a:r>
              <a:rPr lang="de-DE" sz="1600">
                <a:solidFill>
                  <a:srgbClr val="DCDCAA"/>
                </a:solidFill>
                <a:latin typeface="Consolas" panose="020B0609020204030204" pitchFamily="49" charset="0"/>
              </a:rPr>
              <a:t>__init__</a:t>
            </a:r>
            <a:r>
              <a:rPr lang="de-DE" sz="1600">
                <a:solidFill>
                  <a:srgbClr val="FCD00C"/>
                </a:solidFill>
                <a:latin typeface="Consolas" panose="020B0609020204030204" pitchFamily="49" charset="0"/>
              </a:rPr>
              <a:t>(</a:t>
            </a:r>
            <a:r>
              <a:rPr lang="de-DE" sz="1600" err="1">
                <a:solidFill>
                  <a:srgbClr val="85C9F0"/>
                </a:solidFill>
                <a:latin typeface="Consolas" panose="020B0609020204030204" pitchFamily="49" charset="0"/>
              </a:rPr>
              <a:t>self</a:t>
            </a:r>
            <a:r>
              <a:rPr lang="de-DE" sz="1600">
                <a:solidFill>
                  <a:srgbClr val="FFFFFF"/>
                </a:solidFill>
                <a:latin typeface="Consolas" panose="020B0609020204030204" pitchFamily="49" charset="0"/>
              </a:rPr>
              <a:t>, </a:t>
            </a:r>
            <a:r>
              <a:rPr lang="de-DE" sz="1600">
                <a:solidFill>
                  <a:srgbClr val="85C9F0"/>
                </a:solidFill>
                <a:latin typeface="Consolas" panose="020B0609020204030204" pitchFamily="49" charset="0"/>
              </a:rPr>
              <a:t>n</a:t>
            </a:r>
            <a:r>
              <a:rPr lang="de-DE" sz="1600">
                <a:solidFill>
                  <a:srgbClr val="FFFFFF"/>
                </a:solidFill>
                <a:latin typeface="Consolas" panose="020B0609020204030204" pitchFamily="49" charset="0"/>
              </a:rPr>
              <a:t>=</a:t>
            </a:r>
            <a:r>
              <a:rPr lang="de-DE" sz="1600">
                <a:solidFill>
                  <a:srgbClr val="B5C27E"/>
                </a:solidFill>
                <a:latin typeface="Consolas" panose="020B0609020204030204" pitchFamily="49" charset="0"/>
              </a:rPr>
              <a:t>8</a:t>
            </a:r>
            <a:r>
              <a:rPr lang="de-DE" sz="1600">
                <a:solidFill>
                  <a:srgbClr val="FCD00C"/>
                </a:solidFill>
                <a:latin typeface="Consolas" panose="020B0609020204030204" pitchFamily="49" charset="0"/>
              </a:rPr>
              <a:t>)</a:t>
            </a:r>
            <a:r>
              <a:rPr lang="de-DE" sz="1600">
                <a:solidFill>
                  <a:srgbClr val="FFFFFF"/>
                </a:solidFill>
                <a:latin typeface="Consolas" panose="020B0609020204030204" pitchFamily="49" charset="0"/>
              </a:rPr>
              <a:t>:</a:t>
            </a:r>
          </a:p>
          <a:p>
            <a:r>
              <a:rPr lang="de-DE" sz="1600">
                <a:solidFill>
                  <a:srgbClr val="FFFFFF"/>
                </a:solidFill>
                <a:latin typeface="Consolas" panose="020B0609020204030204" pitchFamily="49" charset="0"/>
              </a:rPr>
              <a:t>    </a:t>
            </a:r>
            <a:r>
              <a:rPr lang="de-DE" sz="1600" err="1">
                <a:solidFill>
                  <a:srgbClr val="85C9F0"/>
                </a:solidFill>
                <a:latin typeface="Consolas" panose="020B0609020204030204" pitchFamily="49" charset="0"/>
              </a:rPr>
              <a:t>self</a:t>
            </a:r>
            <a:r>
              <a:rPr lang="de-DE" sz="1600" err="1">
                <a:solidFill>
                  <a:schemeClr val="bg1"/>
                </a:solidFill>
                <a:latin typeface="Consolas" panose="020B0609020204030204" pitchFamily="49" charset="0"/>
              </a:rPr>
              <a:t>.</a:t>
            </a:r>
            <a:r>
              <a:rPr lang="de-DE" sz="1600" err="1">
                <a:solidFill>
                  <a:srgbClr val="85C9F0"/>
                </a:solidFill>
                <a:latin typeface="Consolas" panose="020B0609020204030204" pitchFamily="49" charset="0"/>
              </a:rPr>
              <a:t>n</a:t>
            </a:r>
            <a:r>
              <a:rPr lang="de-DE" sz="1600">
                <a:solidFill>
                  <a:srgbClr val="FFFFFF"/>
                </a:solidFill>
                <a:latin typeface="Consolas" panose="020B0609020204030204" pitchFamily="49" charset="0"/>
              </a:rPr>
              <a:t> = </a:t>
            </a:r>
            <a:r>
              <a:rPr lang="de-DE" sz="1600">
                <a:solidFill>
                  <a:srgbClr val="85C9F0"/>
                </a:solidFill>
                <a:latin typeface="Consolas" panose="020B0609020204030204" pitchFamily="49" charset="0"/>
              </a:rPr>
              <a:t>n</a:t>
            </a:r>
          </a:p>
          <a:p>
            <a:endParaRPr lang="de-DE" sz="1600">
              <a:solidFill>
                <a:srgbClr val="85C9F0"/>
              </a:solidFill>
              <a:latin typeface="Consolas" panose="020B0609020204030204" pitchFamily="49" charset="0"/>
            </a:endParaRPr>
          </a:p>
          <a:p>
            <a:r>
              <a:rPr lang="de-DE" sz="1600">
                <a:solidFill>
                  <a:srgbClr val="85C9F0"/>
                </a:solidFill>
                <a:latin typeface="Consolas" panose="020B0609020204030204" pitchFamily="49" charset="0"/>
              </a:rPr>
              <a:t>  </a:t>
            </a:r>
            <a:r>
              <a:rPr lang="de-DE" sz="1600" err="1">
                <a:solidFill>
                  <a:srgbClr val="3D7EC7"/>
                </a:solidFill>
                <a:latin typeface="Consolas" panose="020B0609020204030204" pitchFamily="49" charset="0"/>
              </a:rPr>
              <a:t>def</a:t>
            </a:r>
            <a:r>
              <a:rPr lang="de-DE" sz="1600">
                <a:solidFill>
                  <a:srgbClr val="85C9F0"/>
                </a:solidFill>
                <a:latin typeface="Consolas" panose="020B0609020204030204" pitchFamily="49" charset="0"/>
              </a:rPr>
              <a:t> </a:t>
            </a:r>
            <a:r>
              <a:rPr lang="de-DE" sz="1600" err="1">
                <a:solidFill>
                  <a:srgbClr val="DCDCAA"/>
                </a:solidFill>
                <a:latin typeface="Consolas" panose="020B0609020204030204" pitchFamily="49" charset="0"/>
              </a:rPr>
              <a:t>getInitBoard</a:t>
            </a:r>
            <a:r>
              <a:rPr lang="de-DE" sz="1600">
                <a:solidFill>
                  <a:srgbClr val="FCD00C"/>
                </a:solidFill>
                <a:latin typeface="Consolas" panose="020B0609020204030204" pitchFamily="49" charset="0"/>
              </a:rPr>
              <a:t>(</a:t>
            </a:r>
            <a:r>
              <a:rPr lang="de-DE" sz="1600" err="1">
                <a:solidFill>
                  <a:srgbClr val="85C9F0"/>
                </a:solidFill>
                <a:latin typeface="Consolas" panose="020B0609020204030204" pitchFamily="49" charset="0"/>
              </a:rPr>
              <a:t>self</a:t>
            </a:r>
            <a:r>
              <a:rPr lang="de-DE" sz="1600">
                <a:solidFill>
                  <a:srgbClr val="FCD00C"/>
                </a:solidFill>
                <a:latin typeface="Consolas" panose="020B0609020204030204" pitchFamily="49" charset="0"/>
              </a:rPr>
              <a:t>)</a:t>
            </a:r>
            <a:r>
              <a:rPr lang="de-DE" sz="1600">
                <a:solidFill>
                  <a:srgbClr val="FFFFFF"/>
                </a:solidFill>
                <a:latin typeface="Consolas" panose="020B0609020204030204" pitchFamily="49" charset="0"/>
              </a:rPr>
              <a:t>:</a:t>
            </a:r>
          </a:p>
          <a:p>
            <a:r>
              <a:rPr lang="de-DE" sz="1600">
                <a:solidFill>
                  <a:srgbClr val="85C9F0"/>
                </a:solidFill>
                <a:latin typeface="Consolas" panose="020B0609020204030204" pitchFamily="49" charset="0"/>
              </a:rPr>
              <a:t>    </a:t>
            </a:r>
            <a:r>
              <a:rPr lang="de-DE" sz="1600">
                <a:solidFill>
                  <a:srgbClr val="5F891B"/>
                </a:solidFill>
                <a:latin typeface="Consolas" panose="020B0609020204030204" pitchFamily="49" charset="0"/>
              </a:rPr>
              <a:t># </a:t>
            </a:r>
            <a:r>
              <a:rPr lang="de-DE" sz="1600" err="1">
                <a:solidFill>
                  <a:srgbClr val="5F891B"/>
                </a:solidFill>
                <a:latin typeface="Consolas" panose="020B0609020204030204" pitchFamily="49" charset="0"/>
              </a:rPr>
              <a:t>return</a:t>
            </a:r>
            <a:r>
              <a:rPr lang="de-DE" sz="1600">
                <a:solidFill>
                  <a:srgbClr val="5F891B"/>
                </a:solidFill>
                <a:latin typeface="Consolas" panose="020B0609020204030204" pitchFamily="49" charset="0"/>
              </a:rPr>
              <a:t> </a:t>
            </a:r>
            <a:r>
              <a:rPr lang="de-DE" sz="1600" err="1">
                <a:solidFill>
                  <a:srgbClr val="5F891B"/>
                </a:solidFill>
                <a:latin typeface="Consolas" panose="020B0609020204030204" pitchFamily="49" charset="0"/>
              </a:rPr>
              <a:t>inital</a:t>
            </a:r>
            <a:r>
              <a:rPr lang="de-DE" sz="1600">
                <a:solidFill>
                  <a:srgbClr val="5F891B"/>
                </a:solidFill>
                <a:latin typeface="Consolas" panose="020B0609020204030204" pitchFamily="49" charset="0"/>
              </a:rPr>
              <a:t> (</a:t>
            </a:r>
            <a:r>
              <a:rPr lang="de-DE" sz="1600" err="1">
                <a:solidFill>
                  <a:srgbClr val="5F891B"/>
                </a:solidFill>
                <a:latin typeface="Consolas" panose="020B0609020204030204" pitchFamily="49" charset="0"/>
              </a:rPr>
              <a:t>numpy</a:t>
            </a:r>
            <a:r>
              <a:rPr lang="de-DE" sz="1600">
                <a:solidFill>
                  <a:srgbClr val="5F891B"/>
                </a:solidFill>
                <a:latin typeface="Consolas" panose="020B0609020204030204" pitchFamily="49" charset="0"/>
              </a:rPr>
              <a:t>) </a:t>
            </a:r>
            <a:r>
              <a:rPr lang="de-DE" sz="1600" err="1">
                <a:solidFill>
                  <a:srgbClr val="5F891B"/>
                </a:solidFill>
                <a:latin typeface="Consolas" panose="020B0609020204030204" pitchFamily="49" charset="0"/>
              </a:rPr>
              <a:t>board</a:t>
            </a:r>
            <a:endParaRPr lang="de-DE" sz="1600">
              <a:solidFill>
                <a:srgbClr val="5F891B"/>
              </a:solidFill>
              <a:latin typeface="Consolas" panose="020B0609020204030204" pitchFamily="49" charset="0"/>
            </a:endParaRPr>
          </a:p>
          <a:p>
            <a:r>
              <a:rPr lang="de-DE" sz="1600">
                <a:solidFill>
                  <a:srgbClr val="85C9F0"/>
                </a:solidFill>
                <a:latin typeface="Consolas" panose="020B0609020204030204" pitchFamily="49" charset="0"/>
              </a:rPr>
              <a:t>    </a:t>
            </a:r>
            <a:r>
              <a:rPr lang="de-DE" sz="1600" err="1">
                <a:solidFill>
                  <a:srgbClr val="C482B8"/>
                </a:solidFill>
                <a:latin typeface="Consolas" panose="020B0609020204030204" pitchFamily="49" charset="0"/>
              </a:rPr>
              <a:t>return</a:t>
            </a:r>
            <a:r>
              <a:rPr lang="de-DE" sz="1600">
                <a:solidFill>
                  <a:srgbClr val="85C9F0"/>
                </a:solidFill>
                <a:latin typeface="Consolas" panose="020B0609020204030204" pitchFamily="49" charset="0"/>
              </a:rPr>
              <a:t> </a:t>
            </a:r>
            <a:r>
              <a:rPr lang="de-DE" sz="1600" err="1">
                <a:solidFill>
                  <a:srgbClr val="85C9F0"/>
                </a:solidFill>
                <a:latin typeface="Consolas" panose="020B0609020204030204" pitchFamily="49" charset="0"/>
              </a:rPr>
              <a:t>np</a:t>
            </a:r>
            <a:r>
              <a:rPr lang="de-DE" sz="1600" err="1">
                <a:solidFill>
                  <a:schemeClr val="bg1"/>
                </a:solidFill>
                <a:latin typeface="Consolas" panose="020B0609020204030204" pitchFamily="49" charset="0"/>
              </a:rPr>
              <a:t>.</a:t>
            </a:r>
            <a:r>
              <a:rPr lang="de-DE" sz="1600" err="1">
                <a:solidFill>
                  <a:srgbClr val="DCDCAA"/>
                </a:solidFill>
                <a:latin typeface="Consolas" panose="020B0609020204030204" pitchFamily="49" charset="0"/>
              </a:rPr>
              <a:t>array</a:t>
            </a:r>
            <a:r>
              <a:rPr lang="de-DE" sz="1600">
                <a:solidFill>
                  <a:srgbClr val="FCD00C"/>
                </a:solidFill>
                <a:latin typeface="Consolas" panose="020B0609020204030204" pitchFamily="49" charset="0"/>
              </a:rPr>
              <a:t>(</a:t>
            </a:r>
            <a:r>
              <a:rPr lang="de-DE" sz="1600">
                <a:solidFill>
                  <a:srgbClr val="4EC391"/>
                </a:solidFill>
                <a:latin typeface="Consolas" panose="020B0609020204030204" pitchFamily="49" charset="0"/>
              </a:rPr>
              <a:t>Board</a:t>
            </a:r>
            <a:r>
              <a:rPr lang="de-DE" sz="1600">
                <a:solidFill>
                  <a:srgbClr val="FCD00C"/>
                </a:solidFill>
                <a:latin typeface="Consolas" panose="020B0609020204030204" pitchFamily="49" charset="0"/>
              </a:rPr>
              <a:t>(</a:t>
            </a:r>
            <a:r>
              <a:rPr lang="de-DE" sz="1600" err="1">
                <a:solidFill>
                  <a:srgbClr val="85C9F0"/>
                </a:solidFill>
                <a:latin typeface="Consolas" panose="020B0609020204030204" pitchFamily="49" charset="0"/>
              </a:rPr>
              <a:t>self</a:t>
            </a:r>
            <a:r>
              <a:rPr lang="de-DE" sz="1600" err="1">
                <a:solidFill>
                  <a:schemeClr val="bg1"/>
                </a:solidFill>
                <a:latin typeface="Consolas" panose="020B0609020204030204" pitchFamily="49" charset="0"/>
              </a:rPr>
              <a:t>.</a:t>
            </a:r>
            <a:r>
              <a:rPr lang="de-DE" sz="1600" err="1">
                <a:solidFill>
                  <a:srgbClr val="85C9F0"/>
                </a:solidFill>
                <a:latin typeface="Consolas" panose="020B0609020204030204" pitchFamily="49" charset="0"/>
              </a:rPr>
              <a:t>n</a:t>
            </a:r>
            <a:r>
              <a:rPr lang="de-DE" sz="1600">
                <a:solidFill>
                  <a:srgbClr val="FCD00C"/>
                </a:solidFill>
                <a:latin typeface="Consolas" panose="020B0609020204030204" pitchFamily="49" charset="0"/>
              </a:rPr>
              <a:t>)</a:t>
            </a:r>
            <a:r>
              <a:rPr lang="de-DE" sz="1600">
                <a:solidFill>
                  <a:schemeClr val="bg1"/>
                </a:solidFill>
                <a:latin typeface="Consolas" panose="020B0609020204030204" pitchFamily="49" charset="0"/>
              </a:rPr>
              <a:t>.</a:t>
            </a:r>
            <a:r>
              <a:rPr lang="de-DE" sz="1600" err="1">
                <a:solidFill>
                  <a:srgbClr val="85C9F0"/>
                </a:solidFill>
                <a:latin typeface="Consolas" panose="020B0609020204030204" pitchFamily="49" charset="0"/>
              </a:rPr>
              <a:t>pieces</a:t>
            </a:r>
            <a:r>
              <a:rPr lang="de-DE" sz="1600">
                <a:solidFill>
                  <a:srgbClr val="FCD00C"/>
                </a:solidFill>
                <a:latin typeface="Consolas" panose="020B0609020204030204" pitchFamily="49" charset="0"/>
              </a:rPr>
              <a:t>)</a:t>
            </a:r>
          </a:p>
          <a:p>
            <a:endParaRPr lang="de-DE" sz="1600">
              <a:solidFill>
                <a:srgbClr val="85C9F0"/>
              </a:solidFill>
              <a:latin typeface="Consolas" panose="020B0609020204030204" pitchFamily="49" charset="0"/>
            </a:endParaRPr>
          </a:p>
          <a:p>
            <a:r>
              <a:rPr lang="de-DE" sz="1600">
                <a:solidFill>
                  <a:srgbClr val="85C9F0"/>
                </a:solidFill>
                <a:latin typeface="Consolas" panose="020B0609020204030204" pitchFamily="49" charset="0"/>
              </a:rPr>
              <a:t>  </a:t>
            </a:r>
            <a:r>
              <a:rPr lang="de-DE" sz="1600" err="1">
                <a:solidFill>
                  <a:srgbClr val="3D7EC7"/>
                </a:solidFill>
                <a:latin typeface="Consolas" panose="020B0609020204030204" pitchFamily="49" charset="0"/>
              </a:rPr>
              <a:t>def</a:t>
            </a:r>
            <a:r>
              <a:rPr lang="de-DE" sz="1600">
                <a:solidFill>
                  <a:srgbClr val="85C9F0"/>
                </a:solidFill>
                <a:latin typeface="Consolas" panose="020B0609020204030204" pitchFamily="49" charset="0"/>
              </a:rPr>
              <a:t> </a:t>
            </a:r>
            <a:r>
              <a:rPr lang="de-DE" sz="1600" err="1">
                <a:solidFill>
                  <a:srgbClr val="DCDCAA"/>
                </a:solidFill>
                <a:latin typeface="Consolas" panose="020B0609020204030204" pitchFamily="49" charset="0"/>
              </a:rPr>
              <a:t>getGameEnded</a:t>
            </a:r>
            <a:r>
              <a:rPr lang="de-DE" sz="1600">
                <a:solidFill>
                  <a:srgbClr val="FCD00C"/>
                </a:solidFill>
                <a:latin typeface="Consolas" panose="020B0609020204030204" pitchFamily="49" charset="0"/>
              </a:rPr>
              <a:t>(</a:t>
            </a:r>
            <a:r>
              <a:rPr lang="de-DE" sz="1600" err="1">
                <a:solidFill>
                  <a:srgbClr val="85C9F0"/>
                </a:solidFill>
                <a:latin typeface="Consolas" panose="020B0609020204030204" pitchFamily="49" charset="0"/>
              </a:rPr>
              <a:t>self</a:t>
            </a:r>
            <a:r>
              <a:rPr lang="de-DE" sz="1600">
                <a:solidFill>
                  <a:schemeClr val="bg1"/>
                </a:solidFill>
                <a:latin typeface="Consolas" panose="020B0609020204030204" pitchFamily="49" charset="0"/>
              </a:rPr>
              <a:t>,</a:t>
            </a:r>
            <a:r>
              <a:rPr lang="de-DE" sz="1600">
                <a:solidFill>
                  <a:srgbClr val="85C9F0"/>
                </a:solidFill>
                <a:latin typeface="Consolas" panose="020B0609020204030204" pitchFamily="49" charset="0"/>
              </a:rPr>
              <a:t> </a:t>
            </a:r>
            <a:r>
              <a:rPr lang="de-DE" sz="1600" err="1">
                <a:solidFill>
                  <a:srgbClr val="85C9F0"/>
                </a:solidFill>
                <a:latin typeface="Consolas" panose="020B0609020204030204" pitchFamily="49" charset="0"/>
              </a:rPr>
              <a:t>board</a:t>
            </a:r>
            <a:r>
              <a:rPr lang="de-DE" sz="1600">
                <a:solidFill>
                  <a:schemeClr val="bg1"/>
                </a:solidFill>
                <a:latin typeface="Consolas" panose="020B0609020204030204" pitchFamily="49" charset="0"/>
              </a:rPr>
              <a:t>,</a:t>
            </a:r>
            <a:r>
              <a:rPr lang="de-DE" sz="1600">
                <a:solidFill>
                  <a:srgbClr val="85C9F0"/>
                </a:solidFill>
                <a:latin typeface="Consolas" panose="020B0609020204030204" pitchFamily="49" charset="0"/>
              </a:rPr>
              <a:t> </a:t>
            </a:r>
            <a:r>
              <a:rPr lang="de-DE" sz="1600" err="1">
                <a:solidFill>
                  <a:srgbClr val="85C9F0"/>
                </a:solidFill>
                <a:latin typeface="Consolas" panose="020B0609020204030204" pitchFamily="49" charset="0"/>
              </a:rPr>
              <a:t>player</a:t>
            </a:r>
            <a:r>
              <a:rPr lang="de-DE" sz="1600">
                <a:solidFill>
                  <a:srgbClr val="FCD00C"/>
                </a:solidFill>
                <a:latin typeface="Consolas" panose="020B0609020204030204" pitchFamily="49" charset="0"/>
              </a:rPr>
              <a:t>)</a:t>
            </a:r>
            <a:r>
              <a:rPr lang="de-DE" sz="1600">
                <a:solidFill>
                  <a:srgbClr val="FFFFFF"/>
                </a:solidFill>
                <a:latin typeface="Consolas" panose="020B0609020204030204" pitchFamily="49" charset="0"/>
              </a:rPr>
              <a:t>:</a:t>
            </a:r>
          </a:p>
          <a:p>
            <a:r>
              <a:rPr lang="de-DE" sz="1600">
                <a:solidFill>
                  <a:srgbClr val="85C9F0"/>
                </a:solidFill>
                <a:latin typeface="Consolas" panose="020B0609020204030204" pitchFamily="49" charset="0"/>
              </a:rPr>
              <a:t>    </a:t>
            </a:r>
            <a:r>
              <a:rPr lang="de-DE" sz="1600">
                <a:solidFill>
                  <a:srgbClr val="5F891B"/>
                </a:solidFill>
                <a:latin typeface="Consolas" panose="020B0609020204030204" pitchFamily="49" charset="0"/>
              </a:rPr>
              <a:t># 0=not </a:t>
            </a:r>
            <a:r>
              <a:rPr lang="de-DE" sz="1600" err="1">
                <a:solidFill>
                  <a:srgbClr val="5F891B"/>
                </a:solidFill>
                <a:latin typeface="Consolas" panose="020B0609020204030204" pitchFamily="49" charset="0"/>
              </a:rPr>
              <a:t>ended</a:t>
            </a:r>
            <a:r>
              <a:rPr lang="de-DE" sz="1600">
                <a:solidFill>
                  <a:srgbClr val="5F891B"/>
                </a:solidFill>
                <a:latin typeface="Consolas" panose="020B0609020204030204" pitchFamily="49" charset="0"/>
              </a:rPr>
              <a:t>, 1=ply1 </a:t>
            </a:r>
            <a:r>
              <a:rPr lang="de-DE" sz="1600" err="1">
                <a:solidFill>
                  <a:srgbClr val="5F891B"/>
                </a:solidFill>
                <a:latin typeface="Consolas" panose="020B0609020204030204" pitchFamily="49" charset="0"/>
              </a:rPr>
              <a:t>won</a:t>
            </a:r>
            <a:r>
              <a:rPr lang="de-DE" sz="1600">
                <a:solidFill>
                  <a:srgbClr val="5F891B"/>
                </a:solidFill>
                <a:latin typeface="Consolas" panose="020B0609020204030204" pitchFamily="49" charset="0"/>
              </a:rPr>
              <a:t>, -1=ply1 lost</a:t>
            </a:r>
          </a:p>
          <a:p>
            <a:r>
              <a:rPr lang="de-DE" sz="1600">
                <a:solidFill>
                  <a:srgbClr val="85C9F0"/>
                </a:solidFill>
                <a:latin typeface="Consolas" panose="020B0609020204030204" pitchFamily="49" charset="0"/>
              </a:rPr>
              <a:t>    b </a:t>
            </a:r>
            <a:r>
              <a:rPr lang="de-DE" sz="1600">
                <a:solidFill>
                  <a:srgbClr val="FFFFFF"/>
                </a:solidFill>
                <a:latin typeface="Consolas" panose="020B0609020204030204" pitchFamily="49" charset="0"/>
              </a:rPr>
              <a:t>=</a:t>
            </a:r>
            <a:r>
              <a:rPr lang="de-DE" sz="1600">
                <a:solidFill>
                  <a:srgbClr val="85C9F0"/>
                </a:solidFill>
                <a:latin typeface="Consolas" panose="020B0609020204030204" pitchFamily="49" charset="0"/>
              </a:rPr>
              <a:t> </a:t>
            </a:r>
            <a:r>
              <a:rPr lang="de-DE" sz="1600">
                <a:solidFill>
                  <a:srgbClr val="4EC391"/>
                </a:solidFill>
                <a:latin typeface="Consolas" panose="020B0609020204030204" pitchFamily="49" charset="0"/>
              </a:rPr>
              <a:t>Board</a:t>
            </a:r>
            <a:r>
              <a:rPr lang="de-DE" sz="1600">
                <a:solidFill>
                  <a:srgbClr val="FCD00C"/>
                </a:solidFill>
                <a:latin typeface="Consolas" panose="020B0609020204030204" pitchFamily="49" charset="0"/>
              </a:rPr>
              <a:t>(</a:t>
            </a:r>
            <a:r>
              <a:rPr lang="de-DE" sz="1600" err="1">
                <a:solidFill>
                  <a:srgbClr val="85C9F0"/>
                </a:solidFill>
                <a:latin typeface="Consolas" panose="020B0609020204030204" pitchFamily="49" charset="0"/>
              </a:rPr>
              <a:t>self</a:t>
            </a:r>
            <a:r>
              <a:rPr lang="de-DE" sz="1600" err="1">
                <a:solidFill>
                  <a:schemeClr val="bg1"/>
                </a:solidFill>
                <a:latin typeface="Consolas" panose="020B0609020204030204" pitchFamily="49" charset="0"/>
              </a:rPr>
              <a:t>.</a:t>
            </a:r>
            <a:r>
              <a:rPr lang="de-DE" sz="1600" err="1">
                <a:solidFill>
                  <a:srgbClr val="85C9F0"/>
                </a:solidFill>
                <a:latin typeface="Consolas" panose="020B0609020204030204" pitchFamily="49" charset="0"/>
              </a:rPr>
              <a:t>n</a:t>
            </a:r>
            <a:r>
              <a:rPr lang="de-DE" sz="1600">
                <a:solidFill>
                  <a:schemeClr val="bg1"/>
                </a:solidFill>
                <a:latin typeface="Consolas" panose="020B0609020204030204" pitchFamily="49" charset="0"/>
              </a:rPr>
              <a:t>,</a:t>
            </a:r>
            <a:r>
              <a:rPr lang="de-DE" sz="1600">
                <a:solidFill>
                  <a:srgbClr val="85C9F0"/>
                </a:solidFill>
                <a:latin typeface="Consolas" panose="020B0609020204030204" pitchFamily="49" charset="0"/>
              </a:rPr>
              <a:t> </a:t>
            </a:r>
            <a:r>
              <a:rPr lang="de-DE" sz="1600" err="1">
                <a:solidFill>
                  <a:srgbClr val="85C9F0"/>
                </a:solidFill>
                <a:latin typeface="Consolas" panose="020B0609020204030204" pitchFamily="49" charset="0"/>
              </a:rPr>
              <a:t>np</a:t>
            </a:r>
            <a:r>
              <a:rPr lang="de-DE" sz="1600" err="1">
                <a:solidFill>
                  <a:schemeClr val="bg1"/>
                </a:solidFill>
                <a:latin typeface="Consolas" panose="020B0609020204030204" pitchFamily="49" charset="0"/>
              </a:rPr>
              <a:t>.</a:t>
            </a:r>
            <a:r>
              <a:rPr lang="de-DE" sz="1600" err="1">
                <a:solidFill>
                  <a:srgbClr val="DCDCAA"/>
                </a:solidFill>
                <a:latin typeface="Consolas" panose="020B0609020204030204" pitchFamily="49" charset="0"/>
              </a:rPr>
              <a:t>copy</a:t>
            </a:r>
            <a:r>
              <a:rPr lang="de-DE" sz="1600">
                <a:solidFill>
                  <a:srgbClr val="C482B8"/>
                </a:solidFill>
                <a:latin typeface="Consolas" panose="020B0609020204030204" pitchFamily="49" charset="0"/>
              </a:rPr>
              <a:t>(</a:t>
            </a:r>
            <a:r>
              <a:rPr lang="de-DE" sz="1600" err="1">
                <a:solidFill>
                  <a:srgbClr val="85C9F0"/>
                </a:solidFill>
                <a:latin typeface="Consolas" panose="020B0609020204030204" pitchFamily="49" charset="0"/>
              </a:rPr>
              <a:t>board</a:t>
            </a:r>
            <a:r>
              <a:rPr lang="de-DE" sz="1600">
                <a:solidFill>
                  <a:srgbClr val="C482B8"/>
                </a:solidFill>
                <a:latin typeface="Consolas" panose="020B0609020204030204" pitchFamily="49" charset="0"/>
              </a:rPr>
              <a:t>)</a:t>
            </a:r>
            <a:r>
              <a:rPr lang="de-DE" sz="1600">
                <a:solidFill>
                  <a:srgbClr val="FCD00C"/>
                </a:solidFill>
                <a:latin typeface="Consolas" panose="020B0609020204030204" pitchFamily="49" charset="0"/>
              </a:rPr>
              <a:t>)</a:t>
            </a:r>
          </a:p>
          <a:p>
            <a:r>
              <a:rPr lang="de-DE" sz="1600">
                <a:solidFill>
                  <a:srgbClr val="85C9F0"/>
                </a:solidFill>
                <a:latin typeface="Consolas" panose="020B0609020204030204" pitchFamily="49" charset="0"/>
              </a:rPr>
              <a:t>    </a:t>
            </a:r>
            <a:r>
              <a:rPr lang="en-US" sz="1600">
                <a:solidFill>
                  <a:srgbClr val="C482B8"/>
                </a:solidFill>
                <a:latin typeface="Consolas" panose="020B0609020204030204" pitchFamily="49" charset="0"/>
              </a:rPr>
              <a:t>if</a:t>
            </a:r>
            <a:r>
              <a:rPr lang="en-US" sz="1600">
                <a:solidFill>
                  <a:srgbClr val="85C9F0"/>
                </a:solidFill>
                <a:latin typeface="Consolas" panose="020B0609020204030204" pitchFamily="49" charset="0"/>
              </a:rPr>
              <a:t> </a:t>
            </a:r>
            <a:r>
              <a:rPr lang="en-US" sz="1600" err="1">
                <a:solidFill>
                  <a:srgbClr val="85C9F0"/>
                </a:solidFill>
                <a:latin typeface="Consolas" panose="020B0609020204030204" pitchFamily="49" charset="0"/>
              </a:rPr>
              <a:t>b</a:t>
            </a:r>
            <a:r>
              <a:rPr lang="en-US" sz="1600" err="1">
                <a:solidFill>
                  <a:schemeClr val="bg1"/>
                </a:solidFill>
                <a:latin typeface="Consolas" panose="020B0609020204030204" pitchFamily="49" charset="0"/>
              </a:rPr>
              <a:t>.</a:t>
            </a:r>
            <a:r>
              <a:rPr lang="en-US" sz="1600" err="1">
                <a:solidFill>
                  <a:srgbClr val="DCDCAA"/>
                </a:solidFill>
                <a:latin typeface="Consolas" panose="020B0609020204030204" pitchFamily="49" charset="0"/>
              </a:rPr>
              <a:t>has_legal_moves</a:t>
            </a:r>
            <a:r>
              <a:rPr lang="en-US" sz="1600">
                <a:solidFill>
                  <a:srgbClr val="FCD00C"/>
                </a:solidFill>
                <a:latin typeface="Consolas" panose="020B0609020204030204" pitchFamily="49" charset="0"/>
              </a:rPr>
              <a:t>(</a:t>
            </a:r>
            <a:r>
              <a:rPr lang="en-US" sz="1600">
                <a:solidFill>
                  <a:srgbClr val="85C9F0"/>
                </a:solidFill>
                <a:latin typeface="Consolas" panose="020B0609020204030204" pitchFamily="49" charset="0"/>
              </a:rPr>
              <a:t>player</a:t>
            </a:r>
            <a:r>
              <a:rPr lang="en-US" sz="1600">
                <a:solidFill>
                  <a:srgbClr val="FCD00C"/>
                </a:solidFill>
                <a:latin typeface="Consolas" panose="020B0609020204030204" pitchFamily="49" charset="0"/>
              </a:rPr>
              <a:t>)</a:t>
            </a:r>
            <a:r>
              <a:rPr lang="en-US" sz="1600">
                <a:solidFill>
                  <a:schemeClr val="bg1"/>
                </a:solidFill>
                <a:latin typeface="Consolas" panose="020B0609020204030204" pitchFamily="49" charset="0"/>
              </a:rPr>
              <a:t>:</a:t>
            </a:r>
          </a:p>
          <a:p>
            <a:r>
              <a:rPr lang="en-US" sz="1600">
                <a:solidFill>
                  <a:srgbClr val="85C9F0"/>
                </a:solidFill>
                <a:latin typeface="Consolas" panose="020B0609020204030204" pitchFamily="49" charset="0"/>
              </a:rPr>
              <a:t>      </a:t>
            </a:r>
            <a:r>
              <a:rPr lang="en-US" sz="1600">
                <a:solidFill>
                  <a:srgbClr val="C482B8"/>
                </a:solidFill>
                <a:latin typeface="Consolas" panose="020B0609020204030204" pitchFamily="49" charset="0"/>
              </a:rPr>
              <a:t>return</a:t>
            </a:r>
            <a:r>
              <a:rPr lang="en-US" sz="1600">
                <a:solidFill>
                  <a:srgbClr val="85C9F0"/>
                </a:solidFill>
                <a:latin typeface="Consolas" panose="020B0609020204030204" pitchFamily="49" charset="0"/>
              </a:rPr>
              <a:t> </a:t>
            </a:r>
            <a:r>
              <a:rPr lang="en-US" sz="1600">
                <a:solidFill>
                  <a:srgbClr val="B5C27E"/>
                </a:solidFill>
                <a:latin typeface="Consolas" panose="020B0609020204030204" pitchFamily="49" charset="0"/>
              </a:rPr>
              <a:t>0</a:t>
            </a:r>
          </a:p>
          <a:p>
            <a:r>
              <a:rPr lang="en-US" sz="1600">
                <a:solidFill>
                  <a:srgbClr val="85C9F0"/>
                </a:solidFill>
                <a:latin typeface="Consolas" panose="020B0609020204030204" pitchFamily="49" charset="0"/>
              </a:rPr>
              <a:t>    </a:t>
            </a:r>
            <a:r>
              <a:rPr lang="en-US" sz="1600">
                <a:solidFill>
                  <a:srgbClr val="C482B8"/>
                </a:solidFill>
                <a:latin typeface="Consolas" panose="020B0609020204030204" pitchFamily="49" charset="0"/>
              </a:rPr>
              <a:t>if</a:t>
            </a:r>
            <a:r>
              <a:rPr lang="en-US" sz="1600">
                <a:solidFill>
                  <a:srgbClr val="85C9F0"/>
                </a:solidFill>
                <a:latin typeface="Consolas" panose="020B0609020204030204" pitchFamily="49" charset="0"/>
              </a:rPr>
              <a:t> </a:t>
            </a:r>
            <a:r>
              <a:rPr lang="en-US" sz="1600" err="1">
                <a:solidFill>
                  <a:srgbClr val="85C9F0"/>
                </a:solidFill>
                <a:latin typeface="Consolas" panose="020B0609020204030204" pitchFamily="49" charset="0"/>
              </a:rPr>
              <a:t>b</a:t>
            </a:r>
            <a:r>
              <a:rPr lang="en-US" sz="1600" err="1">
                <a:solidFill>
                  <a:schemeClr val="bg1"/>
                </a:solidFill>
                <a:latin typeface="Consolas" panose="020B0609020204030204" pitchFamily="49" charset="0"/>
              </a:rPr>
              <a:t>.</a:t>
            </a:r>
            <a:r>
              <a:rPr lang="en-US" sz="1600" err="1">
                <a:solidFill>
                  <a:srgbClr val="DCDCAA"/>
                </a:solidFill>
                <a:latin typeface="Consolas" panose="020B0609020204030204" pitchFamily="49" charset="0"/>
              </a:rPr>
              <a:t>has_legal_moves</a:t>
            </a:r>
            <a:r>
              <a:rPr lang="en-US" sz="1600">
                <a:solidFill>
                  <a:srgbClr val="FCD00C"/>
                </a:solidFill>
                <a:latin typeface="Consolas" panose="020B0609020204030204" pitchFamily="49" charset="0"/>
              </a:rPr>
              <a:t>(</a:t>
            </a:r>
            <a:r>
              <a:rPr lang="en-US" sz="1600">
                <a:solidFill>
                  <a:schemeClr val="bg1"/>
                </a:solidFill>
                <a:latin typeface="Consolas" panose="020B0609020204030204" pitchFamily="49" charset="0"/>
              </a:rPr>
              <a:t>-</a:t>
            </a:r>
            <a:r>
              <a:rPr lang="en-US" sz="1600">
                <a:solidFill>
                  <a:srgbClr val="85C9F0"/>
                </a:solidFill>
                <a:latin typeface="Consolas" panose="020B0609020204030204" pitchFamily="49" charset="0"/>
              </a:rPr>
              <a:t>player</a:t>
            </a:r>
            <a:r>
              <a:rPr lang="en-US" sz="1600">
                <a:solidFill>
                  <a:srgbClr val="FCD00C"/>
                </a:solidFill>
                <a:latin typeface="Consolas" panose="020B0609020204030204" pitchFamily="49" charset="0"/>
              </a:rPr>
              <a:t>)</a:t>
            </a:r>
            <a:r>
              <a:rPr lang="en-US" sz="1600">
                <a:solidFill>
                  <a:schemeClr val="bg1"/>
                </a:solidFill>
                <a:latin typeface="Consolas" panose="020B0609020204030204" pitchFamily="49" charset="0"/>
              </a:rPr>
              <a:t>:</a:t>
            </a:r>
          </a:p>
          <a:p>
            <a:r>
              <a:rPr lang="en-US" sz="1600">
                <a:solidFill>
                  <a:srgbClr val="85C9F0"/>
                </a:solidFill>
                <a:latin typeface="Consolas" panose="020B0609020204030204" pitchFamily="49" charset="0"/>
              </a:rPr>
              <a:t>      </a:t>
            </a:r>
            <a:r>
              <a:rPr lang="en-US" sz="1600">
                <a:solidFill>
                  <a:srgbClr val="C482B8"/>
                </a:solidFill>
                <a:latin typeface="Consolas" panose="020B0609020204030204" pitchFamily="49" charset="0"/>
              </a:rPr>
              <a:t>return</a:t>
            </a:r>
            <a:r>
              <a:rPr lang="en-US" sz="1600">
                <a:solidFill>
                  <a:srgbClr val="85C9F0"/>
                </a:solidFill>
                <a:latin typeface="Consolas" panose="020B0609020204030204" pitchFamily="49" charset="0"/>
              </a:rPr>
              <a:t> </a:t>
            </a:r>
            <a:r>
              <a:rPr lang="en-US" sz="1600">
                <a:solidFill>
                  <a:srgbClr val="B5C27E"/>
                </a:solidFill>
                <a:latin typeface="Consolas" panose="020B0609020204030204" pitchFamily="49" charset="0"/>
              </a:rPr>
              <a:t>0</a:t>
            </a:r>
          </a:p>
          <a:p>
            <a:r>
              <a:rPr lang="en-US" sz="1600">
                <a:solidFill>
                  <a:srgbClr val="85C9F0"/>
                </a:solidFill>
                <a:latin typeface="Consolas" panose="020B0609020204030204" pitchFamily="49" charset="0"/>
              </a:rPr>
              <a:t>    </a:t>
            </a:r>
            <a:r>
              <a:rPr lang="en-US" sz="1600">
                <a:solidFill>
                  <a:srgbClr val="C482B8"/>
                </a:solidFill>
                <a:latin typeface="Consolas" panose="020B0609020204030204" pitchFamily="49" charset="0"/>
              </a:rPr>
              <a:t>if</a:t>
            </a:r>
            <a:r>
              <a:rPr lang="en-US" sz="1600">
                <a:solidFill>
                  <a:srgbClr val="85C9F0"/>
                </a:solidFill>
                <a:latin typeface="Consolas" panose="020B0609020204030204" pitchFamily="49" charset="0"/>
              </a:rPr>
              <a:t> </a:t>
            </a:r>
            <a:r>
              <a:rPr lang="en-US" sz="1600" err="1">
                <a:solidFill>
                  <a:srgbClr val="85C9F0"/>
                </a:solidFill>
                <a:latin typeface="Consolas" panose="020B0609020204030204" pitchFamily="49" charset="0"/>
              </a:rPr>
              <a:t>b</a:t>
            </a:r>
            <a:r>
              <a:rPr lang="en-US" sz="1600" err="1">
                <a:solidFill>
                  <a:schemeClr val="bg1"/>
                </a:solidFill>
                <a:latin typeface="Consolas" panose="020B0609020204030204" pitchFamily="49" charset="0"/>
              </a:rPr>
              <a:t>.</a:t>
            </a:r>
            <a:r>
              <a:rPr lang="en-US" sz="1600" err="1">
                <a:solidFill>
                  <a:srgbClr val="DCDCAA"/>
                </a:solidFill>
                <a:latin typeface="Consolas" panose="020B0609020204030204" pitchFamily="49" charset="0"/>
              </a:rPr>
              <a:t>countDiff</a:t>
            </a:r>
            <a:r>
              <a:rPr lang="en-US" sz="1600">
                <a:solidFill>
                  <a:srgbClr val="FCD00C"/>
                </a:solidFill>
                <a:latin typeface="Consolas" panose="020B0609020204030204" pitchFamily="49" charset="0"/>
              </a:rPr>
              <a:t>(</a:t>
            </a:r>
            <a:r>
              <a:rPr lang="en-US" sz="1600">
                <a:solidFill>
                  <a:srgbClr val="85C9F0"/>
                </a:solidFill>
                <a:latin typeface="Consolas" panose="020B0609020204030204" pitchFamily="49" charset="0"/>
              </a:rPr>
              <a:t>player</a:t>
            </a:r>
            <a:r>
              <a:rPr lang="en-US" sz="1600">
                <a:solidFill>
                  <a:srgbClr val="FCD00C"/>
                </a:solidFill>
                <a:latin typeface="Consolas" panose="020B0609020204030204" pitchFamily="49" charset="0"/>
              </a:rPr>
              <a:t>)</a:t>
            </a:r>
            <a:r>
              <a:rPr lang="en-US" sz="1600">
                <a:solidFill>
                  <a:srgbClr val="85C9F0"/>
                </a:solidFill>
                <a:latin typeface="Consolas" panose="020B0609020204030204" pitchFamily="49" charset="0"/>
              </a:rPr>
              <a:t> </a:t>
            </a:r>
            <a:r>
              <a:rPr lang="en-US" sz="1600">
                <a:solidFill>
                  <a:schemeClr val="bg1"/>
                </a:solidFill>
                <a:latin typeface="Consolas" panose="020B0609020204030204" pitchFamily="49" charset="0"/>
              </a:rPr>
              <a:t>&gt;</a:t>
            </a:r>
            <a:r>
              <a:rPr lang="en-US" sz="1600">
                <a:solidFill>
                  <a:srgbClr val="85C9F0"/>
                </a:solidFill>
                <a:latin typeface="Consolas" panose="020B0609020204030204" pitchFamily="49" charset="0"/>
              </a:rPr>
              <a:t> </a:t>
            </a:r>
            <a:r>
              <a:rPr lang="en-US" sz="1600">
                <a:solidFill>
                  <a:srgbClr val="B5C27E"/>
                </a:solidFill>
                <a:latin typeface="Consolas" panose="020B0609020204030204" pitchFamily="49" charset="0"/>
              </a:rPr>
              <a:t>0</a:t>
            </a:r>
            <a:r>
              <a:rPr lang="en-US" sz="1600">
                <a:solidFill>
                  <a:schemeClr val="bg1"/>
                </a:solidFill>
                <a:latin typeface="Consolas" panose="020B0609020204030204" pitchFamily="49" charset="0"/>
              </a:rPr>
              <a:t>:</a:t>
            </a:r>
          </a:p>
          <a:p>
            <a:r>
              <a:rPr lang="en-US" sz="1600">
                <a:solidFill>
                  <a:srgbClr val="85C9F0"/>
                </a:solidFill>
                <a:latin typeface="Consolas" panose="020B0609020204030204" pitchFamily="49" charset="0"/>
              </a:rPr>
              <a:t>      </a:t>
            </a:r>
            <a:r>
              <a:rPr lang="en-US" sz="1600">
                <a:solidFill>
                  <a:srgbClr val="C482B8"/>
                </a:solidFill>
                <a:latin typeface="Consolas" panose="020B0609020204030204" pitchFamily="49" charset="0"/>
              </a:rPr>
              <a:t>return</a:t>
            </a:r>
            <a:r>
              <a:rPr lang="en-US" sz="1600">
                <a:solidFill>
                  <a:srgbClr val="85C9F0"/>
                </a:solidFill>
                <a:latin typeface="Consolas" panose="020B0609020204030204" pitchFamily="49" charset="0"/>
              </a:rPr>
              <a:t> </a:t>
            </a:r>
            <a:r>
              <a:rPr lang="en-US" sz="1600">
                <a:solidFill>
                  <a:srgbClr val="B5C27E"/>
                </a:solidFill>
                <a:latin typeface="Consolas" panose="020B0609020204030204" pitchFamily="49" charset="0"/>
              </a:rPr>
              <a:t>1</a:t>
            </a:r>
          </a:p>
          <a:p>
            <a:r>
              <a:rPr lang="en-US" sz="1600">
                <a:solidFill>
                  <a:srgbClr val="85C9F0"/>
                </a:solidFill>
                <a:latin typeface="Consolas" panose="020B0609020204030204" pitchFamily="49" charset="0"/>
              </a:rPr>
              <a:t>    </a:t>
            </a:r>
            <a:r>
              <a:rPr lang="en-US" sz="1600">
                <a:solidFill>
                  <a:srgbClr val="C482B8"/>
                </a:solidFill>
                <a:latin typeface="Consolas" panose="020B0609020204030204" pitchFamily="49" charset="0"/>
              </a:rPr>
              <a:t>return</a:t>
            </a:r>
            <a:r>
              <a:rPr lang="en-US" sz="1600">
                <a:solidFill>
                  <a:srgbClr val="85C9F0"/>
                </a:solidFill>
                <a:latin typeface="Consolas" panose="020B0609020204030204" pitchFamily="49" charset="0"/>
              </a:rPr>
              <a:t> </a:t>
            </a:r>
            <a:r>
              <a:rPr lang="en-US" sz="1600">
                <a:solidFill>
                  <a:schemeClr val="bg1"/>
                </a:solidFill>
                <a:latin typeface="Consolas" panose="020B0609020204030204" pitchFamily="49" charset="0"/>
              </a:rPr>
              <a:t>-</a:t>
            </a:r>
            <a:r>
              <a:rPr lang="en-US" sz="1600">
                <a:solidFill>
                  <a:srgbClr val="B5C27E"/>
                </a:solidFill>
                <a:latin typeface="Consolas" panose="020B0609020204030204" pitchFamily="49" charset="0"/>
              </a:rPr>
              <a:t>1</a:t>
            </a:r>
            <a:endParaRPr lang="de-DE" sz="1600">
              <a:solidFill>
                <a:srgbClr val="B5C27E"/>
              </a:solidFill>
              <a:latin typeface="Consolas" panose="020B0609020204030204" pitchFamily="49" charset="0"/>
            </a:endParaRPr>
          </a:p>
        </p:txBody>
      </p:sp>
      <p:sp>
        <p:nvSpPr>
          <p:cNvPr id="3" name="Titel 2"/>
          <p:cNvSpPr>
            <a:spLocks noGrp="1"/>
          </p:cNvSpPr>
          <p:nvPr>
            <p:ph type="title"/>
          </p:nvPr>
        </p:nvSpPr>
        <p:spPr/>
        <p:txBody>
          <a:bodyPr/>
          <a:lstStyle/>
          <a:p>
            <a:r>
              <a:rPr lang="de-DE" sz="2400"/>
              <a:t>Was braucht man für ein neues Spiel?</a:t>
            </a:r>
          </a:p>
        </p:txBody>
      </p:sp>
      <p:sp>
        <p:nvSpPr>
          <p:cNvPr id="4" name="Foliennummernplatzhalter 3"/>
          <p:cNvSpPr>
            <a:spLocks noGrp="1"/>
          </p:cNvSpPr>
          <p:nvPr>
            <p:ph type="sldNum" sz="quarter" idx="10"/>
          </p:nvPr>
        </p:nvSpPr>
        <p:spPr/>
        <p:txBody>
          <a:bodyPr/>
          <a:lstStyle/>
          <a:p>
            <a:pPr>
              <a:defRPr/>
            </a:pPr>
            <a:fld id="{5D6CBC89-780D-6F43-A4AF-E4A7285D6779}" type="slidenum">
              <a:rPr lang="de-DE" altLang="de-DE" smtClean="0"/>
              <a:pPr>
                <a:defRPr/>
              </a:pPr>
              <a:t>14</a:t>
            </a:fld>
            <a:endParaRPr lang="de-DE" altLang="de-DE"/>
          </a:p>
        </p:txBody>
      </p:sp>
      <p:sp>
        <p:nvSpPr>
          <p:cNvPr id="15" name="Rectangle 21">
            <a:extLst>
              <a:ext uri="{FF2B5EF4-FFF2-40B4-BE49-F238E27FC236}">
                <a16:creationId xmlns:a16="http://schemas.microsoft.com/office/drawing/2014/main" id="{8C561230-3A9C-C4C1-CA85-A061AB9109F2}"/>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Justine </a:t>
            </a:r>
            <a:r>
              <a:rPr lang="de-DE" sz="1400" err="1">
                <a:latin typeface="Arial" panose="020B0604020202020204" pitchFamily="34" charset="0"/>
                <a:cs typeface="Arial" panose="020B0604020202020204" pitchFamily="34" charset="0"/>
              </a:rPr>
              <a:t>Buß</a:t>
            </a:r>
            <a:endParaRPr lang="en-DE" sz="1400">
              <a:latin typeface="Arial" panose="020B0604020202020204" pitchFamily="34" charset="0"/>
              <a:cs typeface="Arial" panose="020B0604020202020204" pitchFamily="34" charset="0"/>
            </a:endParaRPr>
          </a:p>
        </p:txBody>
      </p:sp>
      <p:sp>
        <p:nvSpPr>
          <p:cNvPr id="2" name="Inhaltsplatzhalter 1">
            <a:extLst>
              <a:ext uri="{FF2B5EF4-FFF2-40B4-BE49-F238E27FC236}">
                <a16:creationId xmlns:a16="http://schemas.microsoft.com/office/drawing/2014/main" id="{4B211C7E-AF0D-D869-EEDB-B55119C638D7}"/>
              </a:ext>
            </a:extLst>
          </p:cNvPr>
          <p:cNvSpPr>
            <a:spLocks noGrp="1"/>
          </p:cNvSpPr>
          <p:nvPr>
            <p:ph idx="1"/>
          </p:nvPr>
        </p:nvSpPr>
        <p:spPr>
          <a:xfrm>
            <a:off x="432000" y="1548016"/>
            <a:ext cx="5150753" cy="2553204"/>
          </a:xfrm>
        </p:spPr>
        <p:txBody>
          <a:bodyPr/>
          <a:lstStyle/>
          <a:p>
            <a:pPr marL="457200" indent="-457200">
              <a:buFont typeface="+mj-lt"/>
              <a:buAutoNum type="arabicPeriod"/>
            </a:pPr>
            <a:r>
              <a:rPr lang="de-DE"/>
              <a:t>Implementierung des Spielbretts</a:t>
            </a:r>
          </a:p>
          <a:p>
            <a:pPr lvl="1"/>
            <a:r>
              <a:rPr lang="de-DE" sz="1800">
                <a:ea typeface="MS PGothic" pitchFamily="34" charset="-128"/>
              </a:rPr>
              <a:t>Datenstruktur und Initialisierung</a:t>
            </a:r>
          </a:p>
          <a:p>
            <a:pPr lvl="1"/>
            <a:r>
              <a:rPr lang="de-DE" sz="1800">
                <a:ea typeface="MS PGothic" pitchFamily="34" charset="-128"/>
              </a:rPr>
              <a:t>Aktionen auf Brett, Hilfsmethoden</a:t>
            </a:r>
          </a:p>
          <a:p>
            <a:pPr marL="457200" indent="-457200">
              <a:buFont typeface="+mj-lt"/>
              <a:buAutoNum type="arabicPeriod"/>
            </a:pPr>
            <a:r>
              <a:rPr lang="de-DE"/>
              <a:t>Implementierung des Interfaces</a:t>
            </a:r>
          </a:p>
          <a:p>
            <a:pPr lvl="1"/>
            <a:r>
              <a:rPr lang="de-DE" sz="1800"/>
              <a:t>Spiellogik</a:t>
            </a:r>
          </a:p>
          <a:p>
            <a:pPr lvl="1"/>
            <a:r>
              <a:rPr lang="de-DE" sz="1800"/>
              <a:t>Hilfsmethoden für Neuronalen Netze</a:t>
            </a:r>
          </a:p>
        </p:txBody>
      </p:sp>
      <p:sp>
        <p:nvSpPr>
          <p:cNvPr id="5" name="Textfeld 4">
            <a:extLst>
              <a:ext uri="{FF2B5EF4-FFF2-40B4-BE49-F238E27FC236}">
                <a16:creationId xmlns:a16="http://schemas.microsoft.com/office/drawing/2014/main" id="{9A425DB6-237F-F727-DF7C-308788D59A4D}"/>
              </a:ext>
            </a:extLst>
          </p:cNvPr>
          <p:cNvSpPr txBox="1"/>
          <p:nvPr/>
        </p:nvSpPr>
        <p:spPr>
          <a:xfrm>
            <a:off x="6045600" y="1575000"/>
            <a:ext cx="5472000" cy="3708000"/>
          </a:xfrm>
          <a:prstGeom prst="roundRect">
            <a:avLst>
              <a:gd name="adj" fmla="val 8045"/>
            </a:avLst>
          </a:prstGeom>
          <a:solidFill>
            <a:schemeClr val="tx1">
              <a:lumMod val="85000"/>
              <a:lumOff val="15000"/>
            </a:schemeClr>
          </a:solidFill>
          <a:ln>
            <a:solidFill>
              <a:schemeClr val="accent4"/>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bodyPr>
          <a:lstStyle/>
          <a:p>
            <a:r>
              <a:rPr lang="de-DE" sz="1600" err="1">
                <a:solidFill>
                  <a:srgbClr val="3D7EC7"/>
                </a:solidFill>
                <a:latin typeface="Consolas" panose="020B0609020204030204" pitchFamily="49" charset="0"/>
              </a:rPr>
              <a:t>class</a:t>
            </a:r>
            <a:r>
              <a:rPr lang="de-DE" sz="1600">
                <a:solidFill>
                  <a:srgbClr val="FFFFFF"/>
                </a:solidFill>
                <a:latin typeface="Consolas" panose="020B0609020204030204" pitchFamily="49" charset="0"/>
              </a:rPr>
              <a:t> </a:t>
            </a:r>
            <a:r>
              <a:rPr lang="de-DE" sz="1600">
                <a:solidFill>
                  <a:srgbClr val="4EC391"/>
                </a:solidFill>
                <a:latin typeface="Consolas" panose="020B0609020204030204" pitchFamily="49" charset="0"/>
              </a:rPr>
              <a:t>Board</a:t>
            </a:r>
            <a:r>
              <a:rPr lang="de-DE" sz="1600">
                <a:solidFill>
                  <a:srgbClr val="FCD00C"/>
                </a:solidFill>
                <a:latin typeface="Consolas" panose="020B0609020204030204" pitchFamily="49" charset="0"/>
              </a:rPr>
              <a:t>()</a:t>
            </a:r>
            <a:r>
              <a:rPr lang="de-DE" sz="1600">
                <a:solidFill>
                  <a:srgbClr val="FFFFFF"/>
                </a:solidFill>
                <a:latin typeface="Consolas" panose="020B0609020204030204" pitchFamily="49" charset="0"/>
              </a:rPr>
              <a:t>:</a:t>
            </a:r>
          </a:p>
          <a:p>
            <a:r>
              <a:rPr lang="de-DE" sz="1600">
                <a:solidFill>
                  <a:srgbClr val="FFFFFF"/>
                </a:solidFill>
                <a:latin typeface="Consolas" panose="020B0609020204030204" pitchFamily="49" charset="0"/>
              </a:rPr>
              <a:t>  </a:t>
            </a:r>
            <a:r>
              <a:rPr lang="de-DE" sz="1600" err="1">
                <a:solidFill>
                  <a:srgbClr val="3D7EC7"/>
                </a:solidFill>
                <a:latin typeface="Consolas" panose="020B0609020204030204" pitchFamily="49" charset="0"/>
              </a:rPr>
              <a:t>def</a:t>
            </a:r>
            <a:r>
              <a:rPr lang="de-DE" sz="1600">
                <a:solidFill>
                  <a:srgbClr val="FFFFFF"/>
                </a:solidFill>
                <a:latin typeface="Consolas" panose="020B0609020204030204" pitchFamily="49" charset="0"/>
              </a:rPr>
              <a:t> </a:t>
            </a:r>
            <a:r>
              <a:rPr lang="de-DE" sz="1600">
                <a:solidFill>
                  <a:srgbClr val="DCDCAA"/>
                </a:solidFill>
                <a:latin typeface="Consolas" panose="020B0609020204030204" pitchFamily="49" charset="0"/>
              </a:rPr>
              <a:t>__init__</a:t>
            </a:r>
            <a:r>
              <a:rPr lang="de-DE" sz="1600">
                <a:solidFill>
                  <a:srgbClr val="FCD00C"/>
                </a:solidFill>
                <a:latin typeface="Consolas" panose="020B0609020204030204" pitchFamily="49" charset="0"/>
              </a:rPr>
              <a:t>(</a:t>
            </a:r>
            <a:r>
              <a:rPr lang="de-DE" sz="1600" err="1">
                <a:solidFill>
                  <a:srgbClr val="85C9F0"/>
                </a:solidFill>
                <a:latin typeface="Consolas" panose="020B0609020204030204" pitchFamily="49" charset="0"/>
              </a:rPr>
              <a:t>self</a:t>
            </a:r>
            <a:r>
              <a:rPr lang="de-DE" sz="1600">
                <a:solidFill>
                  <a:srgbClr val="FFFFFF"/>
                </a:solidFill>
                <a:latin typeface="Consolas" panose="020B0609020204030204" pitchFamily="49" charset="0"/>
              </a:rPr>
              <a:t>, </a:t>
            </a:r>
            <a:r>
              <a:rPr lang="de-DE" sz="1600">
                <a:solidFill>
                  <a:srgbClr val="85C9F0"/>
                </a:solidFill>
                <a:latin typeface="Consolas" panose="020B0609020204030204" pitchFamily="49" charset="0"/>
              </a:rPr>
              <a:t>n</a:t>
            </a:r>
            <a:r>
              <a:rPr lang="de-DE" sz="1600">
                <a:solidFill>
                  <a:srgbClr val="FFFFFF"/>
                </a:solidFill>
                <a:latin typeface="Consolas" panose="020B0609020204030204" pitchFamily="49" charset="0"/>
              </a:rPr>
              <a:t>, </a:t>
            </a:r>
            <a:r>
              <a:rPr lang="de-DE" sz="1600" err="1">
                <a:solidFill>
                  <a:srgbClr val="85C9F0"/>
                </a:solidFill>
                <a:latin typeface="Consolas" panose="020B0609020204030204" pitchFamily="49" charset="0"/>
              </a:rPr>
              <a:t>pieces</a:t>
            </a:r>
            <a:r>
              <a:rPr lang="de-DE" sz="1600">
                <a:solidFill>
                  <a:srgbClr val="FFFFFF"/>
                </a:solidFill>
                <a:latin typeface="Consolas" panose="020B0609020204030204" pitchFamily="49" charset="0"/>
              </a:rPr>
              <a:t>=</a:t>
            </a:r>
            <a:r>
              <a:rPr lang="de-DE" sz="1600">
                <a:solidFill>
                  <a:srgbClr val="3D7EC7"/>
                </a:solidFill>
                <a:latin typeface="Consolas" panose="020B0609020204030204" pitchFamily="49" charset="0"/>
              </a:rPr>
              <a:t>None</a:t>
            </a:r>
            <a:r>
              <a:rPr lang="de-DE" sz="1600">
                <a:solidFill>
                  <a:srgbClr val="FCD00C"/>
                </a:solidFill>
                <a:latin typeface="Consolas" panose="020B0609020204030204" pitchFamily="49" charset="0"/>
              </a:rPr>
              <a:t>)</a:t>
            </a:r>
            <a:r>
              <a:rPr lang="de-DE" sz="1600">
                <a:solidFill>
                  <a:srgbClr val="FFFFFF"/>
                </a:solidFill>
                <a:latin typeface="Consolas" panose="020B0609020204030204" pitchFamily="49" charset="0"/>
              </a:rPr>
              <a:t>:</a:t>
            </a:r>
          </a:p>
          <a:p>
            <a:r>
              <a:rPr lang="de-DE" sz="1600">
                <a:solidFill>
                  <a:srgbClr val="FFFFFF"/>
                </a:solidFill>
                <a:latin typeface="Consolas" panose="020B0609020204030204" pitchFamily="49" charset="0"/>
              </a:rPr>
              <a:t>    </a:t>
            </a:r>
            <a:r>
              <a:rPr lang="de-DE" sz="1600" err="1">
                <a:solidFill>
                  <a:srgbClr val="85C9F0"/>
                </a:solidFill>
                <a:latin typeface="Consolas" panose="020B0609020204030204" pitchFamily="49" charset="0"/>
              </a:rPr>
              <a:t>self.n</a:t>
            </a:r>
            <a:r>
              <a:rPr lang="de-DE" sz="1600">
                <a:solidFill>
                  <a:srgbClr val="FFFFFF"/>
                </a:solidFill>
                <a:latin typeface="Consolas" panose="020B0609020204030204" pitchFamily="49" charset="0"/>
              </a:rPr>
              <a:t> = </a:t>
            </a:r>
            <a:r>
              <a:rPr lang="de-DE" sz="1600">
                <a:solidFill>
                  <a:srgbClr val="85C9F0"/>
                </a:solidFill>
                <a:latin typeface="Consolas" panose="020B0609020204030204" pitchFamily="49" charset="0"/>
              </a:rPr>
              <a:t>n</a:t>
            </a:r>
          </a:p>
          <a:p>
            <a:r>
              <a:rPr lang="de-DE" sz="1600">
                <a:solidFill>
                  <a:srgbClr val="FFFFFF"/>
                </a:solidFill>
                <a:latin typeface="Consolas" panose="020B0609020204030204" pitchFamily="49" charset="0"/>
              </a:rPr>
              <a:t>    </a:t>
            </a:r>
            <a:r>
              <a:rPr lang="de-DE" sz="1600" err="1">
                <a:solidFill>
                  <a:srgbClr val="85C9F0"/>
                </a:solidFill>
                <a:latin typeface="Consolas" panose="020B0609020204030204" pitchFamily="49" charset="0"/>
              </a:rPr>
              <a:t>self.pieces</a:t>
            </a:r>
            <a:r>
              <a:rPr lang="de-DE" sz="1600">
                <a:solidFill>
                  <a:srgbClr val="FFFFFF"/>
                </a:solidFill>
                <a:latin typeface="Consolas" panose="020B0609020204030204" pitchFamily="49" charset="0"/>
              </a:rPr>
              <a:t> = </a:t>
            </a:r>
            <a:r>
              <a:rPr lang="de-DE" sz="1600" err="1">
                <a:solidFill>
                  <a:srgbClr val="85C9F0"/>
                </a:solidFill>
                <a:latin typeface="Consolas" panose="020B0609020204030204" pitchFamily="49" charset="0"/>
              </a:rPr>
              <a:t>pieces</a:t>
            </a:r>
            <a:endParaRPr lang="de-DE" sz="1600">
              <a:solidFill>
                <a:srgbClr val="85C9F0"/>
              </a:solidFill>
              <a:latin typeface="Consolas" panose="020B0609020204030204" pitchFamily="49" charset="0"/>
            </a:endParaRPr>
          </a:p>
          <a:p>
            <a:r>
              <a:rPr lang="de-DE" sz="1600">
                <a:solidFill>
                  <a:srgbClr val="FFFFFF"/>
                </a:solidFill>
                <a:latin typeface="Consolas" panose="020B0609020204030204" pitchFamily="49" charset="0"/>
              </a:rPr>
              <a:t>    </a:t>
            </a:r>
            <a:r>
              <a:rPr lang="de-DE" sz="1600" err="1">
                <a:solidFill>
                  <a:srgbClr val="C482B8"/>
                </a:solidFill>
                <a:latin typeface="Consolas" panose="020B0609020204030204" pitchFamily="49" charset="0"/>
              </a:rPr>
              <a:t>if</a:t>
            </a:r>
            <a:r>
              <a:rPr lang="de-DE" sz="1600">
                <a:solidFill>
                  <a:srgbClr val="FFFFFF"/>
                </a:solidFill>
                <a:latin typeface="Consolas" panose="020B0609020204030204" pitchFamily="49" charset="0"/>
              </a:rPr>
              <a:t> </a:t>
            </a:r>
            <a:r>
              <a:rPr lang="de-DE" sz="1600" err="1">
                <a:solidFill>
                  <a:srgbClr val="85C9F0"/>
                </a:solidFill>
                <a:latin typeface="Consolas" panose="020B0609020204030204" pitchFamily="49" charset="0"/>
              </a:rPr>
              <a:t>self.pieces</a:t>
            </a:r>
            <a:r>
              <a:rPr lang="de-DE" sz="1600">
                <a:solidFill>
                  <a:srgbClr val="FFFFFF"/>
                </a:solidFill>
                <a:latin typeface="Consolas" panose="020B0609020204030204" pitchFamily="49" charset="0"/>
              </a:rPr>
              <a:t> </a:t>
            </a:r>
            <a:r>
              <a:rPr lang="de-DE" sz="1600" err="1">
                <a:solidFill>
                  <a:srgbClr val="3D7EC7"/>
                </a:solidFill>
                <a:latin typeface="Consolas" panose="020B0609020204030204" pitchFamily="49" charset="0"/>
              </a:rPr>
              <a:t>is</a:t>
            </a:r>
            <a:r>
              <a:rPr lang="de-DE" sz="1600">
                <a:solidFill>
                  <a:srgbClr val="3D7EC7"/>
                </a:solidFill>
                <a:latin typeface="Consolas" panose="020B0609020204030204" pitchFamily="49" charset="0"/>
              </a:rPr>
              <a:t> None</a:t>
            </a:r>
            <a:r>
              <a:rPr lang="de-DE" sz="1600">
                <a:solidFill>
                  <a:srgbClr val="FFFFFF"/>
                </a:solidFill>
                <a:latin typeface="Consolas" panose="020B0609020204030204" pitchFamily="49" charset="0"/>
              </a:rPr>
              <a:t>:</a:t>
            </a:r>
          </a:p>
          <a:p>
            <a:r>
              <a:rPr lang="de-DE" sz="1600">
                <a:solidFill>
                  <a:srgbClr val="FFFFFF"/>
                </a:solidFill>
                <a:latin typeface="Consolas" panose="020B0609020204030204" pitchFamily="49" charset="0"/>
              </a:rPr>
              <a:t>      </a:t>
            </a:r>
            <a:r>
              <a:rPr lang="de-DE" sz="1600" err="1">
                <a:solidFill>
                  <a:srgbClr val="85C9F0"/>
                </a:solidFill>
                <a:latin typeface="Consolas" panose="020B0609020204030204" pitchFamily="49" charset="0"/>
              </a:rPr>
              <a:t>self.pieces</a:t>
            </a:r>
            <a:r>
              <a:rPr lang="de-DE" sz="1600">
                <a:solidFill>
                  <a:srgbClr val="FFFFFF"/>
                </a:solidFill>
                <a:latin typeface="Consolas" panose="020B0609020204030204" pitchFamily="49" charset="0"/>
              </a:rPr>
              <a:t> = </a:t>
            </a:r>
            <a:r>
              <a:rPr lang="de-DE" sz="1600">
                <a:solidFill>
                  <a:srgbClr val="FCD00C"/>
                </a:solidFill>
                <a:latin typeface="Consolas" panose="020B0609020204030204" pitchFamily="49" charset="0"/>
              </a:rPr>
              <a:t>[</a:t>
            </a:r>
            <a:r>
              <a:rPr lang="de-DE" sz="1600">
                <a:solidFill>
                  <a:srgbClr val="3D7EC7"/>
                </a:solidFill>
                <a:latin typeface="Consolas" panose="020B0609020204030204" pitchFamily="49" charset="0"/>
              </a:rPr>
              <a:t>None</a:t>
            </a:r>
            <a:r>
              <a:rPr lang="de-DE" sz="1600">
                <a:solidFill>
                  <a:srgbClr val="FCD00C"/>
                </a:solidFill>
                <a:latin typeface="Consolas" panose="020B0609020204030204" pitchFamily="49" charset="0"/>
              </a:rPr>
              <a:t>]</a:t>
            </a:r>
            <a:r>
              <a:rPr lang="de-DE" sz="1600">
                <a:solidFill>
                  <a:srgbClr val="FFFFFF"/>
                </a:solidFill>
                <a:latin typeface="Consolas" panose="020B0609020204030204" pitchFamily="49" charset="0"/>
              </a:rPr>
              <a:t>*</a:t>
            </a:r>
            <a:r>
              <a:rPr lang="de-DE" sz="1600" err="1">
                <a:solidFill>
                  <a:srgbClr val="85C9F0"/>
                </a:solidFill>
                <a:latin typeface="Consolas" panose="020B0609020204030204" pitchFamily="49" charset="0"/>
              </a:rPr>
              <a:t>self.n</a:t>
            </a:r>
            <a:endParaRPr lang="de-DE" sz="1600">
              <a:solidFill>
                <a:srgbClr val="85C9F0"/>
              </a:solidFill>
              <a:latin typeface="Consolas" panose="020B0609020204030204" pitchFamily="49" charset="0"/>
            </a:endParaRPr>
          </a:p>
          <a:p>
            <a:r>
              <a:rPr lang="de-DE" sz="1600">
                <a:solidFill>
                  <a:srgbClr val="FFFFFF"/>
                </a:solidFill>
                <a:latin typeface="Consolas" panose="020B0609020204030204" pitchFamily="49" charset="0"/>
              </a:rPr>
              <a:t>      </a:t>
            </a:r>
            <a:r>
              <a:rPr lang="de-DE" sz="1600" err="1">
                <a:solidFill>
                  <a:srgbClr val="C482B8"/>
                </a:solidFill>
                <a:latin typeface="Consolas" panose="020B0609020204030204" pitchFamily="49" charset="0"/>
              </a:rPr>
              <a:t>for</a:t>
            </a:r>
            <a:r>
              <a:rPr lang="de-DE" sz="1600">
                <a:solidFill>
                  <a:srgbClr val="FFFFFF"/>
                </a:solidFill>
                <a:latin typeface="Consolas" panose="020B0609020204030204" pitchFamily="49" charset="0"/>
              </a:rPr>
              <a:t> </a:t>
            </a:r>
            <a:r>
              <a:rPr lang="de-DE" sz="1600">
                <a:solidFill>
                  <a:srgbClr val="85C9F0"/>
                </a:solidFill>
                <a:latin typeface="Consolas" panose="020B0609020204030204" pitchFamily="49" charset="0"/>
              </a:rPr>
              <a:t>i</a:t>
            </a:r>
            <a:r>
              <a:rPr lang="de-DE" sz="1600">
                <a:solidFill>
                  <a:srgbClr val="FFFFFF"/>
                </a:solidFill>
                <a:latin typeface="Consolas" panose="020B0609020204030204" pitchFamily="49" charset="0"/>
              </a:rPr>
              <a:t> </a:t>
            </a:r>
            <a:r>
              <a:rPr lang="de-DE" sz="1600">
                <a:solidFill>
                  <a:srgbClr val="C482B8"/>
                </a:solidFill>
                <a:latin typeface="Consolas" panose="020B0609020204030204" pitchFamily="49" charset="0"/>
              </a:rPr>
              <a:t>in</a:t>
            </a:r>
            <a:r>
              <a:rPr lang="de-DE" sz="1600">
                <a:solidFill>
                  <a:srgbClr val="FFFFFF"/>
                </a:solidFill>
                <a:latin typeface="Consolas" panose="020B0609020204030204" pitchFamily="49" charset="0"/>
              </a:rPr>
              <a:t> </a:t>
            </a:r>
            <a:r>
              <a:rPr lang="de-DE" sz="1600" err="1">
                <a:solidFill>
                  <a:srgbClr val="4EC391"/>
                </a:solidFill>
                <a:latin typeface="Consolas" panose="020B0609020204030204" pitchFamily="49" charset="0"/>
              </a:rPr>
              <a:t>range</a:t>
            </a:r>
            <a:r>
              <a:rPr lang="de-DE" sz="1600">
                <a:solidFill>
                  <a:srgbClr val="FCD00C"/>
                </a:solidFill>
                <a:latin typeface="Consolas" panose="020B0609020204030204" pitchFamily="49" charset="0"/>
              </a:rPr>
              <a:t>(</a:t>
            </a:r>
            <a:r>
              <a:rPr lang="de-DE" sz="1600" err="1">
                <a:solidFill>
                  <a:srgbClr val="85C9F0"/>
                </a:solidFill>
                <a:latin typeface="Consolas" panose="020B0609020204030204" pitchFamily="49" charset="0"/>
              </a:rPr>
              <a:t>self.n</a:t>
            </a:r>
            <a:r>
              <a:rPr lang="de-DE" sz="1600">
                <a:solidFill>
                  <a:srgbClr val="FCD00C"/>
                </a:solidFill>
                <a:latin typeface="Consolas" panose="020B0609020204030204" pitchFamily="49" charset="0"/>
              </a:rPr>
              <a:t>)</a:t>
            </a:r>
            <a:r>
              <a:rPr lang="de-DE" sz="1600">
                <a:solidFill>
                  <a:srgbClr val="FFFFFF"/>
                </a:solidFill>
                <a:latin typeface="Consolas" panose="020B0609020204030204" pitchFamily="49" charset="0"/>
              </a:rPr>
              <a:t>:</a:t>
            </a:r>
          </a:p>
          <a:p>
            <a:r>
              <a:rPr lang="de-DE" sz="1600">
                <a:solidFill>
                  <a:srgbClr val="FFFFFF"/>
                </a:solidFill>
                <a:latin typeface="Consolas" panose="020B0609020204030204" pitchFamily="49" charset="0"/>
              </a:rPr>
              <a:t>        </a:t>
            </a:r>
            <a:r>
              <a:rPr lang="de-DE" sz="1600" err="1">
                <a:solidFill>
                  <a:srgbClr val="85C9F0"/>
                </a:solidFill>
                <a:latin typeface="Consolas" panose="020B0609020204030204" pitchFamily="49" charset="0"/>
              </a:rPr>
              <a:t>self.pieces</a:t>
            </a:r>
            <a:r>
              <a:rPr lang="de-DE" sz="1600">
                <a:solidFill>
                  <a:srgbClr val="FCD00C"/>
                </a:solidFill>
                <a:latin typeface="Consolas" panose="020B0609020204030204" pitchFamily="49" charset="0"/>
              </a:rPr>
              <a:t>[</a:t>
            </a:r>
            <a:r>
              <a:rPr lang="de-DE" sz="1600">
                <a:solidFill>
                  <a:srgbClr val="85C9F0"/>
                </a:solidFill>
                <a:latin typeface="Consolas" panose="020B0609020204030204" pitchFamily="49" charset="0"/>
              </a:rPr>
              <a:t>i</a:t>
            </a:r>
            <a:r>
              <a:rPr lang="de-DE" sz="1600">
                <a:solidFill>
                  <a:srgbClr val="FCD00C"/>
                </a:solidFill>
                <a:latin typeface="Consolas" panose="020B0609020204030204" pitchFamily="49" charset="0"/>
              </a:rPr>
              <a:t>]</a:t>
            </a:r>
            <a:r>
              <a:rPr lang="de-DE" sz="1600">
                <a:solidFill>
                  <a:srgbClr val="FFFFFF"/>
                </a:solidFill>
                <a:latin typeface="Consolas" panose="020B0609020204030204" pitchFamily="49" charset="0"/>
              </a:rPr>
              <a:t> = </a:t>
            </a:r>
            <a:r>
              <a:rPr lang="de-DE" sz="1600">
                <a:solidFill>
                  <a:srgbClr val="FCD00C"/>
                </a:solidFill>
                <a:latin typeface="Consolas" panose="020B0609020204030204" pitchFamily="49" charset="0"/>
              </a:rPr>
              <a:t>[</a:t>
            </a:r>
            <a:r>
              <a:rPr lang="de-DE" sz="1600">
                <a:solidFill>
                  <a:srgbClr val="B5C27E"/>
                </a:solidFill>
                <a:latin typeface="Consolas" panose="020B0609020204030204" pitchFamily="49" charset="0"/>
              </a:rPr>
              <a:t>0</a:t>
            </a:r>
            <a:r>
              <a:rPr lang="de-DE" sz="1600">
                <a:solidFill>
                  <a:srgbClr val="FCD00C"/>
                </a:solidFill>
                <a:latin typeface="Consolas" panose="020B0609020204030204" pitchFamily="49" charset="0"/>
              </a:rPr>
              <a:t>]</a:t>
            </a:r>
            <a:r>
              <a:rPr lang="de-DE" sz="1600">
                <a:solidFill>
                  <a:srgbClr val="FFFFFF"/>
                </a:solidFill>
                <a:latin typeface="Consolas" panose="020B0609020204030204" pitchFamily="49" charset="0"/>
              </a:rPr>
              <a:t>*</a:t>
            </a:r>
            <a:r>
              <a:rPr lang="de-DE" sz="1600" err="1">
                <a:solidFill>
                  <a:srgbClr val="85C9F0"/>
                </a:solidFill>
                <a:latin typeface="Consolas" panose="020B0609020204030204" pitchFamily="49" charset="0"/>
              </a:rPr>
              <a:t>self.n</a:t>
            </a:r>
            <a:endParaRPr lang="de-DE" sz="1600">
              <a:solidFill>
                <a:srgbClr val="85C9F0"/>
              </a:solidFill>
              <a:latin typeface="Consolas" panose="020B0609020204030204" pitchFamily="49" charset="0"/>
            </a:endParaRPr>
          </a:p>
          <a:p>
            <a:endParaRPr lang="de-DE" sz="1600">
              <a:solidFill>
                <a:srgbClr val="85C9F0"/>
              </a:solidFill>
              <a:latin typeface="Consolas" panose="020B0609020204030204" pitchFamily="49" charset="0"/>
            </a:endParaRPr>
          </a:p>
          <a:p>
            <a:r>
              <a:rPr lang="de-DE" sz="1600">
                <a:solidFill>
                  <a:srgbClr val="FFFFFF"/>
                </a:solidFill>
                <a:latin typeface="Consolas" panose="020B0609020204030204" pitchFamily="49" charset="0"/>
              </a:rPr>
              <a:t>      </a:t>
            </a:r>
            <a:r>
              <a:rPr lang="de-DE" sz="1600">
                <a:solidFill>
                  <a:srgbClr val="5F891B"/>
                </a:solidFill>
                <a:latin typeface="Consolas" panose="020B0609020204030204" pitchFamily="49" charset="0"/>
              </a:rPr>
              <a:t># Set </a:t>
            </a:r>
            <a:r>
              <a:rPr lang="de-DE" sz="1600" err="1">
                <a:solidFill>
                  <a:srgbClr val="5F891B"/>
                </a:solidFill>
                <a:latin typeface="Consolas" panose="020B0609020204030204" pitchFamily="49" charset="0"/>
              </a:rPr>
              <a:t>up</a:t>
            </a:r>
            <a:r>
              <a:rPr lang="de-DE" sz="1600">
                <a:solidFill>
                  <a:srgbClr val="5F891B"/>
                </a:solidFill>
                <a:latin typeface="Consolas" panose="020B0609020204030204" pitchFamily="49" charset="0"/>
              </a:rPr>
              <a:t> initial 4 </a:t>
            </a:r>
            <a:r>
              <a:rPr lang="de-DE" sz="1600" err="1">
                <a:solidFill>
                  <a:srgbClr val="5F891B"/>
                </a:solidFill>
                <a:latin typeface="Consolas" panose="020B0609020204030204" pitchFamily="49" charset="0"/>
              </a:rPr>
              <a:t>pieces</a:t>
            </a:r>
            <a:endParaRPr lang="de-DE" sz="1600">
              <a:solidFill>
                <a:srgbClr val="5F891B"/>
              </a:solidFill>
              <a:latin typeface="Consolas" panose="020B0609020204030204" pitchFamily="49" charset="0"/>
            </a:endParaRPr>
          </a:p>
          <a:p>
            <a:r>
              <a:rPr lang="de-DE" sz="1600">
                <a:solidFill>
                  <a:srgbClr val="FFFFFF"/>
                </a:solidFill>
                <a:latin typeface="Consolas" panose="020B0609020204030204" pitchFamily="49" charset="0"/>
              </a:rPr>
              <a:t>      </a:t>
            </a:r>
            <a:r>
              <a:rPr lang="de-DE" sz="1600" err="1">
                <a:solidFill>
                  <a:srgbClr val="85C9F0"/>
                </a:solidFill>
                <a:latin typeface="Consolas" panose="020B0609020204030204" pitchFamily="49" charset="0"/>
              </a:rPr>
              <a:t>self.pieces</a:t>
            </a:r>
            <a:r>
              <a:rPr lang="de-DE" sz="1600">
                <a:solidFill>
                  <a:srgbClr val="FCD00C"/>
                </a:solidFill>
                <a:latin typeface="Consolas" panose="020B0609020204030204" pitchFamily="49" charset="0"/>
              </a:rPr>
              <a:t>[</a:t>
            </a:r>
            <a:r>
              <a:rPr lang="de-DE" sz="1600" err="1">
                <a:solidFill>
                  <a:srgbClr val="85C9F0"/>
                </a:solidFill>
                <a:latin typeface="Consolas" panose="020B0609020204030204" pitchFamily="49" charset="0"/>
              </a:rPr>
              <a:t>self.n</a:t>
            </a:r>
            <a:r>
              <a:rPr lang="de-DE" sz="1600">
                <a:solidFill>
                  <a:srgbClr val="FFFFFF"/>
                </a:solidFill>
                <a:latin typeface="Consolas" panose="020B0609020204030204" pitchFamily="49" charset="0"/>
              </a:rPr>
              <a:t>/</a:t>
            </a:r>
            <a:r>
              <a:rPr lang="de-DE" sz="1600">
                <a:solidFill>
                  <a:srgbClr val="B5C27E"/>
                </a:solidFill>
                <a:latin typeface="Consolas" panose="020B0609020204030204" pitchFamily="49" charset="0"/>
              </a:rPr>
              <a:t>2</a:t>
            </a:r>
            <a:r>
              <a:rPr lang="de-DE" sz="1600">
                <a:solidFill>
                  <a:srgbClr val="FFFFFF"/>
                </a:solidFill>
                <a:latin typeface="Consolas" panose="020B0609020204030204" pitchFamily="49" charset="0"/>
              </a:rPr>
              <a:t>-</a:t>
            </a:r>
            <a:r>
              <a:rPr lang="de-DE" sz="1600">
                <a:solidFill>
                  <a:srgbClr val="B5C27E"/>
                </a:solidFill>
                <a:latin typeface="Consolas" panose="020B0609020204030204" pitchFamily="49" charset="0"/>
              </a:rPr>
              <a:t>1</a:t>
            </a:r>
            <a:r>
              <a:rPr lang="de-DE" sz="1600">
                <a:solidFill>
                  <a:srgbClr val="FCD00C"/>
                </a:solidFill>
                <a:latin typeface="Consolas" panose="020B0609020204030204" pitchFamily="49" charset="0"/>
              </a:rPr>
              <a:t>][</a:t>
            </a:r>
            <a:r>
              <a:rPr lang="de-DE" sz="1600" err="1">
                <a:solidFill>
                  <a:srgbClr val="85C9F0"/>
                </a:solidFill>
                <a:latin typeface="Consolas" panose="020B0609020204030204" pitchFamily="49" charset="0"/>
              </a:rPr>
              <a:t>self.n</a:t>
            </a:r>
            <a:r>
              <a:rPr lang="de-DE" sz="1600">
                <a:solidFill>
                  <a:srgbClr val="FFFFFF"/>
                </a:solidFill>
                <a:latin typeface="Consolas" panose="020B0609020204030204" pitchFamily="49" charset="0"/>
              </a:rPr>
              <a:t>/</a:t>
            </a:r>
            <a:r>
              <a:rPr lang="de-DE" sz="1600">
                <a:solidFill>
                  <a:srgbClr val="B5C27E"/>
                </a:solidFill>
                <a:latin typeface="Consolas" panose="020B0609020204030204" pitchFamily="49" charset="0"/>
              </a:rPr>
              <a:t>2  </a:t>
            </a:r>
            <a:r>
              <a:rPr lang="de-DE" sz="1600">
                <a:solidFill>
                  <a:srgbClr val="FCD00C"/>
                </a:solidFill>
                <a:latin typeface="Consolas" panose="020B0609020204030204" pitchFamily="49" charset="0"/>
              </a:rPr>
              <a:t>]</a:t>
            </a:r>
            <a:r>
              <a:rPr lang="de-DE" sz="1600">
                <a:solidFill>
                  <a:srgbClr val="FFFFFF"/>
                </a:solidFill>
                <a:latin typeface="Consolas" panose="020B0609020204030204" pitchFamily="49" charset="0"/>
              </a:rPr>
              <a:t> =  </a:t>
            </a:r>
            <a:r>
              <a:rPr lang="de-DE" sz="1600">
                <a:solidFill>
                  <a:srgbClr val="B5C27E"/>
                </a:solidFill>
                <a:latin typeface="Consolas" panose="020B0609020204030204" pitchFamily="49" charset="0"/>
              </a:rPr>
              <a:t>1</a:t>
            </a:r>
          </a:p>
          <a:p>
            <a:r>
              <a:rPr lang="de-DE" sz="1600">
                <a:solidFill>
                  <a:srgbClr val="FFFFFF"/>
                </a:solidFill>
                <a:latin typeface="Consolas" panose="020B0609020204030204" pitchFamily="49" charset="0"/>
              </a:rPr>
              <a:t>      </a:t>
            </a:r>
            <a:r>
              <a:rPr lang="de-DE" sz="1600" err="1">
                <a:solidFill>
                  <a:srgbClr val="85C9F0"/>
                </a:solidFill>
                <a:latin typeface="Consolas" panose="020B0609020204030204" pitchFamily="49" charset="0"/>
              </a:rPr>
              <a:t>self.pieces</a:t>
            </a:r>
            <a:r>
              <a:rPr lang="de-DE" sz="1600">
                <a:solidFill>
                  <a:srgbClr val="FCD00C"/>
                </a:solidFill>
                <a:latin typeface="Consolas" panose="020B0609020204030204" pitchFamily="49" charset="0"/>
              </a:rPr>
              <a:t>[</a:t>
            </a:r>
            <a:r>
              <a:rPr lang="de-DE" sz="1600" err="1">
                <a:solidFill>
                  <a:srgbClr val="85C9F0"/>
                </a:solidFill>
                <a:latin typeface="Consolas" panose="020B0609020204030204" pitchFamily="49" charset="0"/>
              </a:rPr>
              <a:t>self.n</a:t>
            </a:r>
            <a:r>
              <a:rPr lang="de-DE" sz="1600">
                <a:solidFill>
                  <a:srgbClr val="FFFFFF"/>
                </a:solidFill>
                <a:latin typeface="Consolas" panose="020B0609020204030204" pitchFamily="49" charset="0"/>
              </a:rPr>
              <a:t>/</a:t>
            </a:r>
            <a:r>
              <a:rPr lang="de-DE" sz="1600">
                <a:solidFill>
                  <a:srgbClr val="B5C27E"/>
                </a:solidFill>
                <a:latin typeface="Consolas" panose="020B0609020204030204" pitchFamily="49" charset="0"/>
              </a:rPr>
              <a:t>2  </a:t>
            </a:r>
            <a:r>
              <a:rPr lang="de-DE" sz="1600">
                <a:solidFill>
                  <a:srgbClr val="FCD00C"/>
                </a:solidFill>
                <a:latin typeface="Consolas" panose="020B0609020204030204" pitchFamily="49" charset="0"/>
              </a:rPr>
              <a:t>][</a:t>
            </a:r>
            <a:r>
              <a:rPr lang="de-DE" sz="1600" err="1">
                <a:solidFill>
                  <a:srgbClr val="85C9F0"/>
                </a:solidFill>
                <a:latin typeface="Consolas" panose="020B0609020204030204" pitchFamily="49" charset="0"/>
              </a:rPr>
              <a:t>self.n</a:t>
            </a:r>
            <a:r>
              <a:rPr lang="de-DE" sz="1600">
                <a:solidFill>
                  <a:srgbClr val="FFFFFF"/>
                </a:solidFill>
                <a:latin typeface="Consolas" panose="020B0609020204030204" pitchFamily="49" charset="0"/>
              </a:rPr>
              <a:t>/</a:t>
            </a:r>
            <a:r>
              <a:rPr lang="de-DE" sz="1600">
                <a:solidFill>
                  <a:srgbClr val="B5C27E"/>
                </a:solidFill>
                <a:latin typeface="Consolas" panose="020B0609020204030204" pitchFamily="49" charset="0"/>
              </a:rPr>
              <a:t>2</a:t>
            </a:r>
            <a:r>
              <a:rPr lang="de-DE" sz="1600">
                <a:solidFill>
                  <a:srgbClr val="FFFFFF"/>
                </a:solidFill>
                <a:latin typeface="Consolas" panose="020B0609020204030204" pitchFamily="49" charset="0"/>
              </a:rPr>
              <a:t>-</a:t>
            </a:r>
            <a:r>
              <a:rPr lang="de-DE" sz="1600">
                <a:solidFill>
                  <a:srgbClr val="B5C27E"/>
                </a:solidFill>
                <a:latin typeface="Consolas" panose="020B0609020204030204" pitchFamily="49" charset="0"/>
              </a:rPr>
              <a:t>1</a:t>
            </a:r>
            <a:r>
              <a:rPr lang="de-DE" sz="1600">
                <a:solidFill>
                  <a:srgbClr val="FCD00C"/>
                </a:solidFill>
                <a:latin typeface="Consolas" panose="020B0609020204030204" pitchFamily="49" charset="0"/>
              </a:rPr>
              <a:t>]</a:t>
            </a:r>
            <a:r>
              <a:rPr lang="de-DE" sz="1600">
                <a:solidFill>
                  <a:srgbClr val="FFFFFF"/>
                </a:solidFill>
                <a:latin typeface="Consolas" panose="020B0609020204030204" pitchFamily="49" charset="0"/>
              </a:rPr>
              <a:t> =  </a:t>
            </a:r>
            <a:r>
              <a:rPr lang="de-DE" sz="1600">
                <a:solidFill>
                  <a:srgbClr val="B5C27E"/>
                </a:solidFill>
                <a:latin typeface="Consolas" panose="020B0609020204030204" pitchFamily="49" charset="0"/>
              </a:rPr>
              <a:t>1</a:t>
            </a:r>
          </a:p>
          <a:p>
            <a:r>
              <a:rPr lang="de-DE" sz="1600">
                <a:solidFill>
                  <a:srgbClr val="FFFFFF"/>
                </a:solidFill>
                <a:latin typeface="Consolas" panose="020B0609020204030204" pitchFamily="49" charset="0"/>
              </a:rPr>
              <a:t>      </a:t>
            </a:r>
            <a:r>
              <a:rPr lang="de-DE" sz="1600" err="1">
                <a:solidFill>
                  <a:srgbClr val="85C9F0"/>
                </a:solidFill>
                <a:latin typeface="Consolas" panose="020B0609020204030204" pitchFamily="49" charset="0"/>
              </a:rPr>
              <a:t>self.pieces</a:t>
            </a:r>
            <a:r>
              <a:rPr lang="de-DE" sz="1600">
                <a:solidFill>
                  <a:srgbClr val="FCD00C"/>
                </a:solidFill>
                <a:latin typeface="Consolas" panose="020B0609020204030204" pitchFamily="49" charset="0"/>
              </a:rPr>
              <a:t>[</a:t>
            </a:r>
            <a:r>
              <a:rPr lang="de-DE" sz="1600" err="1">
                <a:solidFill>
                  <a:srgbClr val="85C9F0"/>
                </a:solidFill>
                <a:latin typeface="Consolas" panose="020B0609020204030204" pitchFamily="49" charset="0"/>
              </a:rPr>
              <a:t>self.n</a:t>
            </a:r>
            <a:r>
              <a:rPr lang="de-DE" sz="1600">
                <a:solidFill>
                  <a:srgbClr val="FFFFFF"/>
                </a:solidFill>
                <a:latin typeface="Consolas" panose="020B0609020204030204" pitchFamily="49" charset="0"/>
              </a:rPr>
              <a:t>/</a:t>
            </a:r>
            <a:r>
              <a:rPr lang="de-DE" sz="1600">
                <a:solidFill>
                  <a:srgbClr val="B5C27E"/>
                </a:solidFill>
                <a:latin typeface="Consolas" panose="020B0609020204030204" pitchFamily="49" charset="0"/>
              </a:rPr>
              <a:t>2</a:t>
            </a:r>
            <a:r>
              <a:rPr lang="de-DE" sz="1600">
                <a:solidFill>
                  <a:srgbClr val="FFFFFF"/>
                </a:solidFill>
                <a:latin typeface="Consolas" panose="020B0609020204030204" pitchFamily="49" charset="0"/>
              </a:rPr>
              <a:t>-</a:t>
            </a:r>
            <a:r>
              <a:rPr lang="de-DE" sz="1600">
                <a:solidFill>
                  <a:srgbClr val="B5C27E"/>
                </a:solidFill>
                <a:latin typeface="Consolas" panose="020B0609020204030204" pitchFamily="49" charset="0"/>
              </a:rPr>
              <a:t>1</a:t>
            </a:r>
            <a:r>
              <a:rPr lang="de-DE" sz="1600">
                <a:solidFill>
                  <a:srgbClr val="FCD00C"/>
                </a:solidFill>
                <a:latin typeface="Consolas" panose="020B0609020204030204" pitchFamily="49" charset="0"/>
              </a:rPr>
              <a:t>][</a:t>
            </a:r>
            <a:r>
              <a:rPr lang="de-DE" sz="1600" err="1">
                <a:solidFill>
                  <a:srgbClr val="85C9F0"/>
                </a:solidFill>
                <a:latin typeface="Consolas" panose="020B0609020204030204" pitchFamily="49" charset="0"/>
              </a:rPr>
              <a:t>self.n</a:t>
            </a:r>
            <a:r>
              <a:rPr lang="de-DE" sz="1600">
                <a:solidFill>
                  <a:srgbClr val="FFFFFF"/>
                </a:solidFill>
                <a:latin typeface="Consolas" panose="020B0609020204030204" pitchFamily="49" charset="0"/>
              </a:rPr>
              <a:t>/</a:t>
            </a:r>
            <a:r>
              <a:rPr lang="de-DE" sz="1600">
                <a:solidFill>
                  <a:srgbClr val="B5C27E"/>
                </a:solidFill>
                <a:latin typeface="Consolas" panose="020B0609020204030204" pitchFamily="49" charset="0"/>
              </a:rPr>
              <a:t>2</a:t>
            </a:r>
            <a:r>
              <a:rPr lang="de-DE" sz="1600">
                <a:solidFill>
                  <a:srgbClr val="FFFFFF"/>
                </a:solidFill>
                <a:latin typeface="Consolas" panose="020B0609020204030204" pitchFamily="49" charset="0"/>
              </a:rPr>
              <a:t>-</a:t>
            </a:r>
            <a:r>
              <a:rPr lang="de-DE" sz="1600">
                <a:solidFill>
                  <a:srgbClr val="B5C27E"/>
                </a:solidFill>
                <a:latin typeface="Consolas" panose="020B0609020204030204" pitchFamily="49" charset="0"/>
              </a:rPr>
              <a:t>1</a:t>
            </a:r>
            <a:r>
              <a:rPr lang="de-DE" sz="1600">
                <a:solidFill>
                  <a:srgbClr val="FCD00C"/>
                </a:solidFill>
                <a:latin typeface="Consolas" panose="020B0609020204030204" pitchFamily="49" charset="0"/>
              </a:rPr>
              <a:t>]</a:t>
            </a:r>
            <a:r>
              <a:rPr lang="de-DE" sz="1600">
                <a:solidFill>
                  <a:srgbClr val="FFFFFF"/>
                </a:solidFill>
                <a:latin typeface="Consolas" panose="020B0609020204030204" pitchFamily="49" charset="0"/>
              </a:rPr>
              <a:t> = -</a:t>
            </a:r>
            <a:r>
              <a:rPr lang="de-DE" sz="1600">
                <a:solidFill>
                  <a:srgbClr val="B5C27E"/>
                </a:solidFill>
                <a:latin typeface="Consolas" panose="020B0609020204030204" pitchFamily="49" charset="0"/>
              </a:rPr>
              <a:t>1</a:t>
            </a:r>
          </a:p>
          <a:p>
            <a:r>
              <a:rPr lang="de-DE" sz="1600">
                <a:solidFill>
                  <a:srgbClr val="FFFFFF"/>
                </a:solidFill>
                <a:latin typeface="Consolas" panose="020B0609020204030204" pitchFamily="49" charset="0"/>
              </a:rPr>
              <a:t>      </a:t>
            </a:r>
            <a:r>
              <a:rPr lang="de-DE" sz="1600" err="1">
                <a:solidFill>
                  <a:srgbClr val="85C9F0"/>
                </a:solidFill>
                <a:latin typeface="Consolas" panose="020B0609020204030204" pitchFamily="49" charset="0"/>
              </a:rPr>
              <a:t>self.pieces</a:t>
            </a:r>
            <a:r>
              <a:rPr lang="de-DE" sz="1600">
                <a:solidFill>
                  <a:srgbClr val="FCD00C"/>
                </a:solidFill>
                <a:latin typeface="Consolas" panose="020B0609020204030204" pitchFamily="49" charset="0"/>
              </a:rPr>
              <a:t>[</a:t>
            </a:r>
            <a:r>
              <a:rPr lang="de-DE" sz="1600" err="1">
                <a:solidFill>
                  <a:srgbClr val="85C9F0"/>
                </a:solidFill>
                <a:latin typeface="Consolas" panose="020B0609020204030204" pitchFamily="49" charset="0"/>
              </a:rPr>
              <a:t>self.n</a:t>
            </a:r>
            <a:r>
              <a:rPr lang="de-DE" sz="1600">
                <a:solidFill>
                  <a:srgbClr val="FFFFFF"/>
                </a:solidFill>
                <a:latin typeface="Consolas" panose="020B0609020204030204" pitchFamily="49" charset="0"/>
              </a:rPr>
              <a:t>/</a:t>
            </a:r>
            <a:r>
              <a:rPr lang="de-DE" sz="1600">
                <a:solidFill>
                  <a:srgbClr val="B5C27E"/>
                </a:solidFill>
                <a:latin typeface="Consolas" panose="020B0609020204030204" pitchFamily="49" charset="0"/>
              </a:rPr>
              <a:t>2  </a:t>
            </a:r>
            <a:r>
              <a:rPr lang="de-DE" sz="1600">
                <a:solidFill>
                  <a:srgbClr val="FCD00C"/>
                </a:solidFill>
                <a:latin typeface="Consolas" panose="020B0609020204030204" pitchFamily="49" charset="0"/>
              </a:rPr>
              <a:t>][</a:t>
            </a:r>
            <a:r>
              <a:rPr lang="de-DE" sz="1600" err="1">
                <a:solidFill>
                  <a:srgbClr val="85C9F0"/>
                </a:solidFill>
                <a:latin typeface="Consolas" panose="020B0609020204030204" pitchFamily="49" charset="0"/>
              </a:rPr>
              <a:t>self.n</a:t>
            </a:r>
            <a:r>
              <a:rPr lang="de-DE" sz="1600">
                <a:solidFill>
                  <a:srgbClr val="FFFFFF"/>
                </a:solidFill>
                <a:latin typeface="Consolas" panose="020B0609020204030204" pitchFamily="49" charset="0"/>
              </a:rPr>
              <a:t>/</a:t>
            </a:r>
            <a:r>
              <a:rPr lang="de-DE" sz="1600">
                <a:solidFill>
                  <a:srgbClr val="B5C27E"/>
                </a:solidFill>
                <a:latin typeface="Consolas" panose="020B0609020204030204" pitchFamily="49" charset="0"/>
              </a:rPr>
              <a:t>2</a:t>
            </a:r>
            <a:r>
              <a:rPr lang="de-DE" sz="1600">
                <a:solidFill>
                  <a:srgbClr val="FCD00C"/>
                </a:solidFill>
                <a:latin typeface="Consolas" panose="020B0609020204030204" pitchFamily="49" charset="0"/>
              </a:rPr>
              <a:t>  ]</a:t>
            </a:r>
            <a:r>
              <a:rPr lang="de-DE" sz="1600">
                <a:solidFill>
                  <a:srgbClr val="FFFFFF"/>
                </a:solidFill>
                <a:latin typeface="Consolas" panose="020B0609020204030204" pitchFamily="49" charset="0"/>
              </a:rPr>
              <a:t> = -</a:t>
            </a:r>
            <a:r>
              <a:rPr lang="de-DE" sz="1600">
                <a:solidFill>
                  <a:srgbClr val="B5C27E"/>
                </a:solidFill>
                <a:latin typeface="Consolas" panose="020B0609020204030204" pitchFamily="49" charset="0"/>
              </a:rPr>
              <a:t>1</a:t>
            </a:r>
          </a:p>
        </p:txBody>
      </p:sp>
      <p:pic>
        <p:nvPicPr>
          <p:cNvPr id="7" name="Graphic 17" descr="Game controller with solid fill">
            <a:extLst>
              <a:ext uri="{FF2B5EF4-FFF2-40B4-BE49-F238E27FC236}">
                <a16:creationId xmlns:a16="http://schemas.microsoft.com/office/drawing/2014/main" id="{8F94390F-2942-9BF2-E6FF-27C48F2E1F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34000" y="5533200"/>
            <a:ext cx="856800" cy="856800"/>
          </a:xfrm>
          <a:prstGeom prst="rect">
            <a:avLst/>
          </a:prstGeom>
        </p:spPr>
      </p:pic>
    </p:spTree>
    <p:extLst>
      <p:ext uri="{BB962C8B-B14F-4D97-AF65-F5344CB8AC3E}">
        <p14:creationId xmlns:p14="http://schemas.microsoft.com/office/powerpoint/2010/main" val="27171846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animEffect transition="in" filter="fade">
                                      <p:cBhvr>
                                        <p:cTn id="29" dur="500"/>
                                        <p:tgtEl>
                                          <p:spTgt spid="2">
                                            <p:txEl>
                                              <p:pRg st="4" end="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5"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2400"/>
              <a:t>Was braucht man für ein neues Spiel?</a:t>
            </a:r>
          </a:p>
        </p:txBody>
      </p:sp>
      <p:sp>
        <p:nvSpPr>
          <p:cNvPr id="4" name="Foliennummernplatzhalter 3"/>
          <p:cNvSpPr>
            <a:spLocks noGrp="1"/>
          </p:cNvSpPr>
          <p:nvPr>
            <p:ph type="sldNum" sz="quarter" idx="10"/>
          </p:nvPr>
        </p:nvSpPr>
        <p:spPr/>
        <p:txBody>
          <a:bodyPr/>
          <a:lstStyle/>
          <a:p>
            <a:pPr>
              <a:defRPr/>
            </a:pPr>
            <a:fld id="{5D6CBC89-780D-6F43-A4AF-E4A7285D6779}" type="slidenum">
              <a:rPr lang="de-DE" altLang="de-DE" smtClean="0"/>
              <a:pPr>
                <a:defRPr/>
              </a:pPr>
              <a:t>15</a:t>
            </a:fld>
            <a:endParaRPr lang="de-DE" altLang="de-DE"/>
          </a:p>
        </p:txBody>
      </p:sp>
      <p:sp>
        <p:nvSpPr>
          <p:cNvPr id="15" name="Rectangle 21">
            <a:extLst>
              <a:ext uri="{FF2B5EF4-FFF2-40B4-BE49-F238E27FC236}">
                <a16:creationId xmlns:a16="http://schemas.microsoft.com/office/drawing/2014/main" id="{8C561230-3A9C-C4C1-CA85-A061AB9109F2}"/>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Justine </a:t>
            </a:r>
            <a:r>
              <a:rPr lang="de-DE" sz="1400" err="1">
                <a:latin typeface="Arial" panose="020B0604020202020204" pitchFamily="34" charset="0"/>
                <a:cs typeface="Arial" panose="020B0604020202020204" pitchFamily="34" charset="0"/>
              </a:rPr>
              <a:t>Buß</a:t>
            </a:r>
            <a:endParaRPr lang="en-DE" sz="1400">
              <a:latin typeface="Arial" panose="020B0604020202020204" pitchFamily="34" charset="0"/>
              <a:cs typeface="Arial" panose="020B0604020202020204" pitchFamily="34" charset="0"/>
            </a:endParaRPr>
          </a:p>
        </p:txBody>
      </p:sp>
      <p:sp>
        <p:nvSpPr>
          <p:cNvPr id="2" name="Inhaltsplatzhalter 1">
            <a:extLst>
              <a:ext uri="{FF2B5EF4-FFF2-40B4-BE49-F238E27FC236}">
                <a16:creationId xmlns:a16="http://schemas.microsoft.com/office/drawing/2014/main" id="{4B211C7E-AF0D-D869-EEDB-B55119C638D7}"/>
              </a:ext>
            </a:extLst>
          </p:cNvPr>
          <p:cNvSpPr>
            <a:spLocks noGrp="1"/>
          </p:cNvSpPr>
          <p:nvPr>
            <p:ph idx="1"/>
          </p:nvPr>
        </p:nvSpPr>
        <p:spPr>
          <a:xfrm>
            <a:off x="432000" y="1548016"/>
            <a:ext cx="5150753" cy="4841984"/>
          </a:xfrm>
        </p:spPr>
        <p:txBody>
          <a:bodyPr/>
          <a:lstStyle/>
          <a:p>
            <a:pPr marL="457200" indent="-457200">
              <a:buFont typeface="+mj-lt"/>
              <a:buAutoNum type="arabicPeriod" startAt="3"/>
            </a:pPr>
            <a:r>
              <a:rPr lang="de-DE">
                <a:latin typeface="Arial"/>
                <a:ea typeface="MS PGothic"/>
                <a:cs typeface="Arial"/>
              </a:rPr>
              <a:t>Logik des neuronalen Netzes</a:t>
            </a:r>
          </a:p>
          <a:p>
            <a:pPr lvl="1"/>
            <a:r>
              <a:rPr lang="de-DE" sz="1800">
                <a:ea typeface="MS PGothic"/>
              </a:rPr>
              <a:t>Architektur/Aufbau</a:t>
            </a:r>
          </a:p>
          <a:p>
            <a:pPr lvl="1"/>
            <a:r>
              <a:rPr lang="de-DE" sz="1800">
                <a:ea typeface="MS PGothic"/>
              </a:rPr>
              <a:t>Gewichtung</a:t>
            </a:r>
          </a:p>
          <a:p>
            <a:pPr marL="457200" indent="-457200">
              <a:buFont typeface="+mj-lt"/>
              <a:buAutoNum type="arabicPeriod" startAt="3"/>
            </a:pPr>
            <a:r>
              <a:rPr lang="de-DE"/>
              <a:t>Training</a:t>
            </a:r>
          </a:p>
          <a:p>
            <a:pPr lvl="1"/>
            <a:r>
              <a:rPr lang="de-DE" sz="1800"/>
              <a:t>Spielen gegen sich selbst =&gt; MCTS, </a:t>
            </a:r>
            <a:r>
              <a:rPr lang="de-DE" sz="1800" err="1"/>
              <a:t>NNet</a:t>
            </a:r>
            <a:endParaRPr lang="de-DE" sz="1800"/>
          </a:p>
          <a:p>
            <a:pPr lvl="1"/>
            <a:r>
              <a:rPr lang="de-DE" sz="1800"/>
              <a:t>Anfangs Zufallswerte =&gt; Anpassung</a:t>
            </a:r>
          </a:p>
          <a:p>
            <a:pPr lvl="1"/>
            <a:r>
              <a:rPr lang="de-DE" sz="1800"/>
              <a:t>Netze gegeneinander testen &amp; ersetzen</a:t>
            </a:r>
          </a:p>
        </p:txBody>
      </p:sp>
      <p:sp>
        <p:nvSpPr>
          <p:cNvPr id="9" name="Textfeld 8">
            <a:extLst>
              <a:ext uri="{FF2B5EF4-FFF2-40B4-BE49-F238E27FC236}">
                <a16:creationId xmlns:a16="http://schemas.microsoft.com/office/drawing/2014/main" id="{C519A1EC-1839-42ED-10F8-479760D17D51}"/>
              </a:ext>
            </a:extLst>
          </p:cNvPr>
          <p:cNvSpPr txBox="1"/>
          <p:nvPr/>
        </p:nvSpPr>
        <p:spPr>
          <a:xfrm>
            <a:off x="6165877" y="1287000"/>
            <a:ext cx="5292000" cy="4284000"/>
          </a:xfrm>
          <a:prstGeom prst="roundRect">
            <a:avLst>
              <a:gd name="adj" fmla="val 9019"/>
            </a:avLst>
          </a:prstGeom>
          <a:solidFill>
            <a:schemeClr val="tx1">
              <a:lumMod val="85000"/>
              <a:lumOff val="15000"/>
            </a:schemeClr>
          </a:solidFill>
          <a:ln>
            <a:solidFill>
              <a:schemeClr val="accent4"/>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bodyPr>
          <a:lstStyle/>
          <a:p>
            <a:r>
              <a:rPr lang="de-DE" sz="1600" err="1">
                <a:solidFill>
                  <a:srgbClr val="3D7EC7"/>
                </a:solidFill>
                <a:latin typeface="Consolas" panose="020B0609020204030204" pitchFamily="49" charset="0"/>
              </a:rPr>
              <a:t>class</a:t>
            </a:r>
            <a:r>
              <a:rPr lang="de-DE" sz="1600">
                <a:solidFill>
                  <a:srgbClr val="FFFFFF"/>
                </a:solidFill>
                <a:latin typeface="Consolas" panose="020B0609020204030204" pitchFamily="49" charset="0"/>
              </a:rPr>
              <a:t> </a:t>
            </a:r>
            <a:r>
              <a:rPr lang="de-DE" sz="1600" err="1">
                <a:solidFill>
                  <a:srgbClr val="4EC391"/>
                </a:solidFill>
                <a:latin typeface="Consolas" panose="020B0609020204030204" pitchFamily="49" charset="0"/>
              </a:rPr>
              <a:t>NNetWrapper</a:t>
            </a:r>
            <a:r>
              <a:rPr lang="de-DE" sz="1600">
                <a:solidFill>
                  <a:srgbClr val="FCD00C"/>
                </a:solidFill>
                <a:latin typeface="Consolas" panose="020B0609020204030204" pitchFamily="49" charset="0"/>
              </a:rPr>
              <a:t>(</a:t>
            </a:r>
            <a:r>
              <a:rPr lang="de-DE" sz="1600" err="1">
                <a:solidFill>
                  <a:srgbClr val="4EC391"/>
                </a:solidFill>
                <a:latin typeface="Consolas" panose="020B0609020204030204" pitchFamily="49" charset="0"/>
              </a:rPr>
              <a:t>NeuralNet</a:t>
            </a:r>
            <a:r>
              <a:rPr lang="de-DE" sz="1600">
                <a:solidFill>
                  <a:srgbClr val="FCD00C"/>
                </a:solidFill>
                <a:latin typeface="Consolas" panose="020B0609020204030204" pitchFamily="49" charset="0"/>
              </a:rPr>
              <a:t>)</a:t>
            </a:r>
            <a:r>
              <a:rPr lang="de-DE" sz="1600">
                <a:solidFill>
                  <a:srgbClr val="FFFFFF"/>
                </a:solidFill>
                <a:latin typeface="Consolas" panose="020B0609020204030204" pitchFamily="49" charset="0"/>
              </a:rPr>
              <a:t>:</a:t>
            </a:r>
          </a:p>
          <a:p>
            <a:r>
              <a:rPr lang="de-DE" sz="1600">
                <a:solidFill>
                  <a:srgbClr val="FFFFFF"/>
                </a:solidFill>
                <a:latin typeface="Consolas" panose="020B0609020204030204" pitchFamily="49" charset="0"/>
              </a:rPr>
              <a:t>  </a:t>
            </a:r>
            <a:r>
              <a:rPr lang="de-DE" sz="1600" err="1">
                <a:solidFill>
                  <a:srgbClr val="3D7EC7"/>
                </a:solidFill>
                <a:latin typeface="Consolas" panose="020B0609020204030204" pitchFamily="49" charset="0"/>
              </a:rPr>
              <a:t>def</a:t>
            </a:r>
            <a:r>
              <a:rPr lang="de-DE" sz="1600">
                <a:solidFill>
                  <a:srgbClr val="FFFFFF"/>
                </a:solidFill>
                <a:latin typeface="Consolas" panose="020B0609020204030204" pitchFamily="49" charset="0"/>
              </a:rPr>
              <a:t> </a:t>
            </a:r>
            <a:r>
              <a:rPr lang="de-DE" sz="1600">
                <a:solidFill>
                  <a:srgbClr val="DCDCAA"/>
                </a:solidFill>
                <a:latin typeface="Consolas" panose="020B0609020204030204" pitchFamily="49" charset="0"/>
              </a:rPr>
              <a:t>__init__</a:t>
            </a:r>
            <a:r>
              <a:rPr lang="de-DE" sz="1600">
                <a:solidFill>
                  <a:srgbClr val="FCD00C"/>
                </a:solidFill>
                <a:latin typeface="Consolas" panose="020B0609020204030204" pitchFamily="49" charset="0"/>
              </a:rPr>
              <a:t>(</a:t>
            </a:r>
            <a:r>
              <a:rPr lang="de-DE" sz="1600" err="1">
                <a:solidFill>
                  <a:srgbClr val="85C9F0"/>
                </a:solidFill>
                <a:latin typeface="Consolas" panose="020B0609020204030204" pitchFamily="49" charset="0"/>
              </a:rPr>
              <a:t>self</a:t>
            </a:r>
            <a:r>
              <a:rPr lang="de-DE" sz="1600">
                <a:solidFill>
                  <a:srgbClr val="FFFFFF"/>
                </a:solidFill>
                <a:latin typeface="Consolas" panose="020B0609020204030204" pitchFamily="49" charset="0"/>
              </a:rPr>
              <a:t>, </a:t>
            </a:r>
            <a:r>
              <a:rPr lang="de-DE" sz="1600">
                <a:solidFill>
                  <a:srgbClr val="85C9F0"/>
                </a:solidFill>
                <a:latin typeface="Consolas" panose="020B0609020204030204" pitchFamily="49" charset="0"/>
              </a:rPr>
              <a:t>game</a:t>
            </a:r>
            <a:r>
              <a:rPr lang="de-DE" sz="1600">
                <a:solidFill>
                  <a:srgbClr val="FCD00C"/>
                </a:solidFill>
                <a:latin typeface="Consolas" panose="020B0609020204030204" pitchFamily="49" charset="0"/>
              </a:rPr>
              <a:t>)</a:t>
            </a:r>
            <a:r>
              <a:rPr lang="de-DE" sz="1600">
                <a:solidFill>
                  <a:srgbClr val="FFFFFF"/>
                </a:solidFill>
                <a:latin typeface="Consolas" panose="020B0609020204030204" pitchFamily="49" charset="0"/>
              </a:rPr>
              <a:t>:</a:t>
            </a:r>
          </a:p>
          <a:p>
            <a:r>
              <a:rPr lang="de-DE" sz="1600">
                <a:solidFill>
                  <a:srgbClr val="FFFFFF"/>
                </a:solidFill>
                <a:latin typeface="Consolas" panose="020B0609020204030204" pitchFamily="49" charset="0"/>
              </a:rPr>
              <a:t>    </a:t>
            </a:r>
            <a:r>
              <a:rPr lang="de-DE" sz="1600" err="1">
                <a:solidFill>
                  <a:srgbClr val="85C9F0"/>
                </a:solidFill>
                <a:latin typeface="Consolas" panose="020B0609020204030204" pitchFamily="49" charset="0"/>
              </a:rPr>
              <a:t>self</a:t>
            </a:r>
            <a:r>
              <a:rPr lang="de-DE" sz="1600" err="1">
                <a:solidFill>
                  <a:schemeClr val="bg1"/>
                </a:solidFill>
                <a:latin typeface="Consolas" panose="020B0609020204030204" pitchFamily="49" charset="0"/>
              </a:rPr>
              <a:t>.</a:t>
            </a:r>
            <a:r>
              <a:rPr lang="de-DE" sz="1600" err="1">
                <a:solidFill>
                  <a:srgbClr val="85C9F0"/>
                </a:solidFill>
                <a:latin typeface="Consolas" panose="020B0609020204030204" pitchFamily="49" charset="0"/>
              </a:rPr>
              <a:t>nnet</a:t>
            </a:r>
            <a:r>
              <a:rPr lang="de-DE" sz="1600">
                <a:solidFill>
                  <a:srgbClr val="FFFFFF"/>
                </a:solidFill>
                <a:latin typeface="Consolas" panose="020B0609020204030204" pitchFamily="49" charset="0"/>
              </a:rPr>
              <a:t> = </a:t>
            </a:r>
            <a:r>
              <a:rPr lang="de-DE" sz="1600" err="1">
                <a:solidFill>
                  <a:srgbClr val="4EC391"/>
                </a:solidFill>
                <a:latin typeface="Consolas" panose="020B0609020204030204" pitchFamily="49" charset="0"/>
              </a:rPr>
              <a:t>onnet</a:t>
            </a:r>
            <a:r>
              <a:rPr lang="de-DE" sz="1600">
                <a:solidFill>
                  <a:srgbClr val="FCD00C"/>
                </a:solidFill>
                <a:latin typeface="Consolas" panose="020B0609020204030204" pitchFamily="49" charset="0"/>
              </a:rPr>
              <a:t>(</a:t>
            </a:r>
            <a:r>
              <a:rPr lang="de-DE" sz="1600">
                <a:solidFill>
                  <a:srgbClr val="85C9F0"/>
                </a:solidFill>
                <a:latin typeface="Consolas" panose="020B0609020204030204" pitchFamily="49" charset="0"/>
              </a:rPr>
              <a:t>game</a:t>
            </a:r>
            <a:r>
              <a:rPr lang="de-DE" sz="1600">
                <a:solidFill>
                  <a:srgbClr val="FFFFFF"/>
                </a:solidFill>
                <a:latin typeface="Consolas" panose="020B0609020204030204" pitchFamily="49" charset="0"/>
              </a:rPr>
              <a:t>, </a:t>
            </a:r>
            <a:r>
              <a:rPr lang="de-DE" sz="1600" err="1">
                <a:solidFill>
                  <a:srgbClr val="85C9F0"/>
                </a:solidFill>
                <a:latin typeface="Consolas" panose="020B0609020204030204" pitchFamily="49" charset="0"/>
              </a:rPr>
              <a:t>args</a:t>
            </a:r>
            <a:r>
              <a:rPr lang="de-DE" sz="1600">
                <a:solidFill>
                  <a:srgbClr val="FCD00C"/>
                </a:solidFill>
                <a:latin typeface="Consolas" panose="020B0609020204030204" pitchFamily="49" charset="0"/>
              </a:rPr>
              <a:t>)</a:t>
            </a:r>
          </a:p>
          <a:p>
            <a:r>
              <a:rPr lang="de-DE" sz="1600">
                <a:solidFill>
                  <a:srgbClr val="85C9F0"/>
                </a:solidFill>
                <a:latin typeface="Consolas" panose="020B0609020204030204" pitchFamily="49" charset="0"/>
              </a:rPr>
              <a:t>    </a:t>
            </a:r>
            <a:r>
              <a:rPr lang="de-DE" sz="1600" err="1">
                <a:solidFill>
                  <a:srgbClr val="85C9F0"/>
                </a:solidFill>
                <a:latin typeface="Consolas" panose="020B0609020204030204" pitchFamily="49" charset="0"/>
              </a:rPr>
              <a:t>self</a:t>
            </a:r>
            <a:r>
              <a:rPr lang="de-DE" sz="1600" err="1">
                <a:solidFill>
                  <a:schemeClr val="bg1"/>
                </a:solidFill>
                <a:latin typeface="Consolas" panose="020B0609020204030204" pitchFamily="49" charset="0"/>
              </a:rPr>
              <a:t>.</a:t>
            </a:r>
            <a:r>
              <a:rPr lang="de-DE" sz="1600" err="1">
                <a:solidFill>
                  <a:srgbClr val="85C9F0"/>
                </a:solidFill>
                <a:latin typeface="Consolas" panose="020B0609020204030204" pitchFamily="49" charset="0"/>
              </a:rPr>
              <a:t>board_x</a:t>
            </a:r>
            <a:r>
              <a:rPr lang="de-DE" sz="1600">
                <a:solidFill>
                  <a:schemeClr val="bg1"/>
                </a:solidFill>
                <a:latin typeface="Consolas" panose="020B0609020204030204" pitchFamily="49" charset="0"/>
              </a:rPr>
              <a:t>, </a:t>
            </a:r>
            <a:r>
              <a:rPr lang="de-DE" sz="1600" err="1">
                <a:solidFill>
                  <a:srgbClr val="85C9F0"/>
                </a:solidFill>
                <a:latin typeface="Consolas" panose="020B0609020204030204" pitchFamily="49" charset="0"/>
              </a:rPr>
              <a:t>self</a:t>
            </a:r>
            <a:r>
              <a:rPr lang="de-DE" sz="1600" err="1">
                <a:solidFill>
                  <a:schemeClr val="bg1"/>
                </a:solidFill>
                <a:latin typeface="Consolas" panose="020B0609020204030204" pitchFamily="49" charset="0"/>
              </a:rPr>
              <a:t>.</a:t>
            </a:r>
            <a:r>
              <a:rPr lang="de-DE" sz="1600" err="1">
                <a:solidFill>
                  <a:srgbClr val="85C9F0"/>
                </a:solidFill>
                <a:latin typeface="Consolas" panose="020B0609020204030204" pitchFamily="49" charset="0"/>
              </a:rPr>
              <a:t>board_y</a:t>
            </a:r>
            <a:r>
              <a:rPr lang="de-DE" sz="1600">
                <a:solidFill>
                  <a:srgbClr val="FFFFFF"/>
                </a:solidFill>
                <a:latin typeface="Consolas" panose="020B0609020204030204" pitchFamily="49" charset="0"/>
              </a:rPr>
              <a:t> = </a:t>
            </a:r>
            <a:r>
              <a:rPr lang="de-DE" sz="1600" err="1">
                <a:solidFill>
                  <a:srgbClr val="85C9F0"/>
                </a:solidFill>
                <a:latin typeface="Consolas" panose="020B0609020204030204" pitchFamily="49" charset="0"/>
              </a:rPr>
              <a:t>game</a:t>
            </a:r>
            <a:r>
              <a:rPr lang="de-DE" sz="1600" err="1">
                <a:solidFill>
                  <a:schemeClr val="bg1"/>
                </a:solidFill>
                <a:latin typeface="Consolas" panose="020B0609020204030204" pitchFamily="49" charset="0"/>
              </a:rPr>
              <a:t>.</a:t>
            </a:r>
            <a:r>
              <a:rPr lang="de-DE" sz="1600" err="1">
                <a:solidFill>
                  <a:srgbClr val="DCDCAA"/>
                </a:solidFill>
                <a:latin typeface="Consolas" panose="020B0609020204030204" pitchFamily="49" charset="0"/>
              </a:rPr>
              <a:t>getBoardSize</a:t>
            </a:r>
            <a:r>
              <a:rPr lang="de-DE" sz="1600">
                <a:solidFill>
                  <a:srgbClr val="C482B8"/>
                </a:solidFill>
                <a:latin typeface="Consolas" panose="020B0609020204030204" pitchFamily="49" charset="0"/>
              </a:rPr>
              <a:t>()</a:t>
            </a:r>
          </a:p>
          <a:p>
            <a:r>
              <a:rPr lang="de-DE" sz="1600">
                <a:solidFill>
                  <a:srgbClr val="C482B8"/>
                </a:solidFill>
                <a:latin typeface="Consolas" panose="020B0609020204030204" pitchFamily="49" charset="0"/>
              </a:rPr>
              <a:t>    </a:t>
            </a:r>
            <a:r>
              <a:rPr lang="de-DE" sz="1600" err="1">
                <a:solidFill>
                  <a:srgbClr val="85C9F0"/>
                </a:solidFill>
                <a:latin typeface="Consolas" panose="020B0609020204030204" pitchFamily="49" charset="0"/>
              </a:rPr>
              <a:t>self</a:t>
            </a:r>
            <a:r>
              <a:rPr lang="de-DE" sz="1600" err="1">
                <a:solidFill>
                  <a:schemeClr val="bg1"/>
                </a:solidFill>
                <a:latin typeface="Consolas" panose="020B0609020204030204" pitchFamily="49" charset="0"/>
              </a:rPr>
              <a:t>.</a:t>
            </a:r>
            <a:r>
              <a:rPr lang="de-DE" sz="1600" err="1">
                <a:solidFill>
                  <a:srgbClr val="85C9F0"/>
                </a:solidFill>
                <a:latin typeface="Consolas" panose="020B0609020204030204" pitchFamily="49" charset="0"/>
              </a:rPr>
              <a:t>action_size</a:t>
            </a:r>
            <a:r>
              <a:rPr lang="de-DE" sz="1600">
                <a:solidFill>
                  <a:srgbClr val="FFFFFF"/>
                </a:solidFill>
                <a:latin typeface="Consolas" panose="020B0609020204030204" pitchFamily="49" charset="0"/>
              </a:rPr>
              <a:t> = </a:t>
            </a:r>
            <a:r>
              <a:rPr lang="de-DE" sz="1600" err="1">
                <a:solidFill>
                  <a:srgbClr val="85C9F0"/>
                </a:solidFill>
                <a:latin typeface="Consolas" panose="020B0609020204030204" pitchFamily="49" charset="0"/>
              </a:rPr>
              <a:t>game</a:t>
            </a:r>
            <a:r>
              <a:rPr lang="de-DE" sz="1600" err="1">
                <a:solidFill>
                  <a:schemeClr val="bg1"/>
                </a:solidFill>
                <a:latin typeface="Consolas" panose="020B0609020204030204" pitchFamily="49" charset="0"/>
              </a:rPr>
              <a:t>.</a:t>
            </a:r>
            <a:r>
              <a:rPr lang="de-DE" sz="1600" err="1">
                <a:solidFill>
                  <a:srgbClr val="DCDCAA"/>
                </a:solidFill>
                <a:latin typeface="Consolas" panose="020B0609020204030204" pitchFamily="49" charset="0"/>
              </a:rPr>
              <a:t>getActionSize</a:t>
            </a:r>
            <a:r>
              <a:rPr lang="de-DE" sz="1600">
                <a:solidFill>
                  <a:srgbClr val="C482B8"/>
                </a:solidFill>
                <a:latin typeface="Consolas" panose="020B0609020204030204" pitchFamily="49" charset="0"/>
              </a:rPr>
              <a:t>()</a:t>
            </a:r>
          </a:p>
          <a:p>
            <a:r>
              <a:rPr lang="de-DE" sz="1600">
                <a:solidFill>
                  <a:srgbClr val="C482B8"/>
                </a:solidFill>
                <a:latin typeface="Consolas" panose="020B0609020204030204" pitchFamily="49" charset="0"/>
              </a:rPr>
              <a:t>    </a:t>
            </a:r>
            <a:r>
              <a:rPr lang="en-US" sz="1600">
                <a:solidFill>
                  <a:srgbClr val="C482B8"/>
                </a:solidFill>
                <a:latin typeface="Consolas" panose="020B0609020204030204" pitchFamily="49" charset="0"/>
              </a:rPr>
              <a:t>if</a:t>
            </a:r>
            <a:r>
              <a:rPr lang="en-US" sz="1600">
                <a:solidFill>
                  <a:srgbClr val="85C9F0"/>
                </a:solidFill>
                <a:latin typeface="Consolas" panose="020B0609020204030204" pitchFamily="49" charset="0"/>
              </a:rPr>
              <a:t> </a:t>
            </a:r>
            <a:r>
              <a:rPr lang="en-US" sz="1600" err="1">
                <a:solidFill>
                  <a:srgbClr val="85C9F0"/>
                </a:solidFill>
                <a:latin typeface="Consolas" panose="020B0609020204030204" pitchFamily="49" charset="0"/>
              </a:rPr>
              <a:t>args</a:t>
            </a:r>
            <a:r>
              <a:rPr lang="en-US" sz="1600">
                <a:solidFill>
                  <a:schemeClr val="bg1"/>
                </a:solidFill>
                <a:latin typeface="Consolas" panose="020B0609020204030204" pitchFamily="49" charset="0"/>
              </a:rPr>
              <a:t>.</a:t>
            </a:r>
            <a:r>
              <a:rPr lang="de-DE" sz="1600" err="1">
                <a:solidFill>
                  <a:srgbClr val="85C9F0"/>
                </a:solidFill>
                <a:latin typeface="Consolas" panose="020B0609020204030204" pitchFamily="49" charset="0"/>
              </a:rPr>
              <a:t>cuda</a:t>
            </a:r>
            <a:r>
              <a:rPr lang="de-DE" sz="1600">
                <a:solidFill>
                  <a:srgbClr val="FFFFFF"/>
                </a:solidFill>
                <a:latin typeface="Consolas" panose="020B0609020204030204" pitchFamily="49" charset="0"/>
              </a:rPr>
              <a:t>:</a:t>
            </a:r>
          </a:p>
          <a:p>
            <a:r>
              <a:rPr lang="de-DE" sz="1600">
                <a:solidFill>
                  <a:srgbClr val="85C9F0"/>
                </a:solidFill>
                <a:latin typeface="Consolas" panose="020B0609020204030204" pitchFamily="49" charset="0"/>
              </a:rPr>
              <a:t>      </a:t>
            </a:r>
            <a:r>
              <a:rPr lang="de-DE" sz="1600" err="1">
                <a:solidFill>
                  <a:srgbClr val="85C9F0"/>
                </a:solidFill>
                <a:latin typeface="Consolas" panose="020B0609020204030204" pitchFamily="49" charset="0"/>
              </a:rPr>
              <a:t>self</a:t>
            </a:r>
            <a:r>
              <a:rPr lang="de-DE" sz="1600" err="1">
                <a:solidFill>
                  <a:schemeClr val="bg1"/>
                </a:solidFill>
                <a:latin typeface="Consolas" panose="020B0609020204030204" pitchFamily="49" charset="0"/>
              </a:rPr>
              <a:t>.</a:t>
            </a:r>
            <a:r>
              <a:rPr lang="de-DE" sz="1600" err="1">
                <a:solidFill>
                  <a:srgbClr val="85C9F0"/>
                </a:solidFill>
                <a:latin typeface="Consolas" panose="020B0609020204030204" pitchFamily="49" charset="0"/>
              </a:rPr>
              <a:t>nnet</a:t>
            </a:r>
            <a:r>
              <a:rPr lang="de-DE" sz="1600" err="1">
                <a:solidFill>
                  <a:schemeClr val="bg1"/>
                </a:solidFill>
                <a:latin typeface="Consolas" panose="020B0609020204030204" pitchFamily="49" charset="0"/>
              </a:rPr>
              <a:t>.</a:t>
            </a:r>
            <a:r>
              <a:rPr lang="de-DE" sz="1600" err="1">
                <a:solidFill>
                  <a:srgbClr val="DCDCAA"/>
                </a:solidFill>
                <a:latin typeface="Consolas" panose="020B0609020204030204" pitchFamily="49" charset="0"/>
              </a:rPr>
              <a:t>cuda</a:t>
            </a:r>
            <a:r>
              <a:rPr lang="de-DE" sz="1600">
                <a:solidFill>
                  <a:srgbClr val="FCD00C"/>
                </a:solidFill>
                <a:latin typeface="Consolas" panose="020B0609020204030204" pitchFamily="49" charset="0"/>
              </a:rPr>
              <a:t>()</a:t>
            </a:r>
          </a:p>
          <a:p>
            <a:endParaRPr lang="de-DE" sz="1600">
              <a:solidFill>
                <a:srgbClr val="85C9F0"/>
              </a:solidFill>
              <a:latin typeface="Consolas" panose="020B0609020204030204" pitchFamily="49" charset="0"/>
            </a:endParaRPr>
          </a:p>
          <a:p>
            <a:r>
              <a:rPr lang="de-DE" sz="1600">
                <a:solidFill>
                  <a:srgbClr val="85C9F0"/>
                </a:solidFill>
                <a:latin typeface="Consolas" panose="020B0609020204030204" pitchFamily="49" charset="0"/>
              </a:rPr>
              <a:t>  </a:t>
            </a:r>
            <a:r>
              <a:rPr lang="de-DE" sz="1600" err="1">
                <a:solidFill>
                  <a:srgbClr val="3D7EC7"/>
                </a:solidFill>
                <a:latin typeface="Consolas" panose="020B0609020204030204" pitchFamily="49" charset="0"/>
              </a:rPr>
              <a:t>def</a:t>
            </a:r>
            <a:r>
              <a:rPr lang="de-DE" sz="1600">
                <a:solidFill>
                  <a:srgbClr val="85C9F0"/>
                </a:solidFill>
                <a:latin typeface="Consolas" panose="020B0609020204030204" pitchFamily="49" charset="0"/>
              </a:rPr>
              <a:t> </a:t>
            </a:r>
            <a:r>
              <a:rPr lang="de-DE" sz="1600" err="1">
                <a:solidFill>
                  <a:srgbClr val="DCDCAA"/>
                </a:solidFill>
                <a:latin typeface="Consolas" panose="020B0609020204030204" pitchFamily="49" charset="0"/>
              </a:rPr>
              <a:t>train</a:t>
            </a:r>
            <a:r>
              <a:rPr lang="de-DE" sz="1600">
                <a:solidFill>
                  <a:srgbClr val="FCD00C"/>
                </a:solidFill>
                <a:latin typeface="Consolas" panose="020B0609020204030204" pitchFamily="49" charset="0"/>
              </a:rPr>
              <a:t>(</a:t>
            </a:r>
            <a:r>
              <a:rPr lang="de-DE" sz="1600" err="1">
                <a:solidFill>
                  <a:srgbClr val="85C9F0"/>
                </a:solidFill>
                <a:latin typeface="Consolas" panose="020B0609020204030204" pitchFamily="49" charset="0"/>
              </a:rPr>
              <a:t>self</a:t>
            </a:r>
            <a:r>
              <a:rPr lang="de-DE" sz="1600">
                <a:solidFill>
                  <a:schemeClr val="bg1"/>
                </a:solidFill>
                <a:latin typeface="Consolas" panose="020B0609020204030204" pitchFamily="49" charset="0"/>
              </a:rPr>
              <a:t>,</a:t>
            </a:r>
            <a:r>
              <a:rPr lang="de-DE" sz="1600">
                <a:solidFill>
                  <a:srgbClr val="85C9F0"/>
                </a:solidFill>
                <a:latin typeface="Consolas" panose="020B0609020204030204" pitchFamily="49" charset="0"/>
              </a:rPr>
              <a:t> </a:t>
            </a:r>
            <a:r>
              <a:rPr lang="de-DE" sz="1600" err="1">
                <a:solidFill>
                  <a:srgbClr val="85C9F0"/>
                </a:solidFill>
                <a:latin typeface="Consolas" panose="020B0609020204030204" pitchFamily="49" charset="0"/>
              </a:rPr>
              <a:t>examples</a:t>
            </a:r>
            <a:r>
              <a:rPr lang="de-DE" sz="1600">
                <a:solidFill>
                  <a:srgbClr val="FCD00C"/>
                </a:solidFill>
                <a:latin typeface="Consolas" panose="020B0609020204030204" pitchFamily="49" charset="0"/>
              </a:rPr>
              <a:t>)</a:t>
            </a:r>
            <a:r>
              <a:rPr lang="de-DE" sz="1600">
                <a:solidFill>
                  <a:srgbClr val="FFFFFF"/>
                </a:solidFill>
                <a:latin typeface="Consolas" panose="020B0609020204030204" pitchFamily="49" charset="0"/>
              </a:rPr>
              <a:t>:</a:t>
            </a:r>
          </a:p>
          <a:p>
            <a:r>
              <a:rPr lang="de-DE" sz="1600">
                <a:solidFill>
                  <a:srgbClr val="85C9F0"/>
                </a:solidFill>
                <a:latin typeface="Consolas" panose="020B0609020204030204" pitchFamily="49" charset="0"/>
              </a:rPr>
              <a:t>    </a:t>
            </a:r>
            <a:r>
              <a:rPr lang="de-DE" sz="1600">
                <a:solidFill>
                  <a:schemeClr val="bg1"/>
                </a:solidFill>
                <a:latin typeface="Consolas" panose="020B0609020204030204" pitchFamily="49" charset="0"/>
              </a:rPr>
              <a:t>…</a:t>
            </a:r>
          </a:p>
          <a:p>
            <a:r>
              <a:rPr lang="de-DE" sz="1600">
                <a:solidFill>
                  <a:srgbClr val="85C9F0"/>
                </a:solidFill>
                <a:latin typeface="Consolas" panose="020B0609020204030204" pitchFamily="49" charset="0"/>
              </a:rPr>
              <a:t>    </a:t>
            </a:r>
            <a:r>
              <a:rPr lang="de-DE" sz="1600" err="1">
                <a:solidFill>
                  <a:srgbClr val="C482B8"/>
                </a:solidFill>
                <a:latin typeface="Consolas" panose="020B0609020204030204" pitchFamily="49" charset="0"/>
              </a:rPr>
              <a:t>for</a:t>
            </a:r>
            <a:r>
              <a:rPr lang="de-DE" sz="1600">
                <a:solidFill>
                  <a:srgbClr val="85C9F0"/>
                </a:solidFill>
                <a:latin typeface="Consolas" panose="020B0609020204030204" pitchFamily="49" charset="0"/>
              </a:rPr>
              <a:t> </a:t>
            </a:r>
            <a:r>
              <a:rPr lang="de-DE" sz="1600" err="1">
                <a:solidFill>
                  <a:srgbClr val="85C9F0"/>
                </a:solidFill>
                <a:latin typeface="Consolas" panose="020B0609020204030204" pitchFamily="49" charset="0"/>
              </a:rPr>
              <a:t>epoch</a:t>
            </a:r>
            <a:r>
              <a:rPr lang="de-DE" sz="1600">
                <a:solidFill>
                  <a:srgbClr val="85C9F0"/>
                </a:solidFill>
                <a:latin typeface="Consolas" panose="020B0609020204030204" pitchFamily="49" charset="0"/>
              </a:rPr>
              <a:t> </a:t>
            </a:r>
            <a:r>
              <a:rPr lang="de-DE" sz="1600">
                <a:solidFill>
                  <a:srgbClr val="C482B8"/>
                </a:solidFill>
                <a:latin typeface="Consolas" panose="020B0609020204030204" pitchFamily="49" charset="0"/>
              </a:rPr>
              <a:t>in</a:t>
            </a:r>
            <a:r>
              <a:rPr lang="de-DE" sz="1600">
                <a:solidFill>
                  <a:srgbClr val="85C9F0"/>
                </a:solidFill>
                <a:latin typeface="Consolas" panose="020B0609020204030204" pitchFamily="49" charset="0"/>
              </a:rPr>
              <a:t> </a:t>
            </a:r>
            <a:r>
              <a:rPr lang="de-DE" sz="1600" err="1">
                <a:solidFill>
                  <a:srgbClr val="4EC391"/>
                </a:solidFill>
                <a:latin typeface="Consolas" panose="020B0609020204030204" pitchFamily="49" charset="0"/>
              </a:rPr>
              <a:t>range</a:t>
            </a:r>
            <a:r>
              <a:rPr lang="de-DE" sz="1600">
                <a:solidFill>
                  <a:srgbClr val="FCD00C"/>
                </a:solidFill>
                <a:latin typeface="Consolas" panose="020B0609020204030204" pitchFamily="49" charset="0"/>
              </a:rPr>
              <a:t>(</a:t>
            </a:r>
            <a:r>
              <a:rPr lang="de-DE" sz="1600" err="1">
                <a:solidFill>
                  <a:srgbClr val="85C9F0"/>
                </a:solidFill>
                <a:latin typeface="Consolas" panose="020B0609020204030204" pitchFamily="49" charset="0"/>
              </a:rPr>
              <a:t>args</a:t>
            </a:r>
            <a:r>
              <a:rPr lang="de-DE" sz="1600" err="1">
                <a:solidFill>
                  <a:schemeClr val="bg1"/>
                </a:solidFill>
                <a:latin typeface="Consolas" panose="020B0609020204030204" pitchFamily="49" charset="0"/>
              </a:rPr>
              <a:t>.</a:t>
            </a:r>
            <a:r>
              <a:rPr lang="de-DE" sz="1600" err="1">
                <a:solidFill>
                  <a:srgbClr val="85C9F0"/>
                </a:solidFill>
                <a:latin typeface="Consolas" panose="020B0609020204030204" pitchFamily="49" charset="0"/>
              </a:rPr>
              <a:t>epoch</a:t>
            </a:r>
            <a:r>
              <a:rPr lang="de-DE" sz="1600">
                <a:solidFill>
                  <a:srgbClr val="FCD00C"/>
                </a:solidFill>
                <a:latin typeface="Consolas" panose="020B0609020204030204" pitchFamily="49" charset="0"/>
              </a:rPr>
              <a:t>)</a:t>
            </a:r>
            <a:r>
              <a:rPr lang="de-DE" sz="1600">
                <a:solidFill>
                  <a:schemeClr val="bg1"/>
                </a:solidFill>
                <a:latin typeface="Consolas" panose="020B0609020204030204" pitchFamily="49" charset="0"/>
              </a:rPr>
              <a:t>:</a:t>
            </a:r>
          </a:p>
          <a:p>
            <a:r>
              <a:rPr lang="de-DE" sz="1600">
                <a:solidFill>
                  <a:srgbClr val="85C9F0"/>
                </a:solidFill>
                <a:latin typeface="Consolas" panose="020B0609020204030204" pitchFamily="49" charset="0"/>
              </a:rPr>
              <a:t>       </a:t>
            </a:r>
            <a:r>
              <a:rPr lang="de-DE" sz="1600" err="1">
                <a:solidFill>
                  <a:srgbClr val="85C9F0"/>
                </a:solidFill>
                <a:latin typeface="Consolas" panose="020B0609020204030204" pitchFamily="49" charset="0"/>
              </a:rPr>
              <a:t>self</a:t>
            </a:r>
            <a:r>
              <a:rPr lang="de-DE" sz="1600" err="1">
                <a:solidFill>
                  <a:schemeClr val="bg1"/>
                </a:solidFill>
                <a:latin typeface="Consolas" panose="020B0609020204030204" pitchFamily="49" charset="0"/>
              </a:rPr>
              <a:t>.</a:t>
            </a:r>
            <a:r>
              <a:rPr lang="de-DE" sz="1600" err="1">
                <a:solidFill>
                  <a:srgbClr val="85C9F0"/>
                </a:solidFill>
                <a:latin typeface="Consolas" panose="020B0609020204030204" pitchFamily="49" charset="0"/>
              </a:rPr>
              <a:t>nnet</a:t>
            </a:r>
            <a:r>
              <a:rPr lang="de-DE" sz="1600" err="1">
                <a:solidFill>
                  <a:schemeClr val="bg1"/>
                </a:solidFill>
                <a:latin typeface="Consolas" panose="020B0609020204030204" pitchFamily="49" charset="0"/>
              </a:rPr>
              <a:t>.</a:t>
            </a:r>
            <a:r>
              <a:rPr lang="de-DE" sz="1600" err="1">
                <a:solidFill>
                  <a:srgbClr val="DCDCAA"/>
                </a:solidFill>
                <a:latin typeface="Consolas" panose="020B0609020204030204" pitchFamily="49" charset="0"/>
              </a:rPr>
              <a:t>train</a:t>
            </a:r>
            <a:r>
              <a:rPr lang="de-DE" sz="1600">
                <a:solidFill>
                  <a:srgbClr val="FCD00C"/>
                </a:solidFill>
                <a:latin typeface="Consolas" panose="020B0609020204030204" pitchFamily="49" charset="0"/>
              </a:rPr>
              <a:t>()</a:t>
            </a:r>
          </a:p>
          <a:p>
            <a:r>
              <a:rPr lang="de-DE" sz="1600">
                <a:solidFill>
                  <a:srgbClr val="85C9F0"/>
                </a:solidFill>
                <a:latin typeface="Consolas" panose="020B0609020204030204" pitchFamily="49" charset="0"/>
              </a:rPr>
              <a:t>       </a:t>
            </a:r>
            <a:r>
              <a:rPr lang="de-DE" sz="1600" err="1">
                <a:solidFill>
                  <a:srgbClr val="85C9F0"/>
                </a:solidFill>
                <a:latin typeface="Consolas" panose="020B0609020204030204" pitchFamily="49" charset="0"/>
              </a:rPr>
              <a:t>pi_losses</a:t>
            </a:r>
            <a:r>
              <a:rPr lang="de-DE" sz="1600">
                <a:solidFill>
                  <a:srgbClr val="85C9F0"/>
                </a:solidFill>
                <a:latin typeface="Consolas" panose="020B0609020204030204" pitchFamily="49" charset="0"/>
              </a:rPr>
              <a:t> </a:t>
            </a:r>
            <a:r>
              <a:rPr lang="de-DE" sz="1600">
                <a:solidFill>
                  <a:schemeClr val="bg1"/>
                </a:solidFill>
                <a:latin typeface="Consolas" panose="020B0609020204030204" pitchFamily="49" charset="0"/>
              </a:rPr>
              <a:t>=</a:t>
            </a:r>
            <a:r>
              <a:rPr lang="de-DE" sz="1600">
                <a:solidFill>
                  <a:srgbClr val="85C9F0"/>
                </a:solidFill>
                <a:latin typeface="Consolas" panose="020B0609020204030204" pitchFamily="49" charset="0"/>
              </a:rPr>
              <a:t> </a:t>
            </a:r>
            <a:r>
              <a:rPr lang="de-DE" sz="1600" err="1">
                <a:solidFill>
                  <a:srgbClr val="4EC391"/>
                </a:solidFill>
                <a:latin typeface="Consolas" panose="020B0609020204030204" pitchFamily="49" charset="0"/>
              </a:rPr>
              <a:t>AverageMeter</a:t>
            </a:r>
            <a:r>
              <a:rPr lang="de-DE" sz="1600">
                <a:solidFill>
                  <a:srgbClr val="FCD00C"/>
                </a:solidFill>
                <a:latin typeface="Consolas" panose="020B0609020204030204" pitchFamily="49" charset="0"/>
              </a:rPr>
              <a:t>()</a:t>
            </a:r>
          </a:p>
          <a:p>
            <a:r>
              <a:rPr lang="de-DE" sz="1600">
                <a:solidFill>
                  <a:srgbClr val="85C9F0"/>
                </a:solidFill>
                <a:latin typeface="Consolas" panose="020B0609020204030204" pitchFamily="49" charset="0"/>
              </a:rPr>
              <a:t>       </a:t>
            </a:r>
            <a:r>
              <a:rPr lang="de-DE" sz="1600" err="1">
                <a:solidFill>
                  <a:srgbClr val="85C9F0"/>
                </a:solidFill>
                <a:latin typeface="Consolas" panose="020B0609020204030204" pitchFamily="49" charset="0"/>
              </a:rPr>
              <a:t>v_losses</a:t>
            </a:r>
            <a:r>
              <a:rPr lang="de-DE" sz="1600">
                <a:solidFill>
                  <a:srgbClr val="85C9F0"/>
                </a:solidFill>
                <a:latin typeface="Consolas" panose="020B0609020204030204" pitchFamily="49" charset="0"/>
              </a:rPr>
              <a:t> </a:t>
            </a:r>
            <a:r>
              <a:rPr lang="de-DE" sz="1600">
                <a:solidFill>
                  <a:schemeClr val="bg1"/>
                </a:solidFill>
                <a:latin typeface="Consolas" panose="020B0609020204030204" pitchFamily="49" charset="0"/>
              </a:rPr>
              <a:t>=</a:t>
            </a:r>
            <a:r>
              <a:rPr lang="de-DE" sz="1600">
                <a:solidFill>
                  <a:srgbClr val="85C9F0"/>
                </a:solidFill>
                <a:latin typeface="Consolas" panose="020B0609020204030204" pitchFamily="49" charset="0"/>
              </a:rPr>
              <a:t> </a:t>
            </a:r>
            <a:r>
              <a:rPr lang="de-DE" sz="1600" err="1">
                <a:solidFill>
                  <a:srgbClr val="4EC391"/>
                </a:solidFill>
                <a:latin typeface="Consolas" panose="020B0609020204030204" pitchFamily="49" charset="0"/>
              </a:rPr>
              <a:t>AverageMeter</a:t>
            </a:r>
            <a:r>
              <a:rPr lang="de-DE" sz="1600">
                <a:solidFill>
                  <a:srgbClr val="FCD00C"/>
                </a:solidFill>
                <a:latin typeface="Consolas" panose="020B0609020204030204" pitchFamily="49" charset="0"/>
              </a:rPr>
              <a:t>()</a:t>
            </a:r>
          </a:p>
          <a:p>
            <a:r>
              <a:rPr lang="de-DE" sz="1600">
                <a:solidFill>
                  <a:srgbClr val="85C9F0"/>
                </a:solidFill>
                <a:latin typeface="Consolas" panose="020B0609020204030204" pitchFamily="49" charset="0"/>
              </a:rPr>
              <a:t>    </a:t>
            </a:r>
            <a:r>
              <a:rPr lang="de-DE" sz="1600">
                <a:solidFill>
                  <a:schemeClr val="bg1"/>
                </a:solidFill>
                <a:latin typeface="Consolas" panose="020B0609020204030204" pitchFamily="49" charset="0"/>
              </a:rPr>
              <a:t>…</a:t>
            </a:r>
          </a:p>
        </p:txBody>
      </p:sp>
      <p:sp>
        <p:nvSpPr>
          <p:cNvPr id="6" name="Textfeld 5">
            <a:extLst>
              <a:ext uri="{FF2B5EF4-FFF2-40B4-BE49-F238E27FC236}">
                <a16:creationId xmlns:a16="http://schemas.microsoft.com/office/drawing/2014/main" id="{D9E862DE-9A4F-0EED-CC2D-8925C559C2A2}"/>
              </a:ext>
            </a:extLst>
          </p:cNvPr>
          <p:cNvSpPr txBox="1"/>
          <p:nvPr/>
        </p:nvSpPr>
        <p:spPr>
          <a:xfrm>
            <a:off x="6723877" y="1413000"/>
            <a:ext cx="4176000" cy="4032000"/>
          </a:xfrm>
          <a:prstGeom prst="roundRect">
            <a:avLst>
              <a:gd name="adj" fmla="val 6897"/>
            </a:avLst>
          </a:prstGeom>
          <a:solidFill>
            <a:schemeClr val="tx1">
              <a:lumMod val="85000"/>
              <a:lumOff val="15000"/>
            </a:schemeClr>
          </a:solidFill>
          <a:ln>
            <a:solidFill>
              <a:schemeClr val="accent4"/>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bodyPr>
          <a:lstStyle/>
          <a:p>
            <a:r>
              <a:rPr lang="de-DE">
                <a:solidFill>
                  <a:srgbClr val="00B0F0"/>
                </a:solidFill>
                <a:latin typeface="Consolas" panose="020B0609020204030204" pitchFamily="49" charset="0"/>
              </a:rPr>
              <a:t>Trainer </a:t>
            </a:r>
            <a:r>
              <a:rPr lang="de-DE" err="1">
                <a:solidFill>
                  <a:srgbClr val="00B0F0"/>
                </a:solidFill>
                <a:latin typeface="Consolas" panose="020B0609020204030204" pitchFamily="49" charset="0"/>
              </a:rPr>
              <a:t>started</a:t>
            </a:r>
            <a:r>
              <a:rPr lang="de-DE">
                <a:solidFill>
                  <a:srgbClr val="00B0F0"/>
                </a:solidFill>
                <a:latin typeface="Consolas" panose="020B0609020204030204" pitchFamily="49" charset="0"/>
              </a:rPr>
              <a:t>.</a:t>
            </a:r>
          </a:p>
          <a:p>
            <a:r>
              <a:rPr lang="de-DE">
                <a:solidFill>
                  <a:schemeClr val="bg1"/>
                </a:solidFill>
                <a:latin typeface="Consolas" panose="020B0609020204030204" pitchFamily="49" charset="0"/>
              </a:rPr>
              <a:t>…</a:t>
            </a:r>
          </a:p>
          <a:p>
            <a:r>
              <a:rPr lang="de-DE">
                <a:solidFill>
                  <a:srgbClr val="00B0F0"/>
                </a:solidFill>
                <a:latin typeface="Consolas" panose="020B0609020204030204" pitchFamily="49" charset="0"/>
              </a:rPr>
              <a:t>[</a:t>
            </a:r>
            <a:r>
              <a:rPr lang="de-DE">
                <a:solidFill>
                  <a:srgbClr val="FFFF00"/>
                </a:solidFill>
                <a:latin typeface="Consolas" panose="020B0609020204030204" pitchFamily="49" charset="0"/>
              </a:rPr>
              <a:t>6</a:t>
            </a:r>
            <a:r>
              <a:rPr lang="de-DE">
                <a:solidFill>
                  <a:srgbClr val="00B0F0"/>
                </a:solidFill>
                <a:latin typeface="Consolas" panose="020B0609020204030204" pitchFamily="49" charset="0"/>
              </a:rPr>
              <a:t>] </a:t>
            </a:r>
            <a:r>
              <a:rPr lang="de-DE">
                <a:solidFill>
                  <a:srgbClr val="80BA24"/>
                </a:solidFill>
                <a:latin typeface="Consolas" panose="020B0609020204030204" pitchFamily="49" charset="0"/>
              </a:rPr>
              <a:t>OTHELLO_PYTORCH</a:t>
            </a:r>
          </a:p>
          <a:p>
            <a:r>
              <a:rPr lang="de-DE">
                <a:solidFill>
                  <a:schemeClr val="bg1"/>
                </a:solidFill>
                <a:latin typeface="Consolas" panose="020B0609020204030204" pitchFamily="49" charset="0"/>
              </a:rPr>
              <a:t>…</a:t>
            </a:r>
          </a:p>
          <a:p>
            <a:r>
              <a:rPr lang="de-DE" err="1">
                <a:solidFill>
                  <a:srgbClr val="00B0F0"/>
                </a:solidFill>
                <a:latin typeface="Consolas" panose="020B0609020204030204" pitchFamily="49" charset="0"/>
              </a:rPr>
              <a:t>NumIters</a:t>
            </a:r>
            <a:r>
              <a:rPr lang="de-DE">
                <a:solidFill>
                  <a:srgbClr val="00B0F0"/>
                </a:solidFill>
                <a:latin typeface="Consolas" panose="020B0609020204030204" pitchFamily="49" charset="0"/>
              </a:rPr>
              <a:t>? (</a:t>
            </a:r>
            <a:r>
              <a:rPr lang="de-DE" err="1">
                <a:solidFill>
                  <a:srgbClr val="FFFF00"/>
                </a:solidFill>
                <a:latin typeface="Consolas" panose="020B0609020204030204" pitchFamily="49" charset="0"/>
              </a:rPr>
              <a:t>default</a:t>
            </a:r>
            <a:r>
              <a:rPr lang="de-DE">
                <a:solidFill>
                  <a:srgbClr val="FFFF00"/>
                </a:solidFill>
                <a:latin typeface="Consolas" panose="020B0609020204030204" pitchFamily="49" charset="0"/>
              </a:rPr>
              <a:t>=100</a:t>
            </a:r>
            <a:r>
              <a:rPr lang="de-DE">
                <a:solidFill>
                  <a:srgbClr val="00B0F0"/>
                </a:solidFill>
                <a:latin typeface="Consolas" panose="020B0609020204030204" pitchFamily="49" charset="0"/>
              </a:rPr>
              <a:t>):</a:t>
            </a:r>
            <a:r>
              <a:rPr lang="de-DE" i="1">
                <a:solidFill>
                  <a:srgbClr val="80BA24"/>
                </a:solidFill>
                <a:latin typeface="Consolas" panose="020B0609020204030204" pitchFamily="49" charset="0"/>
              </a:rPr>
              <a:t>10</a:t>
            </a:r>
          </a:p>
          <a:p>
            <a:r>
              <a:rPr lang="de-DE" err="1">
                <a:solidFill>
                  <a:srgbClr val="00B0F0"/>
                </a:solidFill>
                <a:latin typeface="Consolas" panose="020B0609020204030204" pitchFamily="49" charset="0"/>
              </a:rPr>
              <a:t>NumEps</a:t>
            </a:r>
            <a:r>
              <a:rPr lang="de-DE">
                <a:solidFill>
                  <a:srgbClr val="00B0F0"/>
                </a:solidFill>
                <a:latin typeface="Consolas" panose="020B0609020204030204" pitchFamily="49" charset="0"/>
              </a:rPr>
              <a:t>? (</a:t>
            </a:r>
            <a:r>
              <a:rPr lang="de-DE" err="1">
                <a:solidFill>
                  <a:srgbClr val="FFFF00"/>
                </a:solidFill>
                <a:latin typeface="Consolas" panose="020B0609020204030204" pitchFamily="49" charset="0"/>
              </a:rPr>
              <a:t>default</a:t>
            </a:r>
            <a:r>
              <a:rPr lang="de-DE">
                <a:solidFill>
                  <a:srgbClr val="FFFF00"/>
                </a:solidFill>
                <a:latin typeface="Consolas" panose="020B0609020204030204" pitchFamily="49" charset="0"/>
              </a:rPr>
              <a:t>=100</a:t>
            </a:r>
            <a:r>
              <a:rPr lang="de-DE">
                <a:solidFill>
                  <a:srgbClr val="00B0F0"/>
                </a:solidFill>
                <a:latin typeface="Consolas" panose="020B0609020204030204" pitchFamily="49" charset="0"/>
              </a:rPr>
              <a:t>):</a:t>
            </a:r>
            <a:r>
              <a:rPr lang="de-DE" i="1">
                <a:solidFill>
                  <a:srgbClr val="80BA24"/>
                </a:solidFill>
                <a:latin typeface="Consolas" panose="020B0609020204030204" pitchFamily="49" charset="0"/>
              </a:rPr>
              <a:t>100</a:t>
            </a:r>
          </a:p>
          <a:p>
            <a:r>
              <a:rPr lang="de-DE" err="1">
                <a:solidFill>
                  <a:srgbClr val="00B0F0"/>
                </a:solidFill>
                <a:latin typeface="Consolas" panose="020B0609020204030204" pitchFamily="49" charset="0"/>
              </a:rPr>
              <a:t>ArenaCompare</a:t>
            </a:r>
            <a:r>
              <a:rPr lang="de-DE">
                <a:solidFill>
                  <a:srgbClr val="00B0F0"/>
                </a:solidFill>
                <a:latin typeface="Consolas" panose="020B0609020204030204" pitchFamily="49" charset="0"/>
              </a:rPr>
              <a:t>? (</a:t>
            </a:r>
            <a:r>
              <a:rPr lang="de-DE" err="1">
                <a:solidFill>
                  <a:srgbClr val="FFFF00"/>
                </a:solidFill>
                <a:latin typeface="Consolas" panose="020B0609020204030204" pitchFamily="49" charset="0"/>
              </a:rPr>
              <a:t>default</a:t>
            </a:r>
            <a:r>
              <a:rPr lang="de-DE">
                <a:solidFill>
                  <a:srgbClr val="FFFF00"/>
                </a:solidFill>
                <a:latin typeface="Consolas" panose="020B0609020204030204" pitchFamily="49" charset="0"/>
              </a:rPr>
              <a:t>=40</a:t>
            </a:r>
            <a:r>
              <a:rPr lang="de-DE">
                <a:solidFill>
                  <a:srgbClr val="00B0F0"/>
                </a:solidFill>
                <a:latin typeface="Consolas" panose="020B0609020204030204" pitchFamily="49" charset="0"/>
              </a:rPr>
              <a:t>):</a:t>
            </a:r>
            <a:r>
              <a:rPr lang="de-DE" i="1">
                <a:solidFill>
                  <a:srgbClr val="80BA24"/>
                </a:solidFill>
                <a:latin typeface="Consolas" panose="020B0609020204030204" pitchFamily="49" charset="0"/>
              </a:rPr>
              <a:t>20</a:t>
            </a:r>
          </a:p>
          <a:p>
            <a:r>
              <a:rPr lang="de-DE" err="1">
                <a:solidFill>
                  <a:srgbClr val="00B0F0"/>
                </a:solidFill>
                <a:latin typeface="Consolas" panose="020B0609020204030204" pitchFamily="49" charset="0"/>
              </a:rPr>
              <a:t>Loading</a:t>
            </a:r>
            <a:r>
              <a:rPr lang="de-DE">
                <a:solidFill>
                  <a:srgbClr val="00B0F0"/>
                </a:solidFill>
                <a:latin typeface="Consolas" panose="020B0609020204030204" pitchFamily="49" charset="0"/>
              </a:rPr>
              <a:t> %s… </a:t>
            </a:r>
            <a:r>
              <a:rPr lang="de-DE" err="1">
                <a:solidFill>
                  <a:srgbClr val="92D050"/>
                </a:solidFill>
                <a:latin typeface="Consolas" panose="020B0609020204030204" pitchFamily="49" charset="0"/>
              </a:rPr>
              <a:t>OthelloGame</a:t>
            </a:r>
            <a:endParaRPr lang="de-DE">
              <a:solidFill>
                <a:srgbClr val="92D050"/>
              </a:solidFill>
              <a:latin typeface="Consolas" panose="020B0609020204030204" pitchFamily="49" charset="0"/>
            </a:endParaRPr>
          </a:p>
          <a:p>
            <a:r>
              <a:rPr lang="de-DE">
                <a:solidFill>
                  <a:schemeClr val="bg1"/>
                </a:solidFill>
                <a:latin typeface="Consolas" panose="020B0609020204030204" pitchFamily="49" charset="0"/>
              </a:rPr>
              <a:t>…</a:t>
            </a:r>
          </a:p>
          <a:p>
            <a:r>
              <a:rPr lang="de-DE" err="1">
                <a:solidFill>
                  <a:srgbClr val="FF5050"/>
                </a:solidFill>
                <a:latin typeface="Consolas" panose="020B0609020204030204" pitchFamily="49" charset="0"/>
              </a:rPr>
              <a:t>Starting</a:t>
            </a:r>
            <a:r>
              <a:rPr lang="de-DE">
                <a:solidFill>
                  <a:srgbClr val="FF5050"/>
                </a:solidFill>
                <a:latin typeface="Consolas" panose="020B0609020204030204" pitchFamily="49" charset="0"/>
              </a:rPr>
              <a:t> </a:t>
            </a:r>
            <a:r>
              <a:rPr lang="de-DE" err="1">
                <a:solidFill>
                  <a:srgbClr val="FF5050"/>
                </a:solidFill>
                <a:latin typeface="Consolas" panose="020B0609020204030204" pitchFamily="49" charset="0"/>
              </a:rPr>
              <a:t>the</a:t>
            </a:r>
            <a:r>
              <a:rPr lang="de-DE">
                <a:solidFill>
                  <a:srgbClr val="FF5050"/>
                </a:solidFill>
                <a:latin typeface="Consolas" panose="020B0609020204030204" pitchFamily="49" charset="0"/>
              </a:rPr>
              <a:t> </a:t>
            </a:r>
            <a:r>
              <a:rPr lang="de-DE" err="1">
                <a:solidFill>
                  <a:srgbClr val="FF5050"/>
                </a:solidFill>
                <a:latin typeface="Consolas" panose="020B0609020204030204" pitchFamily="49" charset="0"/>
              </a:rPr>
              <a:t>learning</a:t>
            </a:r>
            <a:r>
              <a:rPr lang="de-DE">
                <a:solidFill>
                  <a:srgbClr val="FF5050"/>
                </a:solidFill>
                <a:latin typeface="Consolas" panose="020B0609020204030204" pitchFamily="49" charset="0"/>
              </a:rPr>
              <a:t> </a:t>
            </a:r>
            <a:r>
              <a:rPr lang="de-DE" err="1">
                <a:solidFill>
                  <a:srgbClr val="FF5050"/>
                </a:solidFill>
                <a:latin typeface="Consolas" panose="020B0609020204030204" pitchFamily="49" charset="0"/>
              </a:rPr>
              <a:t>process</a:t>
            </a:r>
            <a:endParaRPr lang="de-DE">
              <a:solidFill>
                <a:srgbClr val="FF5050"/>
              </a:solidFill>
              <a:latin typeface="Consolas" panose="020B0609020204030204" pitchFamily="49" charset="0"/>
            </a:endParaRPr>
          </a:p>
          <a:p>
            <a:r>
              <a:rPr lang="de-DE" err="1">
                <a:solidFill>
                  <a:srgbClr val="FF5050"/>
                </a:solidFill>
                <a:latin typeface="Consolas" panose="020B0609020204030204" pitchFamily="49" charset="0"/>
              </a:rPr>
              <a:t>Starting</a:t>
            </a:r>
            <a:r>
              <a:rPr lang="de-DE">
                <a:solidFill>
                  <a:srgbClr val="FF5050"/>
                </a:solidFill>
                <a:latin typeface="Consolas" panose="020B0609020204030204" pitchFamily="49" charset="0"/>
              </a:rPr>
              <a:t> </a:t>
            </a:r>
            <a:r>
              <a:rPr lang="de-DE" err="1">
                <a:solidFill>
                  <a:srgbClr val="FF5050"/>
                </a:solidFill>
                <a:latin typeface="Consolas" panose="020B0609020204030204" pitchFamily="49" charset="0"/>
              </a:rPr>
              <a:t>Iter</a:t>
            </a:r>
            <a:r>
              <a:rPr lang="de-DE">
                <a:solidFill>
                  <a:srgbClr val="FF5050"/>
                </a:solidFill>
                <a:latin typeface="Consolas" panose="020B0609020204030204" pitchFamily="49" charset="0"/>
              </a:rPr>
              <a:t> #0 …</a:t>
            </a:r>
          </a:p>
          <a:p>
            <a:endParaRPr lang="de-DE">
              <a:solidFill>
                <a:srgbClr val="FF5050"/>
              </a:solidFill>
              <a:latin typeface="Consolas" panose="020B0609020204030204" pitchFamily="49" charset="0"/>
            </a:endParaRPr>
          </a:p>
          <a:p>
            <a:r>
              <a:rPr lang="de-DE">
                <a:solidFill>
                  <a:srgbClr val="FF5050"/>
                </a:solidFill>
                <a:latin typeface="Consolas" panose="020B0609020204030204" pitchFamily="49" charset="0"/>
              </a:rPr>
              <a:t>Self Play:  8%|┃    | 8/100 [04:01&lt;49:00, 31.96s/</a:t>
            </a:r>
            <a:r>
              <a:rPr lang="de-DE" err="1">
                <a:solidFill>
                  <a:srgbClr val="FF5050"/>
                </a:solidFill>
                <a:latin typeface="Consolas" panose="020B0609020204030204" pitchFamily="49" charset="0"/>
              </a:rPr>
              <a:t>it</a:t>
            </a:r>
            <a:r>
              <a:rPr lang="de-DE">
                <a:solidFill>
                  <a:srgbClr val="FF5050"/>
                </a:solidFill>
                <a:latin typeface="Consolas" panose="020B0609020204030204" pitchFamily="49" charset="0"/>
              </a:rPr>
              <a:t>]</a:t>
            </a:r>
          </a:p>
        </p:txBody>
      </p:sp>
      <p:pic>
        <p:nvPicPr>
          <p:cNvPr id="11" name="Grafik 10" descr="Elliptisch mit einfarbiger Füllung">
            <a:extLst>
              <a:ext uri="{FF2B5EF4-FFF2-40B4-BE49-F238E27FC236}">
                <a16:creationId xmlns:a16="http://schemas.microsoft.com/office/drawing/2014/main" id="{4F63E020-C638-75B6-EF47-AF01886304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34000" y="5533200"/>
            <a:ext cx="856800" cy="856800"/>
          </a:xfrm>
          <a:prstGeom prst="rect">
            <a:avLst/>
          </a:prstGeom>
        </p:spPr>
      </p:pic>
      <p:pic>
        <p:nvPicPr>
          <p:cNvPr id="13" name="Grafik 12" descr="Netzdiagramm mit einfarbiger Füllung">
            <a:extLst>
              <a:ext uri="{FF2B5EF4-FFF2-40B4-BE49-F238E27FC236}">
                <a16:creationId xmlns:a16="http://schemas.microsoft.com/office/drawing/2014/main" id="{761680FA-4BA5-7D80-446A-B2EFFBFC49C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34000" y="5533200"/>
            <a:ext cx="856800" cy="856800"/>
          </a:xfrm>
          <a:prstGeom prst="rect">
            <a:avLst/>
          </a:prstGeom>
        </p:spPr>
      </p:pic>
    </p:spTree>
    <p:extLst>
      <p:ext uri="{BB962C8B-B14F-4D97-AF65-F5344CB8AC3E}">
        <p14:creationId xmlns:p14="http://schemas.microsoft.com/office/powerpoint/2010/main" val="24691751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13"/>
                                        </p:tgtEl>
                                      </p:cBhvr>
                                    </p:animEffect>
                                    <p:set>
                                      <p:cBhvr>
                                        <p:cTn id="27" dur="1" fill="hold">
                                          <p:stCondLst>
                                            <p:cond delay="499"/>
                                          </p:stCondLst>
                                        </p:cTn>
                                        <p:tgtEl>
                                          <p:spTgt spid="1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3" end="3"/>
                                            </p:txEl>
                                          </p:spTgt>
                                        </p:tgtEl>
                                        <p:attrNameLst>
                                          <p:attrName>style.visibility</p:attrName>
                                        </p:attrNameLst>
                                      </p:cBhvr>
                                      <p:to>
                                        <p:strVal val="visible"/>
                                      </p:to>
                                    </p:set>
                                    <p:animEffect transition="in" filter="fade">
                                      <p:cBhvr>
                                        <p:cTn id="32" dur="500"/>
                                        <p:tgtEl>
                                          <p:spTgt spid="2">
                                            <p:txEl>
                                              <p:pRg st="3" end="3"/>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animEffect transition="in" filter="fade">
                                      <p:cBhvr>
                                        <p:cTn id="35" dur="500"/>
                                        <p:tgtEl>
                                          <p:spTgt spid="2">
                                            <p:txEl>
                                              <p:pRg st="4" end="4"/>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2">
                                            <p:txEl>
                                              <p:pRg st="5" end="5"/>
                                            </p:txEl>
                                          </p:spTgt>
                                        </p:tgtEl>
                                        <p:attrNameLst>
                                          <p:attrName>style.visibility</p:attrName>
                                        </p:attrNameLst>
                                      </p:cBhvr>
                                      <p:to>
                                        <p:strVal val="visible"/>
                                      </p:to>
                                    </p:set>
                                    <p:animEffect transition="in" filter="fade">
                                      <p:cBhvr>
                                        <p:cTn id="38" dur="500"/>
                                        <p:tgtEl>
                                          <p:spTgt spid="2">
                                            <p:txEl>
                                              <p:pRg st="5" end="5"/>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2">
                                            <p:txEl>
                                              <p:pRg st="6" end="6"/>
                                            </p:txEl>
                                          </p:spTgt>
                                        </p:tgtEl>
                                        <p:attrNameLst>
                                          <p:attrName>style.visibility</p:attrName>
                                        </p:attrNameLst>
                                      </p:cBhvr>
                                      <p:to>
                                        <p:strVal val="visible"/>
                                      </p:to>
                                    </p:set>
                                    <p:animEffect transition="in" filter="fade">
                                      <p:cBhvr>
                                        <p:cTn id="41" dur="500"/>
                                        <p:tgtEl>
                                          <p:spTgt spid="2">
                                            <p:txEl>
                                              <p:pRg st="6" end="6"/>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par>
                                <p:cTn id="45" presetID="10"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0"/>
          </p:nvPr>
        </p:nvSpPr>
        <p:spPr/>
        <p:txBody>
          <a:bodyPr/>
          <a:lstStyle/>
          <a:p>
            <a:pPr>
              <a:defRPr/>
            </a:pPr>
            <a:fld id="{B5BCC05E-6BB9-F44C-AA5C-18037A9C729E}" type="slidenum">
              <a:rPr lang="de-DE" altLang="de-DE" smtClean="0"/>
              <a:pPr>
                <a:defRPr/>
              </a:pPr>
              <a:t>16</a:t>
            </a:fld>
            <a:endParaRPr lang="de-DE" altLang="de-DE"/>
          </a:p>
        </p:txBody>
      </p:sp>
      <p:graphicFrame>
        <p:nvGraphicFramePr>
          <p:cNvPr id="8" name="Diagramm 25">
            <a:extLst>
              <a:ext uri="{FF2B5EF4-FFF2-40B4-BE49-F238E27FC236}">
                <a16:creationId xmlns:a16="http://schemas.microsoft.com/office/drawing/2014/main" id="{74AEEBC9-CC1C-1C7C-D57B-09455C407A74}"/>
              </a:ext>
            </a:extLst>
          </p:cNvPr>
          <p:cNvGraphicFramePr/>
          <p:nvPr>
            <p:extLst>
              <p:ext uri="{D42A27DB-BD31-4B8C-83A1-F6EECF244321}">
                <p14:modId xmlns:p14="http://schemas.microsoft.com/office/powerpoint/2010/main" val="2791578458"/>
              </p:ext>
            </p:extLst>
          </p:nvPr>
        </p:nvGraphicFramePr>
        <p:xfrm>
          <a:off x="911424" y="1556792"/>
          <a:ext cx="7488832" cy="4406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21">
            <a:extLst>
              <a:ext uri="{FF2B5EF4-FFF2-40B4-BE49-F238E27FC236}">
                <a16:creationId xmlns:a16="http://schemas.microsoft.com/office/drawing/2014/main" id="{92C1753C-4941-7C1E-A88E-98EDCD87DB32}"/>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Alexander Roos</a:t>
            </a:r>
            <a:endParaRPr lang="en-DE" sz="1400">
              <a:latin typeface="Arial" panose="020B0604020202020204" pitchFamily="34" charset="0"/>
              <a:cs typeface="Arial" panose="020B0604020202020204" pitchFamily="34" charset="0"/>
            </a:endParaRPr>
          </a:p>
        </p:txBody>
      </p:sp>
      <p:pic>
        <p:nvPicPr>
          <p:cNvPr id="5" name="Grafik 4" descr="Präsentation mit Kreisdiagramm mit einfarbiger Füllung">
            <a:extLst>
              <a:ext uri="{FF2B5EF4-FFF2-40B4-BE49-F238E27FC236}">
                <a16:creationId xmlns:a16="http://schemas.microsoft.com/office/drawing/2014/main" id="{1F1A541A-F13D-536C-4B6B-FBACF260969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22000" y="4579847"/>
            <a:ext cx="464400" cy="464400"/>
          </a:xfrm>
          <a:prstGeom prst="rect">
            <a:avLst/>
          </a:prstGeom>
        </p:spPr>
      </p:pic>
      <p:pic>
        <p:nvPicPr>
          <p:cNvPr id="7" name="Grafik 6" descr="Programmierer mit einfarbiger Füllung">
            <a:extLst>
              <a:ext uri="{FF2B5EF4-FFF2-40B4-BE49-F238E27FC236}">
                <a16:creationId xmlns:a16="http://schemas.microsoft.com/office/drawing/2014/main" id="{931197C9-18DC-CE21-FE59-65D4C925A31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22000" y="2466000"/>
            <a:ext cx="464400" cy="464400"/>
          </a:xfrm>
          <a:prstGeom prst="rect">
            <a:avLst/>
          </a:prstGeom>
        </p:spPr>
      </p:pic>
      <p:pic>
        <p:nvPicPr>
          <p:cNvPr id="10" name="Grafik 9" descr="Blaupause mit einfarbiger Füllung">
            <a:extLst>
              <a:ext uri="{FF2B5EF4-FFF2-40B4-BE49-F238E27FC236}">
                <a16:creationId xmlns:a16="http://schemas.microsoft.com/office/drawing/2014/main" id="{4AC5E15A-4FBE-F273-7B0D-B60EE44FC4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603212" y="3887080"/>
            <a:ext cx="464400" cy="464400"/>
          </a:xfrm>
          <a:prstGeom prst="rect">
            <a:avLst/>
          </a:prstGeom>
        </p:spPr>
      </p:pic>
      <p:pic>
        <p:nvPicPr>
          <p:cNvPr id="14" name="Grafik 13" descr="Schachtel mit einfarbiger Füllung">
            <a:extLst>
              <a:ext uri="{FF2B5EF4-FFF2-40B4-BE49-F238E27FC236}">
                <a16:creationId xmlns:a16="http://schemas.microsoft.com/office/drawing/2014/main" id="{C7426B90-3F1B-4D15-352F-4A9553D58E1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603212" y="3194313"/>
            <a:ext cx="464400" cy="464400"/>
          </a:xfrm>
          <a:prstGeom prst="rect">
            <a:avLst/>
          </a:prstGeom>
        </p:spPr>
      </p:pic>
      <p:pic>
        <p:nvPicPr>
          <p:cNvPr id="16" name="Grafik 15" descr="Liste mit einfarbiger Füllung">
            <a:extLst>
              <a:ext uri="{FF2B5EF4-FFF2-40B4-BE49-F238E27FC236}">
                <a16:creationId xmlns:a16="http://schemas.microsoft.com/office/drawing/2014/main" id="{188D1FC8-A5EB-4F3F-0378-934EFA31BCE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32230" y="1790207"/>
            <a:ext cx="462800" cy="462800"/>
          </a:xfrm>
          <a:prstGeom prst="rect">
            <a:avLst/>
          </a:prstGeom>
        </p:spPr>
      </p:pic>
      <p:pic>
        <p:nvPicPr>
          <p:cNvPr id="6" name="Grafik 5" descr="UI UX mit einfarbiger Füllung">
            <a:extLst>
              <a:ext uri="{FF2B5EF4-FFF2-40B4-BE49-F238E27FC236}">
                <a16:creationId xmlns:a16="http://schemas.microsoft.com/office/drawing/2014/main" id="{55037088-2ED9-1AB4-0024-54F087CE71C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31430" y="5271619"/>
            <a:ext cx="464400" cy="464400"/>
          </a:xfrm>
          <a:prstGeom prst="rect">
            <a:avLst/>
          </a:prstGeom>
        </p:spPr>
      </p:pic>
    </p:spTree>
    <p:extLst>
      <p:ext uri="{BB962C8B-B14F-4D97-AF65-F5344CB8AC3E}">
        <p14:creationId xmlns:p14="http://schemas.microsoft.com/office/powerpoint/2010/main" val="17724638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grpId="0" nodeType="withEffect">
                                  <p:stCondLst>
                                    <p:cond delay="0"/>
                                  </p:stCondLst>
                                  <p:childTnLst>
                                    <p:animClr clrSpc="rgb" dir="cw">
                                      <p:cBhvr>
                                        <p:cTn id="6" dur="500" fill="hold"/>
                                        <p:tgtEl>
                                          <p:spTgt spid="8">
                                            <p:graphicEl>
                                              <a:dgm id="{060C9DCD-F92B-490A-9BA8-58E1E9EA16B1}"/>
                                            </p:graphicEl>
                                          </p:spTgt>
                                        </p:tgtEl>
                                        <p:attrNameLst>
                                          <p:attrName>fillcolor</p:attrName>
                                        </p:attrNameLst>
                                      </p:cBhvr>
                                      <p:to>
                                        <a:srgbClr val="31859B"/>
                                      </p:to>
                                    </p:animClr>
                                    <p:set>
                                      <p:cBhvr>
                                        <p:cTn id="7" dur="500" fill="hold"/>
                                        <p:tgtEl>
                                          <p:spTgt spid="8">
                                            <p:graphicEl>
                                              <a:dgm id="{060C9DCD-F92B-490A-9BA8-58E1E9EA16B1}"/>
                                            </p:graphicEl>
                                          </p:spTgt>
                                        </p:tgtEl>
                                        <p:attrNameLst>
                                          <p:attrName>fill.type</p:attrName>
                                        </p:attrNameLst>
                                      </p:cBhvr>
                                      <p:to>
                                        <p:strVal val="solid"/>
                                      </p:to>
                                    </p:set>
                                    <p:set>
                                      <p:cBhvr>
                                        <p:cTn id="8" dur="500" fill="hold"/>
                                        <p:tgtEl>
                                          <p:spTgt spid="8">
                                            <p:graphicEl>
                                              <a:dgm id="{060C9DCD-F92B-490A-9BA8-58E1E9EA16B1}"/>
                                            </p:graphic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nhaltsplatzhalter 8">
            <a:extLst>
              <a:ext uri="{FF2B5EF4-FFF2-40B4-BE49-F238E27FC236}">
                <a16:creationId xmlns:a16="http://schemas.microsoft.com/office/drawing/2014/main" id="{95B51F09-E5E5-B642-69CE-645ACC99DCBD}"/>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98449" y="1330031"/>
            <a:ext cx="11995102" cy="4908844"/>
          </a:xfrm>
        </p:spPr>
      </p:pic>
      <p:sp>
        <p:nvSpPr>
          <p:cNvPr id="3" name="Titel 2"/>
          <p:cNvSpPr>
            <a:spLocks noGrp="1"/>
          </p:cNvSpPr>
          <p:nvPr>
            <p:ph type="title"/>
          </p:nvPr>
        </p:nvSpPr>
        <p:spPr>
          <a:xfrm>
            <a:off x="432001" y="1080000"/>
            <a:ext cx="11324167" cy="576262"/>
          </a:xfrm>
        </p:spPr>
        <p:txBody>
          <a:bodyPr wrap="square" anchor="t">
            <a:normAutofit/>
          </a:bodyPr>
          <a:lstStyle/>
          <a:p>
            <a:r>
              <a:rPr lang="de-DE" sz="2400"/>
              <a:t>Architektur</a:t>
            </a:r>
            <a:endParaRPr lang="de-DE"/>
          </a:p>
        </p:txBody>
      </p:sp>
      <p:sp>
        <p:nvSpPr>
          <p:cNvPr id="4" name="Foliennummernplatzhalter 3"/>
          <p:cNvSpPr>
            <a:spLocks noGrp="1"/>
          </p:cNvSpPr>
          <p:nvPr>
            <p:ph type="sldNum" sz="quarter" idx="12"/>
          </p:nvPr>
        </p:nvSpPr>
        <p:spPr>
          <a:xfrm>
            <a:off x="11184467" y="6546850"/>
            <a:ext cx="637117" cy="266700"/>
          </a:xfrm>
        </p:spPr>
        <p:txBody>
          <a:bodyPr wrap="square" anchor="ctr">
            <a:normAutofit/>
          </a:bodyPr>
          <a:lstStyle/>
          <a:p>
            <a:pPr>
              <a:spcAft>
                <a:spcPts val="600"/>
              </a:spcAft>
              <a:defRPr/>
            </a:pPr>
            <a:fld id="{5D6CBC89-780D-6F43-A4AF-E4A7285D6779}" type="slidenum">
              <a:rPr lang="de-DE" altLang="de-DE" smtClean="0"/>
              <a:pPr>
                <a:spcAft>
                  <a:spcPts val="600"/>
                </a:spcAft>
                <a:defRPr/>
              </a:pPr>
              <a:t>17</a:t>
            </a:fld>
            <a:endParaRPr lang="de-DE" altLang="de-DE"/>
          </a:p>
        </p:txBody>
      </p:sp>
      <p:sp>
        <p:nvSpPr>
          <p:cNvPr id="7" name="Rectangle 21">
            <a:extLst>
              <a:ext uri="{FF2B5EF4-FFF2-40B4-BE49-F238E27FC236}">
                <a16:creationId xmlns:a16="http://schemas.microsoft.com/office/drawing/2014/main" id="{D551B016-9426-C39D-44C8-8F4711CA39BC}"/>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Alexander Roos</a:t>
            </a:r>
            <a:endParaRPr lang="en-DE" sz="1400">
              <a:latin typeface="Arial" panose="020B0604020202020204" pitchFamily="34" charset="0"/>
              <a:cs typeface="Arial" panose="020B0604020202020204" pitchFamily="34" charset="0"/>
            </a:endParaRPr>
          </a:p>
        </p:txBody>
      </p:sp>
      <p:sp>
        <p:nvSpPr>
          <p:cNvPr id="14" name="Rechteck: abgerundete Ecken 13">
            <a:extLst>
              <a:ext uri="{FF2B5EF4-FFF2-40B4-BE49-F238E27FC236}">
                <a16:creationId xmlns:a16="http://schemas.microsoft.com/office/drawing/2014/main" id="{DAEF8E9E-4449-54AB-2807-8BC69F0566B1}"/>
              </a:ext>
            </a:extLst>
          </p:cNvPr>
          <p:cNvSpPr/>
          <p:nvPr/>
        </p:nvSpPr>
        <p:spPr>
          <a:xfrm>
            <a:off x="4867564" y="2650837"/>
            <a:ext cx="2207492" cy="1671782"/>
          </a:xfrm>
          <a:prstGeom prst="roundRect">
            <a:avLst>
              <a:gd name="adj" fmla="val 14729"/>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spTree>
    <p:extLst>
      <p:ext uri="{BB962C8B-B14F-4D97-AF65-F5344CB8AC3E}">
        <p14:creationId xmlns:p14="http://schemas.microsoft.com/office/powerpoint/2010/main" val="4339861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nhaltsplatzhalter 8">
            <a:extLst>
              <a:ext uri="{FF2B5EF4-FFF2-40B4-BE49-F238E27FC236}">
                <a16:creationId xmlns:a16="http://schemas.microsoft.com/office/drawing/2014/main" id="{95B51F09-E5E5-B642-69CE-645ACC99DCB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20553" r="41838" b="15525"/>
          <a:stretch/>
        </p:blipFill>
        <p:spPr>
          <a:xfrm>
            <a:off x="98449" y="1857676"/>
            <a:ext cx="8046638" cy="3619099"/>
          </a:xfrm>
        </p:spPr>
      </p:pic>
      <p:sp>
        <p:nvSpPr>
          <p:cNvPr id="3" name="Titel 2"/>
          <p:cNvSpPr>
            <a:spLocks noGrp="1"/>
          </p:cNvSpPr>
          <p:nvPr>
            <p:ph type="title"/>
          </p:nvPr>
        </p:nvSpPr>
        <p:spPr>
          <a:xfrm>
            <a:off x="432001" y="1080000"/>
            <a:ext cx="11324167" cy="576262"/>
          </a:xfrm>
        </p:spPr>
        <p:txBody>
          <a:bodyPr wrap="square" anchor="t">
            <a:normAutofit/>
          </a:bodyPr>
          <a:lstStyle/>
          <a:p>
            <a:r>
              <a:rPr lang="de-DE" sz="2400"/>
              <a:t>Schnittstellen und Serverarchitektur</a:t>
            </a:r>
            <a:endParaRPr lang="de-DE"/>
          </a:p>
        </p:txBody>
      </p:sp>
      <p:sp>
        <p:nvSpPr>
          <p:cNvPr id="4" name="Foliennummernplatzhalter 3"/>
          <p:cNvSpPr>
            <a:spLocks noGrp="1"/>
          </p:cNvSpPr>
          <p:nvPr>
            <p:ph type="sldNum" sz="quarter" idx="12"/>
          </p:nvPr>
        </p:nvSpPr>
        <p:spPr>
          <a:xfrm>
            <a:off x="11184467" y="6546850"/>
            <a:ext cx="637117" cy="266700"/>
          </a:xfrm>
        </p:spPr>
        <p:txBody>
          <a:bodyPr wrap="square" anchor="ctr">
            <a:normAutofit/>
          </a:bodyPr>
          <a:lstStyle/>
          <a:p>
            <a:pPr>
              <a:spcAft>
                <a:spcPts val="600"/>
              </a:spcAft>
              <a:defRPr/>
            </a:pPr>
            <a:fld id="{5D6CBC89-780D-6F43-A4AF-E4A7285D6779}" type="slidenum">
              <a:rPr lang="de-DE" altLang="de-DE" smtClean="0"/>
              <a:pPr>
                <a:spcAft>
                  <a:spcPts val="600"/>
                </a:spcAft>
                <a:defRPr/>
              </a:pPr>
              <a:t>18</a:t>
            </a:fld>
            <a:endParaRPr lang="de-DE" altLang="de-DE"/>
          </a:p>
        </p:txBody>
      </p:sp>
      <p:sp>
        <p:nvSpPr>
          <p:cNvPr id="7" name="Rectangle 21">
            <a:extLst>
              <a:ext uri="{FF2B5EF4-FFF2-40B4-BE49-F238E27FC236}">
                <a16:creationId xmlns:a16="http://schemas.microsoft.com/office/drawing/2014/main" id="{D551B016-9426-C39D-44C8-8F4711CA39BC}"/>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Alexander Roos</a:t>
            </a:r>
            <a:endParaRPr lang="en-DE" sz="1400">
              <a:latin typeface="Arial" panose="020B0604020202020204" pitchFamily="34" charset="0"/>
              <a:cs typeface="Arial" panose="020B0604020202020204" pitchFamily="34" charset="0"/>
            </a:endParaRPr>
          </a:p>
        </p:txBody>
      </p:sp>
      <p:sp>
        <p:nvSpPr>
          <p:cNvPr id="14" name="Rechteck: abgerundete Ecken 13">
            <a:extLst>
              <a:ext uri="{FF2B5EF4-FFF2-40B4-BE49-F238E27FC236}">
                <a16:creationId xmlns:a16="http://schemas.microsoft.com/office/drawing/2014/main" id="{DAEF8E9E-4449-54AB-2807-8BC69F0566B1}"/>
              </a:ext>
            </a:extLst>
          </p:cNvPr>
          <p:cNvSpPr/>
          <p:nvPr/>
        </p:nvSpPr>
        <p:spPr>
          <a:xfrm>
            <a:off x="5611528" y="2223436"/>
            <a:ext cx="2533559" cy="1925052"/>
          </a:xfrm>
          <a:prstGeom prst="roundRect">
            <a:avLst>
              <a:gd name="adj" fmla="val 14729"/>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sp>
        <p:nvSpPr>
          <p:cNvPr id="2" name="Textplatzhalter 4">
            <a:extLst>
              <a:ext uri="{FF2B5EF4-FFF2-40B4-BE49-F238E27FC236}">
                <a16:creationId xmlns:a16="http://schemas.microsoft.com/office/drawing/2014/main" id="{7CFA7BA3-9282-40D0-B2FC-844272555D45}"/>
              </a:ext>
            </a:extLst>
          </p:cNvPr>
          <p:cNvSpPr txBox="1">
            <a:spLocks/>
          </p:cNvSpPr>
          <p:nvPr/>
        </p:nvSpPr>
        <p:spPr bwMode="auto">
          <a:xfrm>
            <a:off x="5860728" y="4487639"/>
            <a:ext cx="5174760" cy="1473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marL="0" indent="0" algn="l" rtl="0" eaLnBrk="1" fontAlgn="base" hangingPunct="1">
              <a:spcBef>
                <a:spcPct val="20000"/>
              </a:spcBef>
              <a:spcAft>
                <a:spcPct val="0"/>
              </a:spcAft>
              <a:buClr>
                <a:srgbClr val="80BA24"/>
              </a:buClr>
              <a:buSzPct val="106000"/>
              <a:buFont typeface="Wingdings" pitchFamily="2" charset="2"/>
              <a:buNone/>
              <a:defRPr sz="1800" kern="1200">
                <a:solidFill>
                  <a:srgbClr val="4A5C66"/>
                </a:solidFill>
                <a:latin typeface="Arial" pitchFamily="34" charset="0"/>
                <a:ea typeface="MS PGothic" pitchFamily="34" charset="-128"/>
                <a:cs typeface="Arial" pitchFamily="34" charset="0"/>
              </a:defRPr>
            </a:lvl1pPr>
            <a:lvl2pPr marL="552450" indent="-285750" algn="l" rtl="0" eaLnBrk="1" fontAlgn="base" hangingPunct="1">
              <a:spcBef>
                <a:spcPct val="20000"/>
              </a:spcBef>
              <a:spcAft>
                <a:spcPct val="0"/>
              </a:spcAft>
              <a:buClr>
                <a:srgbClr val="80BA24"/>
              </a:buClr>
              <a:buSzPct val="90000"/>
              <a:buFont typeface="Wingdings" pitchFamily="2" charset="2"/>
              <a:buChar char="§"/>
              <a:defRPr kern="1200">
                <a:solidFill>
                  <a:srgbClr val="4A5C66"/>
                </a:solidFill>
                <a:latin typeface="Arial" pitchFamily="34" charset="0"/>
                <a:ea typeface="Arial" charset="0"/>
                <a:cs typeface="Arial" pitchFamily="34" charset="0"/>
              </a:defRPr>
            </a:lvl2pPr>
            <a:lvl3pPr marL="8286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3pPr>
            <a:lvl4pPr marL="10953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4pPr>
            <a:lvl5pPr marL="13620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38200" lvl="1"/>
            <a:r>
              <a:rPr lang="de-DE" sz="2000">
                <a:latin typeface="Arial"/>
                <a:cs typeface="Arial"/>
              </a:rPr>
              <a:t>JSON-Format</a:t>
            </a:r>
          </a:p>
          <a:p>
            <a:pPr marL="838200" lvl="1"/>
            <a:r>
              <a:rPr lang="de-DE" sz="2000">
                <a:latin typeface="Arial"/>
                <a:cs typeface="Arial"/>
              </a:rPr>
              <a:t>Von Webseite oder extern</a:t>
            </a:r>
          </a:p>
          <a:p>
            <a:pPr marL="838200" lvl="1"/>
            <a:r>
              <a:rPr lang="de-DE" sz="2000">
                <a:latin typeface="Arial"/>
                <a:cs typeface="Arial"/>
              </a:rPr>
              <a:t>WebSocket-Verbindung (persistent)</a:t>
            </a:r>
          </a:p>
          <a:p>
            <a:pPr marL="838200" lvl="1"/>
            <a:r>
              <a:rPr lang="de-DE" sz="2000">
                <a:latin typeface="Arial"/>
                <a:cs typeface="Arial"/>
              </a:rPr>
              <a:t>Kennt alle verbundenen Clients</a:t>
            </a:r>
          </a:p>
          <a:p>
            <a:pPr lvl="1" indent="0">
              <a:buFont typeface="Wingdings" pitchFamily="2" charset="2"/>
              <a:buNone/>
            </a:pPr>
            <a:endParaRPr lang="de-DE" sz="2000"/>
          </a:p>
        </p:txBody>
      </p:sp>
      <p:pic>
        <p:nvPicPr>
          <p:cNvPr id="5" name="Graphic 34" descr="Gears with solid fill">
            <a:extLst>
              <a:ext uri="{FF2B5EF4-FFF2-40B4-BE49-F238E27FC236}">
                <a16:creationId xmlns:a16="http://schemas.microsoft.com/office/drawing/2014/main" id="{54E3F541-4455-D8D0-2A08-D489AD1004E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35488" y="5532324"/>
            <a:ext cx="856924" cy="856924"/>
          </a:xfrm>
          <a:prstGeom prst="rect">
            <a:avLst/>
          </a:prstGeom>
        </p:spPr>
      </p:pic>
    </p:spTree>
    <p:extLst>
      <p:ext uri="{BB962C8B-B14F-4D97-AF65-F5344CB8AC3E}">
        <p14:creationId xmlns:p14="http://schemas.microsoft.com/office/powerpoint/2010/main" val="31220241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nhaltsplatzhalter 8">
            <a:extLst>
              <a:ext uri="{FF2B5EF4-FFF2-40B4-BE49-F238E27FC236}">
                <a16:creationId xmlns:a16="http://schemas.microsoft.com/office/drawing/2014/main" id="{95B51F09-E5E5-B642-69CE-645ACC99DCB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9955" t="7106" r="1883" b="17022"/>
          <a:stretch/>
        </p:blipFill>
        <p:spPr>
          <a:xfrm>
            <a:off x="3774946" y="1368131"/>
            <a:ext cx="8046638" cy="4295709"/>
          </a:xfrm>
        </p:spPr>
      </p:pic>
      <p:sp>
        <p:nvSpPr>
          <p:cNvPr id="3" name="Titel 2"/>
          <p:cNvSpPr>
            <a:spLocks noGrp="1"/>
          </p:cNvSpPr>
          <p:nvPr>
            <p:ph type="title"/>
          </p:nvPr>
        </p:nvSpPr>
        <p:spPr>
          <a:xfrm>
            <a:off x="432001" y="1080000"/>
            <a:ext cx="11324167" cy="576262"/>
          </a:xfrm>
        </p:spPr>
        <p:txBody>
          <a:bodyPr wrap="square" anchor="t">
            <a:normAutofit/>
          </a:bodyPr>
          <a:lstStyle/>
          <a:p>
            <a:r>
              <a:rPr lang="de-DE" sz="2400"/>
              <a:t>Schnittstellen und Serverarchitektur</a:t>
            </a:r>
            <a:endParaRPr lang="de-DE"/>
          </a:p>
        </p:txBody>
      </p:sp>
      <p:sp>
        <p:nvSpPr>
          <p:cNvPr id="4" name="Foliennummernplatzhalter 3"/>
          <p:cNvSpPr>
            <a:spLocks noGrp="1"/>
          </p:cNvSpPr>
          <p:nvPr>
            <p:ph type="sldNum" sz="quarter" idx="12"/>
          </p:nvPr>
        </p:nvSpPr>
        <p:spPr>
          <a:xfrm>
            <a:off x="11184467" y="6546850"/>
            <a:ext cx="637117" cy="266700"/>
          </a:xfrm>
        </p:spPr>
        <p:txBody>
          <a:bodyPr wrap="square" anchor="ctr">
            <a:normAutofit/>
          </a:bodyPr>
          <a:lstStyle/>
          <a:p>
            <a:pPr>
              <a:spcAft>
                <a:spcPts val="600"/>
              </a:spcAft>
              <a:defRPr/>
            </a:pPr>
            <a:fld id="{5D6CBC89-780D-6F43-A4AF-E4A7285D6779}" type="slidenum">
              <a:rPr lang="de-DE" altLang="de-DE" smtClean="0"/>
              <a:pPr>
                <a:spcAft>
                  <a:spcPts val="600"/>
                </a:spcAft>
                <a:defRPr/>
              </a:pPr>
              <a:t>19</a:t>
            </a:fld>
            <a:endParaRPr lang="de-DE" altLang="de-DE"/>
          </a:p>
        </p:txBody>
      </p:sp>
      <p:sp>
        <p:nvSpPr>
          <p:cNvPr id="7" name="Rectangle 21">
            <a:extLst>
              <a:ext uri="{FF2B5EF4-FFF2-40B4-BE49-F238E27FC236}">
                <a16:creationId xmlns:a16="http://schemas.microsoft.com/office/drawing/2014/main" id="{D551B016-9426-C39D-44C8-8F4711CA39BC}"/>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Alexander Roos</a:t>
            </a:r>
            <a:endParaRPr lang="en-DE" sz="1400">
              <a:latin typeface="Arial" panose="020B0604020202020204" pitchFamily="34" charset="0"/>
              <a:cs typeface="Arial" panose="020B0604020202020204" pitchFamily="34" charset="0"/>
            </a:endParaRPr>
          </a:p>
        </p:txBody>
      </p:sp>
      <p:sp>
        <p:nvSpPr>
          <p:cNvPr id="14" name="Rechteck: abgerundete Ecken 13">
            <a:extLst>
              <a:ext uri="{FF2B5EF4-FFF2-40B4-BE49-F238E27FC236}">
                <a16:creationId xmlns:a16="http://schemas.microsoft.com/office/drawing/2014/main" id="{DAEF8E9E-4449-54AB-2807-8BC69F0566B1}"/>
              </a:ext>
            </a:extLst>
          </p:cNvPr>
          <p:cNvSpPr/>
          <p:nvPr/>
        </p:nvSpPr>
        <p:spPr>
          <a:xfrm>
            <a:off x="3774946" y="2500731"/>
            <a:ext cx="2513330" cy="1895607"/>
          </a:xfrm>
          <a:prstGeom prst="roundRect">
            <a:avLst>
              <a:gd name="adj" fmla="val 14729"/>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sp>
        <p:nvSpPr>
          <p:cNvPr id="5" name="Textplatzhalter 4">
            <a:extLst>
              <a:ext uri="{FF2B5EF4-FFF2-40B4-BE49-F238E27FC236}">
                <a16:creationId xmlns:a16="http://schemas.microsoft.com/office/drawing/2014/main" id="{0CB33D7A-DC2C-25C9-AF96-DABA5F7713E4}"/>
              </a:ext>
            </a:extLst>
          </p:cNvPr>
          <p:cNvSpPr txBox="1">
            <a:spLocks/>
          </p:cNvSpPr>
          <p:nvPr/>
        </p:nvSpPr>
        <p:spPr bwMode="auto">
          <a:xfrm>
            <a:off x="0" y="4812352"/>
            <a:ext cx="3774946" cy="887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marL="0" indent="0" algn="l" rtl="0" eaLnBrk="1" fontAlgn="base" hangingPunct="1">
              <a:spcBef>
                <a:spcPct val="20000"/>
              </a:spcBef>
              <a:spcAft>
                <a:spcPct val="0"/>
              </a:spcAft>
              <a:buClr>
                <a:srgbClr val="80BA24"/>
              </a:buClr>
              <a:buSzPct val="106000"/>
              <a:buFont typeface="Wingdings" pitchFamily="2" charset="2"/>
              <a:buNone/>
              <a:defRPr sz="1800" kern="1200">
                <a:solidFill>
                  <a:srgbClr val="4A5C66"/>
                </a:solidFill>
                <a:latin typeface="Arial" pitchFamily="34" charset="0"/>
                <a:ea typeface="MS PGothic" pitchFamily="34" charset="-128"/>
                <a:cs typeface="Arial" pitchFamily="34" charset="0"/>
              </a:defRPr>
            </a:lvl1pPr>
            <a:lvl2pPr marL="552450" indent="-285750" algn="l" rtl="0" eaLnBrk="1" fontAlgn="base" hangingPunct="1">
              <a:spcBef>
                <a:spcPct val="20000"/>
              </a:spcBef>
              <a:spcAft>
                <a:spcPct val="0"/>
              </a:spcAft>
              <a:buClr>
                <a:srgbClr val="80BA24"/>
              </a:buClr>
              <a:buSzPct val="90000"/>
              <a:buFont typeface="Wingdings" pitchFamily="2" charset="2"/>
              <a:buChar char="§"/>
              <a:defRPr kern="1200">
                <a:solidFill>
                  <a:srgbClr val="4A5C66"/>
                </a:solidFill>
                <a:latin typeface="Arial" pitchFamily="34" charset="0"/>
                <a:ea typeface="Arial" charset="0"/>
                <a:cs typeface="Arial" pitchFamily="34" charset="0"/>
              </a:defRPr>
            </a:lvl2pPr>
            <a:lvl3pPr marL="8286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3pPr>
            <a:lvl4pPr marL="10953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4pPr>
            <a:lvl5pPr marL="13620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38200" lvl="1"/>
            <a:r>
              <a:rPr lang="de-DE" sz="2000">
                <a:ea typeface="MS PGothic" pitchFamily="34" charset="-128"/>
              </a:rPr>
              <a:t>WebSocket Verbindung</a:t>
            </a:r>
          </a:p>
          <a:p>
            <a:pPr marL="838200" lvl="1"/>
            <a:r>
              <a:rPr lang="de-DE" sz="2000">
                <a:ea typeface="MS PGothic" pitchFamily="34" charset="-128"/>
              </a:rPr>
              <a:t>Lobby Manager</a:t>
            </a:r>
          </a:p>
        </p:txBody>
      </p:sp>
      <p:sp>
        <p:nvSpPr>
          <p:cNvPr id="6" name="Textplatzhalter 4">
            <a:extLst>
              <a:ext uri="{FF2B5EF4-FFF2-40B4-BE49-F238E27FC236}">
                <a16:creationId xmlns:a16="http://schemas.microsoft.com/office/drawing/2014/main" id="{A35BA15A-525A-987C-B4EA-14AFEDEEF1F8}"/>
              </a:ext>
            </a:extLst>
          </p:cNvPr>
          <p:cNvSpPr txBox="1">
            <a:spLocks/>
          </p:cNvSpPr>
          <p:nvPr/>
        </p:nvSpPr>
        <p:spPr bwMode="auto">
          <a:xfrm>
            <a:off x="3342642" y="4814246"/>
            <a:ext cx="3774947" cy="989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marL="0" indent="0" algn="l" rtl="0" eaLnBrk="1" fontAlgn="base" hangingPunct="1">
              <a:spcBef>
                <a:spcPct val="20000"/>
              </a:spcBef>
              <a:spcAft>
                <a:spcPct val="0"/>
              </a:spcAft>
              <a:buClr>
                <a:srgbClr val="80BA24"/>
              </a:buClr>
              <a:buSzPct val="106000"/>
              <a:buFont typeface="Wingdings" pitchFamily="2" charset="2"/>
              <a:buNone/>
              <a:defRPr sz="1800" kern="1200">
                <a:solidFill>
                  <a:srgbClr val="4A5C66"/>
                </a:solidFill>
                <a:latin typeface="Arial" pitchFamily="34" charset="0"/>
                <a:ea typeface="MS PGothic" pitchFamily="34" charset="-128"/>
                <a:cs typeface="Arial" pitchFamily="34" charset="0"/>
              </a:defRPr>
            </a:lvl1pPr>
            <a:lvl2pPr marL="552450" indent="-285750" algn="l" rtl="0" eaLnBrk="1" fontAlgn="base" hangingPunct="1">
              <a:spcBef>
                <a:spcPct val="20000"/>
              </a:spcBef>
              <a:spcAft>
                <a:spcPct val="0"/>
              </a:spcAft>
              <a:buClr>
                <a:srgbClr val="80BA24"/>
              </a:buClr>
              <a:buSzPct val="90000"/>
              <a:buFont typeface="Wingdings" pitchFamily="2" charset="2"/>
              <a:buChar char="§"/>
              <a:defRPr kern="1200">
                <a:solidFill>
                  <a:srgbClr val="4A5C66"/>
                </a:solidFill>
                <a:latin typeface="Arial" pitchFamily="34" charset="0"/>
                <a:ea typeface="Arial" charset="0"/>
                <a:cs typeface="Arial" pitchFamily="34" charset="0"/>
              </a:defRPr>
            </a:lvl2pPr>
            <a:lvl3pPr marL="8286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3pPr>
            <a:lvl4pPr marL="10953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4pPr>
            <a:lvl5pPr marL="13620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38200" lvl="1"/>
            <a:r>
              <a:rPr lang="de-DE" sz="2000">
                <a:ea typeface="MS PGothic" pitchFamily="34" charset="-128"/>
              </a:rPr>
              <a:t>Kommandoausführung</a:t>
            </a:r>
          </a:p>
          <a:p>
            <a:pPr marL="838200" lvl="1"/>
            <a:r>
              <a:rPr lang="de-DE" sz="2000">
                <a:ea typeface="MS PGothic" pitchFamily="34" charset="-128"/>
              </a:rPr>
              <a:t>Antwortgeneration zurück an Socket Server</a:t>
            </a:r>
          </a:p>
          <a:p>
            <a:pPr marL="838200" lvl="1">
              <a:buFont typeface="Arial" panose="020B0604020202020204" pitchFamily="34" charset="0"/>
              <a:buChar char="•"/>
            </a:pPr>
            <a:endParaRPr lang="de-DE"/>
          </a:p>
        </p:txBody>
      </p:sp>
      <p:pic>
        <p:nvPicPr>
          <p:cNvPr id="2" name="Graphic 34" descr="Gears with solid fill">
            <a:extLst>
              <a:ext uri="{FF2B5EF4-FFF2-40B4-BE49-F238E27FC236}">
                <a16:creationId xmlns:a16="http://schemas.microsoft.com/office/drawing/2014/main" id="{8D39DA7B-393B-D4E0-FD74-B816D2852FF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35488" y="5532324"/>
            <a:ext cx="856924" cy="856924"/>
          </a:xfrm>
          <a:prstGeom prst="rect">
            <a:avLst/>
          </a:prstGeom>
        </p:spPr>
      </p:pic>
    </p:spTree>
    <p:extLst>
      <p:ext uri="{BB962C8B-B14F-4D97-AF65-F5344CB8AC3E}">
        <p14:creationId xmlns:p14="http://schemas.microsoft.com/office/powerpoint/2010/main" val="18808910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Bildplatzhalter 10" descr="Ein Bild, das Menschliches Gesicht, Person, Bart, Kleidung enthält.&#10;&#10;Automatisch generierte Beschreibung">
            <a:extLst>
              <a:ext uri="{FF2B5EF4-FFF2-40B4-BE49-F238E27FC236}">
                <a16:creationId xmlns:a16="http://schemas.microsoft.com/office/drawing/2014/main" id="{42C689A9-3E50-8021-D7BC-0D8EF1CBEE8E}"/>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t="9214" b="9214"/>
          <a:stretch>
            <a:fillRect/>
          </a:stretch>
        </p:blipFill>
        <p:spPr>
          <a:xfrm>
            <a:off x="1039677" y="1691364"/>
            <a:ext cx="1406641" cy="1254538"/>
          </a:xfrm>
        </p:spPr>
      </p:pic>
      <p:pic>
        <p:nvPicPr>
          <p:cNvPr id="17" name="Bildplatzhalter 16">
            <a:extLst>
              <a:ext uri="{FF2B5EF4-FFF2-40B4-BE49-F238E27FC236}">
                <a16:creationId xmlns:a16="http://schemas.microsoft.com/office/drawing/2014/main" id="{9F76F100-A4E7-0CFE-9E5C-61771E62F0A4}"/>
              </a:ext>
            </a:extLst>
          </p:cNvPr>
          <p:cNvPicPr>
            <a:picLocks noGrp="1" noChangeAspect="1"/>
          </p:cNvPicPr>
          <p:nvPr>
            <p:ph type="pic" sz="quarter" idx="16"/>
          </p:nvPr>
        </p:nvPicPr>
        <p:blipFill>
          <a:blip r:embed="rId4">
            <a:extLst>
              <a:ext uri="{28A0092B-C50C-407E-A947-70E740481C1C}">
                <a14:useLocalDpi xmlns:a14="http://schemas.microsoft.com/office/drawing/2010/main" val="0"/>
              </a:ext>
            </a:extLst>
          </a:blip>
          <a:srcRect t="2365" b="2365"/>
          <a:stretch/>
        </p:blipFill>
        <p:spPr>
          <a:xfrm>
            <a:off x="1049815" y="3908405"/>
            <a:ext cx="1396503" cy="1400478"/>
          </a:xfrm>
        </p:spPr>
      </p:pic>
      <p:sp>
        <p:nvSpPr>
          <p:cNvPr id="5" name="Titel 4"/>
          <p:cNvSpPr>
            <a:spLocks noGrp="1"/>
          </p:cNvSpPr>
          <p:nvPr>
            <p:ph type="title"/>
          </p:nvPr>
        </p:nvSpPr>
        <p:spPr/>
        <p:txBody>
          <a:bodyPr/>
          <a:lstStyle/>
          <a:p>
            <a:r>
              <a:rPr lang="de-DE" sz="2400"/>
              <a:t>Teamvorstellung</a:t>
            </a:r>
            <a:endParaRPr lang="de-DE"/>
          </a:p>
        </p:txBody>
      </p:sp>
      <p:sp>
        <p:nvSpPr>
          <p:cNvPr id="6" name="Foliennummernplatzhalter 5"/>
          <p:cNvSpPr>
            <a:spLocks noGrp="1"/>
          </p:cNvSpPr>
          <p:nvPr>
            <p:ph type="sldNum" sz="quarter" idx="10"/>
          </p:nvPr>
        </p:nvSpPr>
        <p:spPr/>
        <p:txBody>
          <a:bodyPr/>
          <a:lstStyle/>
          <a:p>
            <a:pPr>
              <a:defRPr/>
            </a:pPr>
            <a:fld id="{2866142A-AFED-1443-8B06-6463BAB2C889}" type="slidenum">
              <a:rPr lang="de-DE" altLang="de-DE" smtClean="0"/>
              <a:pPr>
                <a:defRPr/>
              </a:pPr>
              <a:t>2</a:t>
            </a:fld>
            <a:endParaRPr lang="de-DE" altLang="de-DE"/>
          </a:p>
        </p:txBody>
      </p:sp>
      <p:sp>
        <p:nvSpPr>
          <p:cNvPr id="7" name="Textplatzhalter 6"/>
          <p:cNvSpPr>
            <a:spLocks noGrp="1"/>
          </p:cNvSpPr>
          <p:nvPr>
            <p:ph type="body" sz="quarter" idx="12"/>
          </p:nvPr>
        </p:nvSpPr>
        <p:spPr>
          <a:xfrm>
            <a:off x="429025" y="3519410"/>
            <a:ext cx="1776414" cy="413695"/>
          </a:xfrm>
        </p:spPr>
        <p:txBody>
          <a:bodyPr/>
          <a:lstStyle/>
          <a:p>
            <a:r>
              <a:rPr lang="de-DE"/>
              <a:t>T</a:t>
            </a:r>
          </a:p>
        </p:txBody>
      </p:sp>
      <p:pic>
        <p:nvPicPr>
          <p:cNvPr id="20" name="Bildplatzhalter 16">
            <a:extLst>
              <a:ext uri="{FF2B5EF4-FFF2-40B4-BE49-F238E27FC236}">
                <a16:creationId xmlns:a16="http://schemas.microsoft.com/office/drawing/2014/main" id="{1B2F5C70-A940-6DE1-2BF7-1A3C3AA3660B}"/>
              </a:ext>
            </a:extLst>
          </p:cNvPr>
          <p:cNvPicPr>
            <a:picLocks noChangeAspect="1"/>
          </p:cNvPicPr>
          <p:nvPr/>
        </p:nvPicPr>
        <p:blipFill>
          <a:blip r:embed="rId5">
            <a:extLst>
              <a:ext uri="{28A0092B-C50C-407E-A947-70E740481C1C}">
                <a14:useLocalDpi xmlns:a14="http://schemas.microsoft.com/office/drawing/2010/main" val="0"/>
              </a:ext>
            </a:extLst>
          </a:blip>
          <a:srcRect t="1731" b="1731"/>
          <a:stretch/>
        </p:blipFill>
        <p:spPr bwMode="auto">
          <a:xfrm>
            <a:off x="4116678" y="3990673"/>
            <a:ext cx="1158860" cy="129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pic>
        <p:nvPicPr>
          <p:cNvPr id="23" name="Bildplatzhalter 14">
            <a:extLst>
              <a:ext uri="{FF2B5EF4-FFF2-40B4-BE49-F238E27FC236}">
                <a16:creationId xmlns:a16="http://schemas.microsoft.com/office/drawing/2014/main" id="{F1A51ECA-416F-3161-9EAF-081B3CAE9E9A}"/>
              </a:ext>
            </a:extLst>
          </p:cNvPr>
          <p:cNvPicPr>
            <a:picLocks noChangeAspect="1"/>
          </p:cNvPicPr>
          <p:nvPr/>
        </p:nvPicPr>
        <p:blipFill>
          <a:blip r:embed="rId6">
            <a:extLst>
              <a:ext uri="{28A0092B-C50C-407E-A947-70E740481C1C}">
                <a14:useLocalDpi xmlns:a14="http://schemas.microsoft.com/office/drawing/2010/main" val="0"/>
              </a:ext>
            </a:extLst>
          </a:blip>
          <a:srcRect t="8417" b="8417"/>
          <a:stretch/>
        </p:blipFill>
        <p:spPr bwMode="auto">
          <a:xfrm>
            <a:off x="6957501" y="3965482"/>
            <a:ext cx="1226600" cy="1360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pic>
        <p:nvPicPr>
          <p:cNvPr id="24" name="Bildplatzhalter 14">
            <a:extLst>
              <a:ext uri="{FF2B5EF4-FFF2-40B4-BE49-F238E27FC236}">
                <a16:creationId xmlns:a16="http://schemas.microsoft.com/office/drawing/2014/main" id="{CFFEF700-068F-2CFA-4AB2-D6917B6FC077}"/>
              </a:ext>
            </a:extLst>
          </p:cNvPr>
          <p:cNvPicPr>
            <a:picLocks noChangeAspect="1"/>
          </p:cNvPicPr>
          <p:nvPr/>
        </p:nvPicPr>
        <p:blipFill>
          <a:blip r:embed="rId7"/>
          <a:srcRect l="4915" r="4915"/>
          <a:stretch/>
        </p:blipFill>
        <p:spPr bwMode="auto">
          <a:xfrm>
            <a:off x="9655277" y="1555442"/>
            <a:ext cx="1382727" cy="1533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
        <p:nvSpPr>
          <p:cNvPr id="25" name="Textfeld 24">
            <a:extLst>
              <a:ext uri="{FF2B5EF4-FFF2-40B4-BE49-F238E27FC236}">
                <a16:creationId xmlns:a16="http://schemas.microsoft.com/office/drawing/2014/main" id="{EA88550F-68C7-DF5C-D0CE-895946D278F3}"/>
              </a:ext>
            </a:extLst>
          </p:cNvPr>
          <p:cNvSpPr txBox="1"/>
          <p:nvPr/>
        </p:nvSpPr>
        <p:spPr>
          <a:xfrm>
            <a:off x="849527" y="2997920"/>
            <a:ext cx="1756155" cy="646331"/>
          </a:xfrm>
          <a:prstGeom prst="rect">
            <a:avLst/>
          </a:prstGeom>
          <a:noFill/>
        </p:spPr>
        <p:txBody>
          <a:bodyPr wrap="square" rtlCol="0">
            <a:spAutoFit/>
          </a:bodyPr>
          <a:lstStyle/>
          <a:p>
            <a:pPr algn="ctr"/>
            <a:r>
              <a:rPr lang="de-DE">
                <a:solidFill>
                  <a:srgbClr val="4A5C66"/>
                </a:solidFill>
                <a:latin typeface="Arial" pitchFamily="34" charset="0"/>
                <a:ea typeface="MS PGothic" pitchFamily="34" charset="-128"/>
                <a:cs typeface="Arial" pitchFamily="34" charset="0"/>
              </a:rPr>
              <a:t>Thorben Jones</a:t>
            </a:r>
          </a:p>
          <a:p>
            <a:pPr algn="ctr"/>
            <a:r>
              <a:rPr lang="de-DE" b="1">
                <a:solidFill>
                  <a:srgbClr val="4A5C66"/>
                </a:solidFill>
                <a:latin typeface="Arial" pitchFamily="34" charset="0"/>
                <a:ea typeface="MS PGothic" pitchFamily="34" charset="-128"/>
                <a:cs typeface="Arial" pitchFamily="34" charset="0"/>
              </a:rPr>
              <a:t>Projektleiter</a:t>
            </a:r>
            <a:endParaRPr lang="de-DE" b="1"/>
          </a:p>
        </p:txBody>
      </p:sp>
      <p:sp>
        <p:nvSpPr>
          <p:cNvPr id="2" name="Textfeld 1">
            <a:extLst>
              <a:ext uri="{FF2B5EF4-FFF2-40B4-BE49-F238E27FC236}">
                <a16:creationId xmlns:a16="http://schemas.microsoft.com/office/drawing/2014/main" id="{C2705301-8EEC-8E83-21A2-B7CDA23E1127}"/>
              </a:ext>
            </a:extLst>
          </p:cNvPr>
          <p:cNvSpPr txBox="1"/>
          <p:nvPr/>
        </p:nvSpPr>
        <p:spPr>
          <a:xfrm>
            <a:off x="807507" y="5367788"/>
            <a:ext cx="1756155" cy="923330"/>
          </a:xfrm>
          <a:prstGeom prst="rect">
            <a:avLst/>
          </a:prstGeom>
          <a:noFill/>
        </p:spPr>
        <p:txBody>
          <a:bodyPr wrap="square" rtlCol="0">
            <a:spAutoFit/>
          </a:bodyPr>
          <a:lstStyle/>
          <a:p>
            <a:pPr algn="ctr"/>
            <a:r>
              <a:rPr lang="de-DE">
                <a:solidFill>
                  <a:srgbClr val="4A5C66"/>
                </a:solidFill>
                <a:latin typeface="Arial" pitchFamily="34" charset="0"/>
                <a:ea typeface="MS PGothic" pitchFamily="34" charset="-128"/>
                <a:cs typeface="Arial" pitchFamily="34" charset="0"/>
              </a:rPr>
              <a:t>Justine </a:t>
            </a:r>
            <a:r>
              <a:rPr lang="de-DE" err="1">
                <a:solidFill>
                  <a:srgbClr val="4A5C66"/>
                </a:solidFill>
                <a:latin typeface="Arial" pitchFamily="34" charset="0"/>
                <a:ea typeface="MS PGothic" pitchFamily="34" charset="-128"/>
                <a:cs typeface="Arial" pitchFamily="34" charset="0"/>
              </a:rPr>
              <a:t>Buß</a:t>
            </a:r>
            <a:endParaRPr lang="de-DE">
              <a:solidFill>
                <a:srgbClr val="4A5C66"/>
              </a:solidFill>
              <a:latin typeface="Arial" pitchFamily="34" charset="0"/>
              <a:ea typeface="MS PGothic" pitchFamily="34" charset="-128"/>
              <a:cs typeface="Arial" pitchFamily="34" charset="0"/>
            </a:endParaRPr>
          </a:p>
          <a:p>
            <a:pPr algn="ctr"/>
            <a:r>
              <a:rPr lang="de-DE" b="1">
                <a:solidFill>
                  <a:srgbClr val="4A5C66"/>
                </a:solidFill>
                <a:latin typeface="Arial" pitchFamily="34" charset="0"/>
                <a:ea typeface="MS PGothic" pitchFamily="34" charset="-128"/>
                <a:cs typeface="Arial" pitchFamily="34" charset="0"/>
              </a:rPr>
              <a:t>Stellv. Projektleiterin</a:t>
            </a:r>
            <a:endParaRPr lang="de-DE" b="1"/>
          </a:p>
        </p:txBody>
      </p:sp>
      <p:sp>
        <p:nvSpPr>
          <p:cNvPr id="3" name="Textfeld 2">
            <a:extLst>
              <a:ext uri="{FF2B5EF4-FFF2-40B4-BE49-F238E27FC236}">
                <a16:creationId xmlns:a16="http://schemas.microsoft.com/office/drawing/2014/main" id="{A07511A9-337C-AA0F-F246-B0C958F9DA54}"/>
              </a:ext>
            </a:extLst>
          </p:cNvPr>
          <p:cNvSpPr txBox="1"/>
          <p:nvPr/>
        </p:nvSpPr>
        <p:spPr>
          <a:xfrm>
            <a:off x="9398523" y="3260216"/>
            <a:ext cx="1985970" cy="923330"/>
          </a:xfrm>
          <a:prstGeom prst="rect">
            <a:avLst/>
          </a:prstGeom>
          <a:noFill/>
        </p:spPr>
        <p:txBody>
          <a:bodyPr wrap="square" rtlCol="0">
            <a:spAutoFit/>
          </a:bodyPr>
          <a:lstStyle/>
          <a:p>
            <a:pPr algn="ctr"/>
            <a:r>
              <a:rPr lang="de-DE">
                <a:solidFill>
                  <a:srgbClr val="4A5C66"/>
                </a:solidFill>
                <a:latin typeface="Arial" pitchFamily="34" charset="0"/>
                <a:ea typeface="MS PGothic" pitchFamily="34" charset="-128"/>
                <a:cs typeface="Arial" pitchFamily="34" charset="0"/>
              </a:rPr>
              <a:t>Pascal Waldschmidt</a:t>
            </a:r>
          </a:p>
          <a:p>
            <a:pPr algn="ctr"/>
            <a:r>
              <a:rPr lang="de-DE" b="1">
                <a:solidFill>
                  <a:srgbClr val="4A5C66"/>
                </a:solidFill>
                <a:latin typeface="Arial" pitchFamily="34" charset="0"/>
                <a:ea typeface="MS PGothic" pitchFamily="34" charset="-128"/>
                <a:cs typeface="Arial" pitchFamily="34" charset="0"/>
              </a:rPr>
              <a:t>Frontend</a:t>
            </a:r>
            <a:endParaRPr lang="de-DE" b="1"/>
          </a:p>
        </p:txBody>
      </p:sp>
      <p:sp>
        <p:nvSpPr>
          <p:cNvPr id="4" name="Textfeld 3">
            <a:extLst>
              <a:ext uri="{FF2B5EF4-FFF2-40B4-BE49-F238E27FC236}">
                <a16:creationId xmlns:a16="http://schemas.microsoft.com/office/drawing/2014/main" id="{44C7FBFE-5F13-EBB6-08DF-5AA0CF420E2D}"/>
              </a:ext>
            </a:extLst>
          </p:cNvPr>
          <p:cNvSpPr txBox="1"/>
          <p:nvPr/>
        </p:nvSpPr>
        <p:spPr>
          <a:xfrm>
            <a:off x="3746388" y="3016584"/>
            <a:ext cx="1872208" cy="646331"/>
          </a:xfrm>
          <a:prstGeom prst="rect">
            <a:avLst/>
          </a:prstGeom>
          <a:noFill/>
        </p:spPr>
        <p:txBody>
          <a:bodyPr wrap="square" rtlCol="0">
            <a:spAutoFit/>
          </a:bodyPr>
          <a:lstStyle/>
          <a:p>
            <a:pPr algn="ctr"/>
            <a:r>
              <a:rPr lang="de-DE">
                <a:solidFill>
                  <a:srgbClr val="4A5C66"/>
                </a:solidFill>
                <a:latin typeface="Arial" pitchFamily="34" charset="0"/>
                <a:ea typeface="MS PGothic" pitchFamily="34" charset="-128"/>
                <a:cs typeface="Arial" pitchFamily="34" charset="0"/>
              </a:rPr>
              <a:t>Alexander Roos</a:t>
            </a:r>
          </a:p>
          <a:p>
            <a:pPr algn="ctr"/>
            <a:r>
              <a:rPr lang="de-DE" b="1">
                <a:solidFill>
                  <a:srgbClr val="4A5C66"/>
                </a:solidFill>
                <a:latin typeface="Arial" pitchFamily="34" charset="0"/>
                <a:ea typeface="MS PGothic" pitchFamily="34" charset="-128"/>
                <a:cs typeface="Arial" pitchFamily="34" charset="0"/>
              </a:rPr>
              <a:t>Backend</a:t>
            </a:r>
            <a:endParaRPr lang="de-DE" b="1"/>
          </a:p>
        </p:txBody>
      </p:sp>
      <p:sp>
        <p:nvSpPr>
          <p:cNvPr id="8" name="Textfeld 7">
            <a:extLst>
              <a:ext uri="{FF2B5EF4-FFF2-40B4-BE49-F238E27FC236}">
                <a16:creationId xmlns:a16="http://schemas.microsoft.com/office/drawing/2014/main" id="{562633C0-345E-B54D-B8E7-60D0AEB3F394}"/>
              </a:ext>
            </a:extLst>
          </p:cNvPr>
          <p:cNvSpPr txBox="1"/>
          <p:nvPr/>
        </p:nvSpPr>
        <p:spPr>
          <a:xfrm>
            <a:off x="3615988" y="5367788"/>
            <a:ext cx="2160240" cy="923330"/>
          </a:xfrm>
          <a:prstGeom prst="rect">
            <a:avLst/>
          </a:prstGeom>
          <a:noFill/>
        </p:spPr>
        <p:txBody>
          <a:bodyPr wrap="square" rtlCol="0">
            <a:spAutoFit/>
          </a:bodyPr>
          <a:lstStyle/>
          <a:p>
            <a:pPr algn="ctr"/>
            <a:r>
              <a:rPr lang="de-DE">
                <a:solidFill>
                  <a:srgbClr val="4A5C66"/>
                </a:solidFill>
                <a:latin typeface="Arial" pitchFamily="34" charset="0"/>
                <a:ea typeface="MS PGothic" pitchFamily="34" charset="-128"/>
                <a:cs typeface="Arial" pitchFamily="34" charset="0"/>
              </a:rPr>
              <a:t>Maximilian Bachmann</a:t>
            </a:r>
          </a:p>
          <a:p>
            <a:pPr algn="ctr"/>
            <a:r>
              <a:rPr lang="de-DE" b="1">
                <a:solidFill>
                  <a:srgbClr val="4A5C66"/>
                </a:solidFill>
                <a:latin typeface="Arial" pitchFamily="34" charset="0"/>
                <a:ea typeface="MS PGothic" pitchFamily="34" charset="-128"/>
                <a:cs typeface="Arial" pitchFamily="34" charset="0"/>
              </a:rPr>
              <a:t>Backend</a:t>
            </a:r>
            <a:endParaRPr lang="de-DE" b="1"/>
          </a:p>
        </p:txBody>
      </p:sp>
      <p:sp>
        <p:nvSpPr>
          <p:cNvPr id="9" name="Textfeld 8">
            <a:extLst>
              <a:ext uri="{FF2B5EF4-FFF2-40B4-BE49-F238E27FC236}">
                <a16:creationId xmlns:a16="http://schemas.microsoft.com/office/drawing/2014/main" id="{9F66C642-984F-FFDC-6E76-9DA884ED6D7C}"/>
              </a:ext>
            </a:extLst>
          </p:cNvPr>
          <p:cNvSpPr txBox="1"/>
          <p:nvPr/>
        </p:nvSpPr>
        <p:spPr>
          <a:xfrm>
            <a:off x="6490681" y="2997921"/>
            <a:ext cx="2160240" cy="646331"/>
          </a:xfrm>
          <a:prstGeom prst="rect">
            <a:avLst/>
          </a:prstGeom>
          <a:noFill/>
        </p:spPr>
        <p:txBody>
          <a:bodyPr wrap="square" rtlCol="0">
            <a:spAutoFit/>
          </a:bodyPr>
          <a:lstStyle/>
          <a:p>
            <a:pPr algn="ctr"/>
            <a:r>
              <a:rPr lang="de-DE">
                <a:solidFill>
                  <a:srgbClr val="4A5C66"/>
                </a:solidFill>
                <a:latin typeface="Arial" pitchFamily="34" charset="0"/>
                <a:ea typeface="MS PGothic" pitchFamily="34" charset="-128"/>
                <a:cs typeface="Arial" pitchFamily="34" charset="0"/>
              </a:rPr>
              <a:t>Sven Reinhard </a:t>
            </a:r>
            <a:r>
              <a:rPr lang="de-DE" b="1">
                <a:solidFill>
                  <a:srgbClr val="4A5C66"/>
                </a:solidFill>
                <a:latin typeface="Arial" pitchFamily="34" charset="0"/>
                <a:ea typeface="MS PGothic" pitchFamily="34" charset="-128"/>
                <a:cs typeface="Arial" pitchFamily="34" charset="0"/>
              </a:rPr>
              <a:t>Docker</a:t>
            </a:r>
            <a:endParaRPr lang="de-DE" b="1"/>
          </a:p>
        </p:txBody>
      </p:sp>
      <p:sp>
        <p:nvSpPr>
          <p:cNvPr id="10" name="Textfeld 9">
            <a:extLst>
              <a:ext uri="{FF2B5EF4-FFF2-40B4-BE49-F238E27FC236}">
                <a16:creationId xmlns:a16="http://schemas.microsoft.com/office/drawing/2014/main" id="{F897E50B-AAA6-22DD-42C1-000C61B9EE9E}"/>
              </a:ext>
            </a:extLst>
          </p:cNvPr>
          <p:cNvSpPr txBox="1"/>
          <p:nvPr/>
        </p:nvSpPr>
        <p:spPr>
          <a:xfrm>
            <a:off x="6516524" y="5386826"/>
            <a:ext cx="1985970" cy="646331"/>
          </a:xfrm>
          <a:prstGeom prst="rect">
            <a:avLst/>
          </a:prstGeom>
          <a:noFill/>
        </p:spPr>
        <p:txBody>
          <a:bodyPr wrap="square" rtlCol="0">
            <a:spAutoFit/>
          </a:bodyPr>
          <a:lstStyle/>
          <a:p>
            <a:pPr algn="ctr"/>
            <a:r>
              <a:rPr lang="de-DE">
                <a:solidFill>
                  <a:srgbClr val="4A5C66"/>
                </a:solidFill>
                <a:latin typeface="Arial" pitchFamily="34" charset="0"/>
                <a:ea typeface="MS PGothic" pitchFamily="34" charset="-128"/>
                <a:cs typeface="Arial" pitchFamily="34" charset="0"/>
              </a:rPr>
              <a:t>Omar </a:t>
            </a:r>
            <a:r>
              <a:rPr lang="de-DE" err="1">
                <a:solidFill>
                  <a:srgbClr val="4A5C66"/>
                </a:solidFill>
                <a:latin typeface="Arial" pitchFamily="34" charset="0"/>
                <a:ea typeface="MS PGothic" pitchFamily="34" charset="-128"/>
                <a:cs typeface="Arial" pitchFamily="34" charset="0"/>
              </a:rPr>
              <a:t>Karkotli</a:t>
            </a:r>
            <a:endParaRPr lang="de-DE">
              <a:solidFill>
                <a:srgbClr val="4A5C66"/>
              </a:solidFill>
              <a:latin typeface="Arial" pitchFamily="34" charset="0"/>
              <a:ea typeface="MS PGothic" pitchFamily="34" charset="-128"/>
              <a:cs typeface="Arial" pitchFamily="34" charset="0"/>
            </a:endParaRPr>
          </a:p>
          <a:p>
            <a:pPr algn="ctr"/>
            <a:r>
              <a:rPr lang="de-DE" b="1">
                <a:solidFill>
                  <a:srgbClr val="4A5C66"/>
                </a:solidFill>
                <a:latin typeface="Arial" pitchFamily="34" charset="0"/>
                <a:ea typeface="MS PGothic" pitchFamily="34" charset="-128"/>
                <a:cs typeface="Arial" pitchFamily="34" charset="0"/>
              </a:rPr>
              <a:t>Frontend</a:t>
            </a:r>
            <a:endParaRPr lang="de-DE" b="1"/>
          </a:p>
        </p:txBody>
      </p:sp>
      <p:sp>
        <p:nvSpPr>
          <p:cNvPr id="12" name="Rectangle 21">
            <a:extLst>
              <a:ext uri="{FF2B5EF4-FFF2-40B4-BE49-F238E27FC236}">
                <a16:creationId xmlns:a16="http://schemas.microsoft.com/office/drawing/2014/main" id="{773E6F12-0CDB-70AA-AFF5-97F97A247783}"/>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Thorben Jones</a:t>
            </a:r>
            <a:endParaRPr lang="en-DE" sz="1400">
              <a:latin typeface="Arial" panose="020B0604020202020204" pitchFamily="34" charset="0"/>
              <a:cs typeface="Arial" panose="020B0604020202020204" pitchFamily="34" charset="0"/>
            </a:endParaRPr>
          </a:p>
        </p:txBody>
      </p:sp>
      <p:pic>
        <p:nvPicPr>
          <p:cNvPr id="18" name="Grafik 17" descr="Prost Silhouette">
            <a:extLst>
              <a:ext uri="{FF2B5EF4-FFF2-40B4-BE49-F238E27FC236}">
                <a16:creationId xmlns:a16="http://schemas.microsoft.com/office/drawing/2014/main" id="{26B48AC5-59B7-114A-1251-E752BE540F3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034000" y="5533200"/>
            <a:ext cx="856800" cy="856800"/>
          </a:xfrm>
          <a:prstGeom prst="rect">
            <a:avLst/>
          </a:prstGeom>
        </p:spPr>
      </p:pic>
      <p:pic>
        <p:nvPicPr>
          <p:cNvPr id="14" name="Grafik 13" descr="Ein Bild, das Person, Menschliches Gesicht, Kleidung, Wand enthält.&#10;&#10;Automatisch generierte Beschreibung">
            <a:extLst>
              <a:ext uri="{FF2B5EF4-FFF2-40B4-BE49-F238E27FC236}">
                <a16:creationId xmlns:a16="http://schemas.microsoft.com/office/drawing/2014/main" id="{A95B2357-9F81-5BA3-963A-4A0CC7921FF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5400000">
            <a:off x="3954569" y="1669920"/>
            <a:ext cx="1500044" cy="1125033"/>
          </a:xfrm>
          <a:prstGeom prst="rect">
            <a:avLst/>
          </a:prstGeom>
        </p:spPr>
      </p:pic>
      <p:pic>
        <p:nvPicPr>
          <p:cNvPr id="21" name="Grafik 20" descr="Ein Bild, das Person, Menschliches Gesicht, Wand, Mann enthält.&#10;&#10;Automatisch generierte Beschreibung">
            <a:extLst>
              <a:ext uri="{FF2B5EF4-FFF2-40B4-BE49-F238E27FC236}">
                <a16:creationId xmlns:a16="http://schemas.microsoft.com/office/drawing/2014/main" id="{BE44FFD5-3194-0786-F66A-DD8E2E883D5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5400000">
            <a:off x="6820777" y="1719702"/>
            <a:ext cx="1500047" cy="1125035"/>
          </a:xfrm>
          <a:prstGeom prst="rect">
            <a:avLst/>
          </a:prstGeom>
        </p:spPr>
      </p:pic>
    </p:spTree>
    <p:extLst>
      <p:ext uri="{BB962C8B-B14F-4D97-AF65-F5344CB8AC3E}">
        <p14:creationId xmlns:p14="http://schemas.microsoft.com/office/powerpoint/2010/main" val="9516496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55B177-DEF5-2180-16CE-4ECCABE0A574}"/>
              </a:ext>
            </a:extLst>
          </p:cNvPr>
          <p:cNvSpPr>
            <a:spLocks noGrp="1"/>
          </p:cNvSpPr>
          <p:nvPr>
            <p:ph type="title"/>
          </p:nvPr>
        </p:nvSpPr>
        <p:spPr/>
        <p:txBody>
          <a:bodyPr/>
          <a:lstStyle/>
          <a:p>
            <a:r>
              <a:rPr lang="de-DE" sz="2400"/>
              <a:t>Zugberechnungen für KIM</a:t>
            </a:r>
          </a:p>
        </p:txBody>
      </p:sp>
      <p:sp>
        <p:nvSpPr>
          <p:cNvPr id="4" name="Foliennummernplatzhalter 3">
            <a:extLst>
              <a:ext uri="{FF2B5EF4-FFF2-40B4-BE49-F238E27FC236}">
                <a16:creationId xmlns:a16="http://schemas.microsoft.com/office/drawing/2014/main" id="{8363A53F-6CA9-7C13-0E56-34634F34C636}"/>
              </a:ext>
            </a:extLst>
          </p:cNvPr>
          <p:cNvSpPr>
            <a:spLocks noGrp="1"/>
          </p:cNvSpPr>
          <p:nvPr>
            <p:ph type="sldNum" sz="quarter" idx="12"/>
          </p:nvPr>
        </p:nvSpPr>
        <p:spPr/>
        <p:txBody>
          <a:bodyPr/>
          <a:lstStyle/>
          <a:p>
            <a:fld id="{D67544C8-1273-47E1-9B9E-6A1A3FD3F52D}" type="slidenum">
              <a:rPr lang="de-DE" smtClean="0"/>
              <a:t>20</a:t>
            </a:fld>
            <a:endParaRPr lang="de-DE"/>
          </a:p>
        </p:txBody>
      </p:sp>
      <p:sp>
        <p:nvSpPr>
          <p:cNvPr id="5" name="Rectangle 21">
            <a:extLst>
              <a:ext uri="{FF2B5EF4-FFF2-40B4-BE49-F238E27FC236}">
                <a16:creationId xmlns:a16="http://schemas.microsoft.com/office/drawing/2014/main" id="{8C572141-0F3F-EB79-E4C3-6FB9D2B6B789}"/>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Alexander Roos</a:t>
            </a:r>
            <a:endParaRPr lang="en-DE" sz="1400">
              <a:latin typeface="Arial" panose="020B0604020202020204" pitchFamily="34" charset="0"/>
              <a:cs typeface="Arial" panose="020B0604020202020204" pitchFamily="34" charset="0"/>
            </a:endParaRPr>
          </a:p>
        </p:txBody>
      </p:sp>
      <p:pic>
        <p:nvPicPr>
          <p:cNvPr id="7" name="Grafik 6" descr="Ein Bild, das Text, Screenshot, Rechteck, Im Haus enthält.">
            <a:extLst>
              <a:ext uri="{FF2B5EF4-FFF2-40B4-BE49-F238E27FC236}">
                <a16:creationId xmlns:a16="http://schemas.microsoft.com/office/drawing/2014/main" id="{2A10F751-9D90-48A6-39CF-78E5C4BF47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001" y="1656261"/>
            <a:ext cx="7308713" cy="4645779"/>
          </a:xfrm>
          <a:prstGeom prst="rect">
            <a:avLst/>
          </a:prstGeom>
        </p:spPr>
      </p:pic>
      <p:pic>
        <p:nvPicPr>
          <p:cNvPr id="11" name="Grafik 10">
            <a:extLst>
              <a:ext uri="{FF2B5EF4-FFF2-40B4-BE49-F238E27FC236}">
                <a16:creationId xmlns:a16="http://schemas.microsoft.com/office/drawing/2014/main" id="{BB5D7DB2-BDD8-F559-25E0-B7BA09C064F2}"/>
              </a:ext>
            </a:extLst>
          </p:cNvPr>
          <p:cNvPicPr>
            <a:picLocks noChangeAspect="1"/>
          </p:cNvPicPr>
          <p:nvPr/>
        </p:nvPicPr>
        <p:blipFill>
          <a:blip r:embed="rId3"/>
          <a:stretch>
            <a:fillRect/>
          </a:stretch>
        </p:blipFill>
        <p:spPr>
          <a:xfrm>
            <a:off x="6471498" y="941569"/>
            <a:ext cx="5221390" cy="1429385"/>
          </a:xfrm>
          <a:prstGeom prst="rect">
            <a:avLst/>
          </a:prstGeom>
        </p:spPr>
      </p:pic>
      <p:sp>
        <p:nvSpPr>
          <p:cNvPr id="15" name="Textplatzhalter 4">
            <a:extLst>
              <a:ext uri="{FF2B5EF4-FFF2-40B4-BE49-F238E27FC236}">
                <a16:creationId xmlns:a16="http://schemas.microsoft.com/office/drawing/2014/main" id="{347CAE6A-6389-1FD5-A8AC-C12E1D30822A}"/>
              </a:ext>
            </a:extLst>
          </p:cNvPr>
          <p:cNvSpPr txBox="1">
            <a:spLocks/>
          </p:cNvSpPr>
          <p:nvPr/>
        </p:nvSpPr>
        <p:spPr bwMode="auto">
          <a:xfrm>
            <a:off x="7473225" y="3369196"/>
            <a:ext cx="4649364" cy="1473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marL="0" indent="0" algn="l" rtl="0" eaLnBrk="1" fontAlgn="base" hangingPunct="1">
              <a:spcBef>
                <a:spcPct val="20000"/>
              </a:spcBef>
              <a:spcAft>
                <a:spcPct val="0"/>
              </a:spcAft>
              <a:buClr>
                <a:srgbClr val="80BA24"/>
              </a:buClr>
              <a:buSzPct val="106000"/>
              <a:buFont typeface="Wingdings" pitchFamily="2" charset="2"/>
              <a:buNone/>
              <a:defRPr sz="1800" kern="1200">
                <a:solidFill>
                  <a:srgbClr val="4A5C66"/>
                </a:solidFill>
                <a:latin typeface="Arial" pitchFamily="34" charset="0"/>
                <a:ea typeface="MS PGothic" pitchFamily="34" charset="-128"/>
                <a:cs typeface="Arial" pitchFamily="34" charset="0"/>
              </a:defRPr>
            </a:lvl1pPr>
            <a:lvl2pPr marL="552450" indent="-285750" algn="l" rtl="0" eaLnBrk="1" fontAlgn="base" hangingPunct="1">
              <a:spcBef>
                <a:spcPct val="20000"/>
              </a:spcBef>
              <a:spcAft>
                <a:spcPct val="0"/>
              </a:spcAft>
              <a:buClr>
                <a:srgbClr val="80BA24"/>
              </a:buClr>
              <a:buSzPct val="90000"/>
              <a:buFont typeface="Wingdings" pitchFamily="2" charset="2"/>
              <a:buChar char="§"/>
              <a:defRPr kern="1200">
                <a:solidFill>
                  <a:srgbClr val="4A5C66"/>
                </a:solidFill>
                <a:latin typeface="Arial" pitchFamily="34" charset="0"/>
                <a:ea typeface="Arial" charset="0"/>
                <a:cs typeface="Arial" pitchFamily="34" charset="0"/>
              </a:defRPr>
            </a:lvl2pPr>
            <a:lvl3pPr marL="8286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3pPr>
            <a:lvl4pPr marL="10953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4pPr>
            <a:lvl5pPr marL="13620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38200" lvl="1"/>
            <a:r>
              <a:rPr lang="de-DE" sz="2000"/>
              <a:t>KIM-Ausführung im Server</a:t>
            </a:r>
          </a:p>
          <a:p>
            <a:pPr marL="838200" lvl="1"/>
            <a:r>
              <a:rPr lang="de-DE" sz="2000" err="1"/>
              <a:t>GameClients</a:t>
            </a:r>
            <a:r>
              <a:rPr lang="de-DE" sz="2000"/>
              <a:t> fragen KIM an</a:t>
            </a:r>
          </a:p>
          <a:p>
            <a:pPr marL="838200" lvl="1"/>
            <a:r>
              <a:rPr lang="de-DE" sz="2000"/>
              <a:t>Rückgabe direkt an </a:t>
            </a:r>
            <a:r>
              <a:rPr lang="de-DE" sz="2000" err="1"/>
              <a:t>GameClient</a:t>
            </a:r>
            <a:endParaRPr lang="de-DE" sz="2000"/>
          </a:p>
          <a:p>
            <a:pPr lvl="1" indent="0">
              <a:buFont typeface="Wingdings" pitchFamily="2" charset="2"/>
              <a:buNone/>
            </a:pPr>
            <a:endParaRPr lang="de-DE" sz="2000"/>
          </a:p>
        </p:txBody>
      </p:sp>
      <p:pic>
        <p:nvPicPr>
          <p:cNvPr id="6" name="Grafik 5" descr="Künstliche Intelligenz mit einfarbiger Füllung">
            <a:extLst>
              <a:ext uri="{FF2B5EF4-FFF2-40B4-BE49-F238E27FC236}">
                <a16:creationId xmlns:a16="http://schemas.microsoft.com/office/drawing/2014/main" id="{CCDEBE2C-E35A-15FE-7653-6400AFBB65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34000" y="5533200"/>
            <a:ext cx="856800" cy="856800"/>
          </a:xfrm>
          <a:prstGeom prst="rect">
            <a:avLst/>
          </a:prstGeom>
        </p:spPr>
      </p:pic>
      <p:sp>
        <p:nvSpPr>
          <p:cNvPr id="3" name="Textfeld 2">
            <a:extLst>
              <a:ext uri="{FF2B5EF4-FFF2-40B4-BE49-F238E27FC236}">
                <a16:creationId xmlns:a16="http://schemas.microsoft.com/office/drawing/2014/main" id="{0D69A857-45D1-714A-3B5C-194E538A081C}"/>
              </a:ext>
            </a:extLst>
          </p:cNvPr>
          <p:cNvSpPr txBox="1"/>
          <p:nvPr/>
        </p:nvSpPr>
        <p:spPr>
          <a:xfrm>
            <a:off x="370416" y="6208296"/>
            <a:ext cx="3709525" cy="338554"/>
          </a:xfrm>
          <a:prstGeom prst="rect">
            <a:avLst/>
          </a:prstGeom>
          <a:noFill/>
        </p:spPr>
        <p:txBody>
          <a:bodyPr wrap="square">
            <a:spAutoFit/>
          </a:bodyPr>
          <a:lstStyle/>
          <a:p>
            <a:r>
              <a:rPr lang="en-US" sz="1600" dirty="0">
                <a:solidFill>
                  <a:srgbClr val="4A5C66"/>
                </a:solidFill>
              </a:rPr>
              <a:t>Bing Image Creator</a:t>
            </a:r>
            <a:endParaRPr lang="de-DE" sz="1600" dirty="0">
              <a:solidFill>
                <a:srgbClr val="4A5C66"/>
              </a:solidFill>
            </a:endParaRPr>
          </a:p>
        </p:txBody>
      </p:sp>
    </p:spTree>
    <p:extLst>
      <p:ext uri="{BB962C8B-B14F-4D97-AF65-F5344CB8AC3E}">
        <p14:creationId xmlns:p14="http://schemas.microsoft.com/office/powerpoint/2010/main" val="24499489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2F08BE-0FC4-02E1-CA85-6F6486B42546}"/>
              </a:ext>
            </a:extLst>
          </p:cNvPr>
          <p:cNvSpPr>
            <a:spLocks noGrp="1"/>
          </p:cNvSpPr>
          <p:nvPr>
            <p:ph type="title"/>
          </p:nvPr>
        </p:nvSpPr>
        <p:spPr>
          <a:xfrm>
            <a:off x="433916" y="1080000"/>
            <a:ext cx="11324167" cy="576262"/>
          </a:xfrm>
        </p:spPr>
        <p:txBody>
          <a:bodyPr/>
          <a:lstStyle/>
          <a:p>
            <a:r>
              <a:rPr lang="de-DE" sz="2400">
                <a:latin typeface="Arial"/>
                <a:ea typeface="MS PGothic"/>
                <a:cs typeface="Arial"/>
              </a:rPr>
              <a:t>Zeichenmodul Spiele (</a:t>
            </a:r>
            <a:r>
              <a:rPr lang="de-DE" sz="2400" err="1">
                <a:latin typeface="Arial"/>
                <a:ea typeface="MS PGothic"/>
                <a:cs typeface="Arial"/>
              </a:rPr>
              <a:t>PyGame</a:t>
            </a:r>
            <a:r>
              <a:rPr lang="de-DE" sz="2400">
                <a:latin typeface="Arial"/>
                <a:ea typeface="MS PGothic"/>
                <a:cs typeface="Arial"/>
              </a:rPr>
              <a:t>)</a:t>
            </a:r>
            <a:endParaRPr lang="de-DE"/>
          </a:p>
        </p:txBody>
      </p:sp>
      <p:sp>
        <p:nvSpPr>
          <p:cNvPr id="4" name="Foliennummernplatzhalter 3">
            <a:extLst>
              <a:ext uri="{FF2B5EF4-FFF2-40B4-BE49-F238E27FC236}">
                <a16:creationId xmlns:a16="http://schemas.microsoft.com/office/drawing/2014/main" id="{0AF52534-1EF5-8B34-1A3A-E272BB3F2F22}"/>
              </a:ext>
            </a:extLst>
          </p:cNvPr>
          <p:cNvSpPr>
            <a:spLocks noGrp="1"/>
          </p:cNvSpPr>
          <p:nvPr>
            <p:ph type="sldNum" sz="quarter" idx="12"/>
          </p:nvPr>
        </p:nvSpPr>
        <p:spPr/>
        <p:txBody>
          <a:bodyPr/>
          <a:lstStyle/>
          <a:p>
            <a:fld id="{D67544C8-1273-47E1-9B9E-6A1A3FD3F52D}" type="slidenum">
              <a:rPr lang="de-DE" smtClean="0"/>
              <a:t>21</a:t>
            </a:fld>
            <a:endParaRPr lang="de-DE"/>
          </a:p>
        </p:txBody>
      </p:sp>
      <p:sp>
        <p:nvSpPr>
          <p:cNvPr id="5" name="Rectangle 21">
            <a:extLst>
              <a:ext uri="{FF2B5EF4-FFF2-40B4-BE49-F238E27FC236}">
                <a16:creationId xmlns:a16="http://schemas.microsoft.com/office/drawing/2014/main" id="{58F5076A-B722-77F8-E862-013B019D0C41}"/>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Alexander Roos</a:t>
            </a:r>
            <a:endParaRPr lang="en-DE" sz="1400">
              <a:latin typeface="Arial" panose="020B0604020202020204" pitchFamily="34" charset="0"/>
              <a:cs typeface="Arial" panose="020B0604020202020204" pitchFamily="34" charset="0"/>
            </a:endParaRPr>
          </a:p>
        </p:txBody>
      </p:sp>
      <p:pic>
        <p:nvPicPr>
          <p:cNvPr id="13" name="Inhaltsplatzhalter 12" descr="Ein Bild, das Cartoon, Zeichnung, Text, Darstellung enthält.&#10;&#10;Automatisch generierte Beschreibung">
            <a:extLst>
              <a:ext uri="{FF2B5EF4-FFF2-40B4-BE49-F238E27FC236}">
                <a16:creationId xmlns:a16="http://schemas.microsoft.com/office/drawing/2014/main" id="{84187178-3558-110F-60BF-1E66C3DE29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4356" y="1656262"/>
            <a:ext cx="7943287" cy="4539022"/>
          </a:xfrm>
        </p:spPr>
      </p:pic>
      <p:pic>
        <p:nvPicPr>
          <p:cNvPr id="6" name="Grafik 5" descr="Pinsel mit einfarbiger Füllung">
            <a:extLst>
              <a:ext uri="{FF2B5EF4-FFF2-40B4-BE49-F238E27FC236}">
                <a16:creationId xmlns:a16="http://schemas.microsoft.com/office/drawing/2014/main" id="{1BFF2219-041A-0636-6242-7B5574D69B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34000" y="5533200"/>
            <a:ext cx="856800" cy="856800"/>
          </a:xfrm>
          <a:prstGeom prst="rect">
            <a:avLst/>
          </a:prstGeom>
        </p:spPr>
      </p:pic>
      <p:sp>
        <p:nvSpPr>
          <p:cNvPr id="3" name="Textfeld 2">
            <a:extLst>
              <a:ext uri="{FF2B5EF4-FFF2-40B4-BE49-F238E27FC236}">
                <a16:creationId xmlns:a16="http://schemas.microsoft.com/office/drawing/2014/main" id="{9B335C8B-0093-5A50-A5B5-B0BBBBBBF2B1}"/>
              </a:ext>
            </a:extLst>
          </p:cNvPr>
          <p:cNvSpPr txBox="1"/>
          <p:nvPr/>
        </p:nvSpPr>
        <p:spPr>
          <a:xfrm>
            <a:off x="2032683" y="6118076"/>
            <a:ext cx="3709525" cy="338554"/>
          </a:xfrm>
          <a:prstGeom prst="rect">
            <a:avLst/>
          </a:prstGeom>
          <a:noFill/>
        </p:spPr>
        <p:txBody>
          <a:bodyPr wrap="square">
            <a:spAutoFit/>
          </a:bodyPr>
          <a:lstStyle/>
          <a:p>
            <a:r>
              <a:rPr lang="en-US" sz="1600" dirty="0">
                <a:solidFill>
                  <a:srgbClr val="4A5C66"/>
                </a:solidFill>
              </a:rPr>
              <a:t>Bing Image Creator</a:t>
            </a:r>
            <a:endParaRPr lang="de-DE" sz="1600" dirty="0">
              <a:solidFill>
                <a:srgbClr val="4A5C66"/>
              </a:solidFill>
            </a:endParaRPr>
          </a:p>
        </p:txBody>
      </p:sp>
    </p:spTree>
    <p:extLst>
      <p:ext uri="{BB962C8B-B14F-4D97-AF65-F5344CB8AC3E}">
        <p14:creationId xmlns:p14="http://schemas.microsoft.com/office/powerpoint/2010/main" val="33595591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0"/>
          </p:nvPr>
        </p:nvSpPr>
        <p:spPr>
          <a:xfrm>
            <a:off x="11091501" y="6546850"/>
            <a:ext cx="637117" cy="266700"/>
          </a:xfrm>
        </p:spPr>
        <p:txBody>
          <a:bodyPr/>
          <a:lstStyle/>
          <a:p>
            <a:pPr>
              <a:defRPr/>
            </a:pPr>
            <a:fld id="{B5BCC05E-6BB9-F44C-AA5C-18037A9C729E}" type="slidenum">
              <a:rPr lang="de-DE" altLang="de-DE" smtClean="0"/>
              <a:pPr>
                <a:defRPr/>
              </a:pPr>
              <a:t>22</a:t>
            </a:fld>
            <a:endParaRPr lang="de-DE" altLang="de-DE"/>
          </a:p>
        </p:txBody>
      </p:sp>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sz="2400"/>
              <a:t>Interaktion der Systemkomponenten</a:t>
            </a:r>
            <a:endParaRPr lang="de-DE"/>
          </a:p>
        </p:txBody>
      </p:sp>
      <p:sp>
        <p:nvSpPr>
          <p:cNvPr id="14" name="Freeform 13">
            <a:extLst>
              <a:ext uri="{FF2B5EF4-FFF2-40B4-BE49-F238E27FC236}">
                <a16:creationId xmlns:a16="http://schemas.microsoft.com/office/drawing/2014/main" id="{49CBBA88-AF20-4346-A725-95BFF227DACC}"/>
              </a:ext>
            </a:extLst>
          </p:cNvPr>
          <p:cNvSpPr/>
          <p:nvPr/>
        </p:nvSpPr>
        <p:spPr>
          <a:xfrm>
            <a:off x="4487183" y="3079796"/>
            <a:ext cx="1428496" cy="1061340"/>
          </a:xfrm>
          <a:custGeom>
            <a:avLst/>
            <a:gdLst>
              <a:gd name="connsiteX0" fmla="*/ 0 w 1428496"/>
              <a:gd name="connsiteY0" fmla="*/ 176894 h 1061340"/>
              <a:gd name="connsiteX1" fmla="*/ 176894 w 1428496"/>
              <a:gd name="connsiteY1" fmla="*/ 0 h 1061340"/>
              <a:gd name="connsiteX2" fmla="*/ 1251602 w 1428496"/>
              <a:gd name="connsiteY2" fmla="*/ 0 h 1061340"/>
              <a:gd name="connsiteX3" fmla="*/ 1428496 w 1428496"/>
              <a:gd name="connsiteY3" fmla="*/ 176894 h 1061340"/>
              <a:gd name="connsiteX4" fmla="*/ 1428496 w 1428496"/>
              <a:gd name="connsiteY4" fmla="*/ 884446 h 1061340"/>
              <a:gd name="connsiteX5" fmla="*/ 1251602 w 1428496"/>
              <a:gd name="connsiteY5" fmla="*/ 1061340 h 1061340"/>
              <a:gd name="connsiteX6" fmla="*/ 176894 w 1428496"/>
              <a:gd name="connsiteY6" fmla="*/ 1061340 h 1061340"/>
              <a:gd name="connsiteX7" fmla="*/ 0 w 1428496"/>
              <a:gd name="connsiteY7" fmla="*/ 884446 h 1061340"/>
              <a:gd name="connsiteX8" fmla="*/ 0 w 1428496"/>
              <a:gd name="connsiteY8" fmla="*/ 176894 h 106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8496" h="1061340">
                <a:moveTo>
                  <a:pt x="0" y="176894"/>
                </a:moveTo>
                <a:cubicBezTo>
                  <a:pt x="0" y="79198"/>
                  <a:pt x="79198" y="0"/>
                  <a:pt x="176894" y="0"/>
                </a:cubicBezTo>
                <a:lnTo>
                  <a:pt x="1251602" y="0"/>
                </a:lnTo>
                <a:cubicBezTo>
                  <a:pt x="1349298" y="0"/>
                  <a:pt x="1428496" y="79198"/>
                  <a:pt x="1428496" y="176894"/>
                </a:cubicBezTo>
                <a:lnTo>
                  <a:pt x="1428496" y="884446"/>
                </a:lnTo>
                <a:cubicBezTo>
                  <a:pt x="1428496" y="982142"/>
                  <a:pt x="1349298" y="1061340"/>
                  <a:pt x="1251602" y="1061340"/>
                </a:cubicBezTo>
                <a:lnTo>
                  <a:pt x="176894" y="1061340"/>
                </a:lnTo>
                <a:cubicBezTo>
                  <a:pt x="79198" y="1061340"/>
                  <a:pt x="0" y="982142"/>
                  <a:pt x="0" y="884446"/>
                </a:cubicBezTo>
                <a:lnTo>
                  <a:pt x="0" y="176894"/>
                </a:lnTo>
                <a:close/>
              </a:path>
            </a:pathLst>
          </a:custGeom>
          <a:solidFill>
            <a:schemeClr val="accent6"/>
          </a:solidFill>
          <a:ln>
            <a:solidFill>
              <a:schemeClr val="accent6">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GB" sz="2000" err="1"/>
              <a:t>FastAPI</a:t>
            </a:r>
            <a:endParaRPr lang="en-GB" sz="2000"/>
          </a:p>
          <a:p>
            <a:pPr algn="ctr"/>
            <a:r>
              <a:rPr lang="en-GB" sz="2000"/>
              <a:t>Server</a:t>
            </a:r>
          </a:p>
        </p:txBody>
      </p:sp>
      <p:sp>
        <p:nvSpPr>
          <p:cNvPr id="8" name="Rounded Rectangle 7">
            <a:extLst>
              <a:ext uri="{FF2B5EF4-FFF2-40B4-BE49-F238E27FC236}">
                <a16:creationId xmlns:a16="http://schemas.microsoft.com/office/drawing/2014/main" id="{379E01FF-7FD4-6F81-C953-4F08FEBEF922}"/>
              </a:ext>
            </a:extLst>
          </p:cNvPr>
          <p:cNvSpPr/>
          <p:nvPr/>
        </p:nvSpPr>
        <p:spPr>
          <a:xfrm>
            <a:off x="1004376" y="3337926"/>
            <a:ext cx="1656184" cy="574676"/>
          </a:xfrm>
          <a:prstGeom prst="roundRect">
            <a:avLst/>
          </a:prstGeom>
          <a:solidFill>
            <a:srgbClr val="80BA24"/>
          </a:solid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de-DE" sz="2000"/>
              <a:t>User</a:t>
            </a:r>
            <a:endParaRPr lang="en-DE" sz="2000"/>
          </a:p>
        </p:txBody>
      </p:sp>
      <p:sp>
        <p:nvSpPr>
          <p:cNvPr id="11" name="Rounded Rectangle 10">
            <a:extLst>
              <a:ext uri="{FF2B5EF4-FFF2-40B4-BE49-F238E27FC236}">
                <a16:creationId xmlns:a16="http://schemas.microsoft.com/office/drawing/2014/main" id="{B7257882-CC04-2C9C-2C17-2EF9F55685CE}"/>
              </a:ext>
            </a:extLst>
          </p:cNvPr>
          <p:cNvSpPr/>
          <p:nvPr/>
        </p:nvSpPr>
        <p:spPr>
          <a:xfrm>
            <a:off x="9538969" y="3317457"/>
            <a:ext cx="1530294" cy="574675"/>
          </a:xfrm>
          <a:prstGeom prst="roundRect">
            <a:avLst/>
          </a:prstGeom>
          <a:solidFill>
            <a:srgbClr val="00C4F7"/>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err="1">
                <a:solidFill>
                  <a:schemeClr val="bg1"/>
                </a:solidFill>
              </a:rPr>
              <a:t>GameClient</a:t>
            </a:r>
            <a:endParaRPr lang="en-DE">
              <a:solidFill>
                <a:schemeClr val="bg1"/>
              </a:solidFill>
            </a:endParaRPr>
          </a:p>
        </p:txBody>
      </p:sp>
      <p:sp>
        <p:nvSpPr>
          <p:cNvPr id="52" name="Circular Arrow 51">
            <a:extLst>
              <a:ext uri="{FF2B5EF4-FFF2-40B4-BE49-F238E27FC236}">
                <a16:creationId xmlns:a16="http://schemas.microsoft.com/office/drawing/2014/main" id="{B8318139-5F58-59AD-B87C-8FE6E7E977F1}"/>
              </a:ext>
            </a:extLst>
          </p:cNvPr>
          <p:cNvSpPr/>
          <p:nvPr/>
        </p:nvSpPr>
        <p:spPr>
          <a:xfrm rot="901353">
            <a:off x="2642214" y="2964989"/>
            <a:ext cx="1940915" cy="1290953"/>
          </a:xfrm>
          <a:prstGeom prst="circularArrow">
            <a:avLst>
              <a:gd name="adj1" fmla="val 6427"/>
              <a:gd name="adj2" fmla="val 1175244"/>
              <a:gd name="adj3" fmla="val 18365826"/>
              <a:gd name="adj4" fmla="val 11435212"/>
              <a:gd name="adj5" fmla="val 12500"/>
            </a:avLst>
          </a:prstGeom>
          <a:solidFill>
            <a:srgbClr val="80BA24"/>
          </a:solid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lang="en-DE" sz="2000"/>
          </a:p>
        </p:txBody>
      </p:sp>
      <p:sp>
        <p:nvSpPr>
          <p:cNvPr id="6" name="Freeform 13">
            <a:extLst>
              <a:ext uri="{FF2B5EF4-FFF2-40B4-BE49-F238E27FC236}">
                <a16:creationId xmlns:a16="http://schemas.microsoft.com/office/drawing/2014/main" id="{251E7A03-821B-5B84-958A-F29BEEB798AB}"/>
              </a:ext>
            </a:extLst>
          </p:cNvPr>
          <p:cNvSpPr/>
          <p:nvPr/>
        </p:nvSpPr>
        <p:spPr>
          <a:xfrm>
            <a:off x="6327536" y="3057018"/>
            <a:ext cx="1428496" cy="1061340"/>
          </a:xfrm>
          <a:custGeom>
            <a:avLst/>
            <a:gdLst>
              <a:gd name="connsiteX0" fmla="*/ 0 w 1428496"/>
              <a:gd name="connsiteY0" fmla="*/ 176894 h 1061340"/>
              <a:gd name="connsiteX1" fmla="*/ 176894 w 1428496"/>
              <a:gd name="connsiteY1" fmla="*/ 0 h 1061340"/>
              <a:gd name="connsiteX2" fmla="*/ 1251602 w 1428496"/>
              <a:gd name="connsiteY2" fmla="*/ 0 h 1061340"/>
              <a:gd name="connsiteX3" fmla="*/ 1428496 w 1428496"/>
              <a:gd name="connsiteY3" fmla="*/ 176894 h 1061340"/>
              <a:gd name="connsiteX4" fmla="*/ 1428496 w 1428496"/>
              <a:gd name="connsiteY4" fmla="*/ 884446 h 1061340"/>
              <a:gd name="connsiteX5" fmla="*/ 1251602 w 1428496"/>
              <a:gd name="connsiteY5" fmla="*/ 1061340 h 1061340"/>
              <a:gd name="connsiteX6" fmla="*/ 176894 w 1428496"/>
              <a:gd name="connsiteY6" fmla="*/ 1061340 h 1061340"/>
              <a:gd name="connsiteX7" fmla="*/ 0 w 1428496"/>
              <a:gd name="connsiteY7" fmla="*/ 884446 h 1061340"/>
              <a:gd name="connsiteX8" fmla="*/ 0 w 1428496"/>
              <a:gd name="connsiteY8" fmla="*/ 176894 h 106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8496" h="1061340">
                <a:moveTo>
                  <a:pt x="0" y="176894"/>
                </a:moveTo>
                <a:cubicBezTo>
                  <a:pt x="0" y="79198"/>
                  <a:pt x="79198" y="0"/>
                  <a:pt x="176894" y="0"/>
                </a:cubicBezTo>
                <a:lnTo>
                  <a:pt x="1251602" y="0"/>
                </a:lnTo>
                <a:cubicBezTo>
                  <a:pt x="1349298" y="0"/>
                  <a:pt x="1428496" y="79198"/>
                  <a:pt x="1428496" y="176894"/>
                </a:cubicBezTo>
                <a:lnTo>
                  <a:pt x="1428496" y="884446"/>
                </a:lnTo>
                <a:cubicBezTo>
                  <a:pt x="1428496" y="982142"/>
                  <a:pt x="1349298" y="1061340"/>
                  <a:pt x="1251602" y="1061340"/>
                </a:cubicBezTo>
                <a:lnTo>
                  <a:pt x="176894" y="1061340"/>
                </a:lnTo>
                <a:cubicBezTo>
                  <a:pt x="79198" y="1061340"/>
                  <a:pt x="0" y="982142"/>
                  <a:pt x="0" y="884446"/>
                </a:cubicBezTo>
                <a:lnTo>
                  <a:pt x="0" y="176894"/>
                </a:lnTo>
                <a:close/>
              </a:path>
            </a:pathLst>
          </a:custGeom>
          <a:solidFill>
            <a:schemeClr val="accent6"/>
          </a:solidFill>
          <a:ln>
            <a:solidFill>
              <a:schemeClr val="accent6">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GB" sz="2000"/>
              <a:t>Socket</a:t>
            </a:r>
          </a:p>
          <a:p>
            <a:pPr algn="ctr"/>
            <a:r>
              <a:rPr lang="en-GB" sz="2000"/>
              <a:t>Server</a:t>
            </a:r>
          </a:p>
        </p:txBody>
      </p:sp>
      <p:sp>
        <p:nvSpPr>
          <p:cNvPr id="9" name="Circular Arrow 52">
            <a:extLst>
              <a:ext uri="{FF2B5EF4-FFF2-40B4-BE49-F238E27FC236}">
                <a16:creationId xmlns:a16="http://schemas.microsoft.com/office/drawing/2014/main" id="{D33930C6-93F6-0234-0569-70301AD51547}"/>
              </a:ext>
            </a:extLst>
          </p:cNvPr>
          <p:cNvSpPr/>
          <p:nvPr/>
        </p:nvSpPr>
        <p:spPr>
          <a:xfrm rot="11540056">
            <a:off x="7591190" y="2966580"/>
            <a:ext cx="1912877" cy="1242216"/>
          </a:xfrm>
          <a:prstGeom prst="circularArrow">
            <a:avLst>
              <a:gd name="adj1" fmla="val 6427"/>
              <a:gd name="adj2" fmla="val 1175244"/>
              <a:gd name="adj3" fmla="val 18365826"/>
              <a:gd name="adj4" fmla="val 11435212"/>
              <a:gd name="adj5" fmla="val 12500"/>
            </a:avLst>
          </a:prstGeom>
          <a:solidFill>
            <a:srgbClr val="00C4F7"/>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bg1"/>
              </a:solidFill>
            </a:endParaRPr>
          </a:p>
        </p:txBody>
      </p:sp>
      <p:sp>
        <p:nvSpPr>
          <p:cNvPr id="12" name="Pfeil: nach oben gekrümmt 11">
            <a:extLst>
              <a:ext uri="{FF2B5EF4-FFF2-40B4-BE49-F238E27FC236}">
                <a16:creationId xmlns:a16="http://schemas.microsoft.com/office/drawing/2014/main" id="{8C244F2F-4C0A-6255-1FA6-D6F8903D16D5}"/>
              </a:ext>
            </a:extLst>
          </p:cNvPr>
          <p:cNvSpPr/>
          <p:nvPr/>
        </p:nvSpPr>
        <p:spPr>
          <a:xfrm rot="190686" flipV="1">
            <a:off x="5127388" y="2522418"/>
            <a:ext cx="4507281" cy="596469"/>
          </a:xfrm>
          <a:prstGeom prst="curvedUpArrow">
            <a:avLst>
              <a:gd name="adj1" fmla="val 25000"/>
              <a:gd name="adj2" fmla="val 65880"/>
              <a:gd name="adj3" fmla="val 25000"/>
            </a:avLst>
          </a:prstGeom>
          <a:solidFill>
            <a:schemeClr val="accent6"/>
          </a:solidFill>
          <a:ln>
            <a:solidFill>
              <a:schemeClr val="accent6">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lang="de-DE" sz="2000"/>
          </a:p>
        </p:txBody>
      </p:sp>
      <p:cxnSp>
        <p:nvCxnSpPr>
          <p:cNvPr id="20" name="Straight Connector 45">
            <a:extLst>
              <a:ext uri="{FF2B5EF4-FFF2-40B4-BE49-F238E27FC236}">
                <a16:creationId xmlns:a16="http://schemas.microsoft.com/office/drawing/2014/main" id="{85D4A289-69AE-095A-3191-57183700A37C}"/>
              </a:ext>
            </a:extLst>
          </p:cNvPr>
          <p:cNvCxnSpPr>
            <a:cxnSpLocks/>
          </p:cNvCxnSpPr>
          <p:nvPr/>
        </p:nvCxnSpPr>
        <p:spPr>
          <a:xfrm flipH="1">
            <a:off x="5915679" y="3587688"/>
            <a:ext cx="411857" cy="0"/>
          </a:xfrm>
          <a:prstGeom prst="line">
            <a:avLst/>
          </a:prstGeom>
          <a:ln w="2857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5" name="Rectangle 21">
            <a:extLst>
              <a:ext uri="{FF2B5EF4-FFF2-40B4-BE49-F238E27FC236}">
                <a16:creationId xmlns:a16="http://schemas.microsoft.com/office/drawing/2014/main" id="{82E06A72-0C09-BB46-289B-C30EDDBDD2AA}"/>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Alexander Roos</a:t>
            </a:r>
            <a:endParaRPr lang="en-DE" sz="1400">
              <a:latin typeface="Arial" panose="020B0604020202020204" pitchFamily="34" charset="0"/>
              <a:cs typeface="Arial" panose="020B0604020202020204" pitchFamily="34" charset="0"/>
            </a:endParaRPr>
          </a:p>
        </p:txBody>
      </p:sp>
      <p:pic>
        <p:nvPicPr>
          <p:cNvPr id="10" name="Grafik 9" descr="Umschlag mit einfarbiger Füllung">
            <a:extLst>
              <a:ext uri="{FF2B5EF4-FFF2-40B4-BE49-F238E27FC236}">
                <a16:creationId xmlns:a16="http://schemas.microsoft.com/office/drawing/2014/main" id="{F120CAFB-3D4B-C814-5B35-94F0E86A42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74782" y="2808796"/>
            <a:ext cx="914400" cy="914400"/>
          </a:xfrm>
          <a:prstGeom prst="rect">
            <a:avLst/>
          </a:prstGeom>
        </p:spPr>
      </p:pic>
      <p:pic>
        <p:nvPicPr>
          <p:cNvPr id="15" name="Grafik 14" descr="Umschlag mit einfarbiger Füllung">
            <a:extLst>
              <a:ext uri="{FF2B5EF4-FFF2-40B4-BE49-F238E27FC236}">
                <a16:creationId xmlns:a16="http://schemas.microsoft.com/office/drawing/2014/main" id="{9ACAE271-3535-30FA-5D59-7564F0EEB08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91932" y="3326055"/>
            <a:ext cx="544717" cy="544717"/>
          </a:xfrm>
          <a:prstGeom prst="rect">
            <a:avLst/>
          </a:prstGeom>
        </p:spPr>
      </p:pic>
      <p:pic>
        <p:nvPicPr>
          <p:cNvPr id="22" name="Grafik 21" descr="Markierung mit einfarbiger Füllung">
            <a:extLst>
              <a:ext uri="{FF2B5EF4-FFF2-40B4-BE49-F238E27FC236}">
                <a16:creationId xmlns:a16="http://schemas.microsoft.com/office/drawing/2014/main" id="{5A51CBB1-B062-AF73-88E5-86372DCE70E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13208" y="3356065"/>
            <a:ext cx="463245" cy="463245"/>
          </a:xfrm>
          <a:prstGeom prst="rect">
            <a:avLst/>
          </a:prstGeom>
        </p:spPr>
      </p:pic>
      <p:sp>
        <p:nvSpPr>
          <p:cNvPr id="23" name="Pfeil: nach oben gekrümmt 22">
            <a:extLst>
              <a:ext uri="{FF2B5EF4-FFF2-40B4-BE49-F238E27FC236}">
                <a16:creationId xmlns:a16="http://schemas.microsoft.com/office/drawing/2014/main" id="{4CCF50F2-833D-B6D9-E63E-F8239DDE297C}"/>
              </a:ext>
            </a:extLst>
          </p:cNvPr>
          <p:cNvSpPr/>
          <p:nvPr/>
        </p:nvSpPr>
        <p:spPr>
          <a:xfrm rot="190686" flipH="1">
            <a:off x="2546892" y="4113648"/>
            <a:ext cx="4507281" cy="596469"/>
          </a:xfrm>
          <a:prstGeom prst="curvedUpArrow">
            <a:avLst>
              <a:gd name="adj1" fmla="val 25000"/>
              <a:gd name="adj2" fmla="val 65880"/>
              <a:gd name="adj3" fmla="val 25000"/>
            </a:avLst>
          </a:prstGeom>
          <a:solidFill>
            <a:schemeClr val="accent6"/>
          </a:solidFill>
          <a:ln>
            <a:solidFill>
              <a:schemeClr val="accent6">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lang="de-DE" sz="2000"/>
          </a:p>
        </p:txBody>
      </p:sp>
      <p:pic>
        <p:nvPicPr>
          <p:cNvPr id="24" name="Grafik 23" descr="Umschlag mit einfarbiger Füllung">
            <a:extLst>
              <a:ext uri="{FF2B5EF4-FFF2-40B4-BE49-F238E27FC236}">
                <a16:creationId xmlns:a16="http://schemas.microsoft.com/office/drawing/2014/main" id="{EC0AB19C-FF97-C643-C97C-356449AD85F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60535" y="3326054"/>
            <a:ext cx="544717" cy="544717"/>
          </a:xfrm>
          <a:prstGeom prst="rect">
            <a:avLst/>
          </a:prstGeom>
        </p:spPr>
      </p:pic>
      <p:pic>
        <p:nvPicPr>
          <p:cNvPr id="18" name="Grafik 17" descr="Umschlag mit einfarbiger Füllung">
            <a:extLst>
              <a:ext uri="{FF2B5EF4-FFF2-40B4-BE49-F238E27FC236}">
                <a16:creationId xmlns:a16="http://schemas.microsoft.com/office/drawing/2014/main" id="{42912708-EA18-EA8C-1AF5-54DCFCF3EB1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70366" y="3529429"/>
            <a:ext cx="914400" cy="914400"/>
          </a:xfrm>
          <a:prstGeom prst="rect">
            <a:avLst/>
          </a:prstGeom>
        </p:spPr>
      </p:pic>
      <p:pic>
        <p:nvPicPr>
          <p:cNvPr id="25" name="Grafik 24" descr="Markierung mit einfarbiger Füllung">
            <a:extLst>
              <a:ext uri="{FF2B5EF4-FFF2-40B4-BE49-F238E27FC236}">
                <a16:creationId xmlns:a16="http://schemas.microsoft.com/office/drawing/2014/main" id="{BC3E2C4D-F506-B7DE-ACC8-D9A0ED86ACB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38699" y="3356065"/>
            <a:ext cx="463245" cy="463245"/>
          </a:xfrm>
          <a:prstGeom prst="rect">
            <a:avLst/>
          </a:prstGeom>
        </p:spPr>
      </p:pic>
      <p:pic>
        <p:nvPicPr>
          <p:cNvPr id="26" name="Graphic 38" descr="Transfer with solid fill">
            <a:extLst>
              <a:ext uri="{FF2B5EF4-FFF2-40B4-BE49-F238E27FC236}">
                <a16:creationId xmlns:a16="http://schemas.microsoft.com/office/drawing/2014/main" id="{42EDB166-61BF-0BEC-EA3C-1074660BB31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136560" y="5777999"/>
            <a:ext cx="637117" cy="637117"/>
          </a:xfrm>
          <a:prstGeom prst="rect">
            <a:avLst/>
          </a:prstGeom>
        </p:spPr>
      </p:pic>
      <p:pic>
        <p:nvPicPr>
          <p:cNvPr id="27" name="Graphic 40" descr="Tick with solid fill">
            <a:extLst>
              <a:ext uri="{FF2B5EF4-FFF2-40B4-BE49-F238E27FC236}">
                <a16:creationId xmlns:a16="http://schemas.microsoft.com/office/drawing/2014/main" id="{435206D0-E5B9-4082-91F0-B654FA6EA07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368054" y="5549395"/>
            <a:ext cx="457208" cy="457208"/>
          </a:xfrm>
          <a:prstGeom prst="rect">
            <a:avLst/>
          </a:prstGeom>
        </p:spPr>
      </p:pic>
    </p:spTree>
    <p:extLst>
      <p:ext uri="{BB962C8B-B14F-4D97-AF65-F5344CB8AC3E}">
        <p14:creationId xmlns:p14="http://schemas.microsoft.com/office/powerpoint/2010/main" val="35990752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7" presetClass="path" presetSubtype="0" accel="50000" decel="50000" fill="hold" nodeType="clickEffect">
                                  <p:stCondLst>
                                    <p:cond delay="0"/>
                                  </p:stCondLst>
                                  <p:childTnLst>
                                    <p:animMotion origin="layout" path="M 4.58333E-6 2.59259E-6 L 0.04023 -0.03496 C 0.04843 -0.04306 0.06119 -0.04699 0.07434 -0.04699 C 0.08958 -0.04699 0.10156 -0.04306 0.10989 -0.03496 L 0.15065 2.59259E-6 " pathEditMode="relative" rAng="0" ptsTypes="AAAAA">
                                      <p:cBhvr>
                                        <p:cTn id="11" dur="2000" fill="hold"/>
                                        <p:tgtEl>
                                          <p:spTgt spid="10"/>
                                        </p:tgtEl>
                                        <p:attrNameLst>
                                          <p:attrName>ppt_x</p:attrName>
                                          <p:attrName>ppt_y</p:attrName>
                                        </p:attrNameLst>
                                      </p:cBhvr>
                                      <p:rCtr x="7526" y="-2361"/>
                                    </p:animMotion>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par>
                                <p:cTn id="16" presetID="42" presetClass="path" presetSubtype="0" accel="50000" decel="50000" fill="hold" nodeType="withEffect">
                                  <p:stCondLst>
                                    <p:cond delay="0"/>
                                  </p:stCondLst>
                                  <p:childTnLst>
                                    <p:animMotion origin="layout" path="M 4.16667E-7 2.96296E-6 L 0.04466 2.96296E-6 " pathEditMode="relative" rAng="0" ptsTypes="AA">
                                      <p:cBhvr>
                                        <p:cTn id="17" dur="2000" fill="hold"/>
                                        <p:tgtEl>
                                          <p:spTgt spid="15"/>
                                        </p:tgtEl>
                                        <p:attrNameLst>
                                          <p:attrName>ppt_x</p:attrName>
                                          <p:attrName>ppt_y</p:attrName>
                                        </p:attrNameLst>
                                      </p:cBhvr>
                                      <p:rCtr x="2227" y="0"/>
                                    </p:animMotion>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42" presetClass="path" presetSubtype="0" accel="50000" decel="50000" fill="hold" nodeType="withEffect">
                                  <p:stCondLst>
                                    <p:cond delay="0"/>
                                  </p:stCondLst>
                                  <p:childTnLst>
                                    <p:animMotion origin="layout" path="M 4.16667E-6 1.85185E-6 L -0.05196 -0.00023 " pathEditMode="relative" rAng="0" ptsTypes="AA">
                                      <p:cBhvr>
                                        <p:cTn id="27" dur="2000" fill="hold"/>
                                        <p:tgtEl>
                                          <p:spTgt spid="22"/>
                                        </p:tgtEl>
                                        <p:attrNameLst>
                                          <p:attrName>ppt_x</p:attrName>
                                          <p:attrName>ppt_y</p:attrName>
                                        </p:attrNameLst>
                                      </p:cBhvr>
                                      <p:rCtr x="-2604" y="-23"/>
                                    </p:animMotion>
                                  </p:childTnLst>
                                </p:cTn>
                              </p:par>
                            </p:childTnLst>
                          </p:cTn>
                        </p:par>
                      </p:childTnLst>
                    </p:cTn>
                  </p:par>
                  <p:par>
                    <p:cTn id="28" fill="hold">
                      <p:stCondLst>
                        <p:cond delay="indefinite"/>
                      </p:stCondLst>
                      <p:childTnLst>
                        <p:par>
                          <p:cTn id="29" fill="hold">
                            <p:stCondLst>
                              <p:cond delay="0"/>
                            </p:stCondLst>
                            <p:childTnLst>
                              <p:par>
                                <p:cTn id="30" presetID="37" presetClass="path" presetSubtype="0" accel="50000" decel="50000" fill="hold" nodeType="clickEffect">
                                  <p:stCondLst>
                                    <p:cond delay="0"/>
                                  </p:stCondLst>
                                  <p:childTnLst>
                                    <p:animMotion origin="layout" path="M 0.15065 2.59259E-6 L 0.2621 -0.08241 C 0.28528 -0.10116 0.32018 -0.11065 0.35677 -0.11065 C 0.39843 -0.11065 0.43177 -0.10116 0.45494 -0.08241 L 0.56653 2.59259E-6 " pathEditMode="relative" rAng="0" ptsTypes="AAAAA">
                                      <p:cBhvr>
                                        <p:cTn id="31" dur="2000" fill="hold"/>
                                        <p:tgtEl>
                                          <p:spTgt spid="10"/>
                                        </p:tgtEl>
                                        <p:attrNameLst>
                                          <p:attrName>ppt_x</p:attrName>
                                          <p:attrName>ppt_y</p:attrName>
                                        </p:attrNameLst>
                                      </p:cBhvr>
                                      <p:rCtr x="20794" y="-5532"/>
                                    </p:animMotion>
                                  </p:childTnLst>
                                </p:cTn>
                              </p:par>
                              <p:par>
                                <p:cTn id="32" presetID="37" presetClass="path" presetSubtype="0" accel="50000" decel="50000" fill="hold" nodeType="withEffect">
                                  <p:stCondLst>
                                    <p:cond delay="0"/>
                                  </p:stCondLst>
                                  <p:childTnLst>
                                    <p:animMotion origin="layout" path="M -0.16211 -0.04699 L -0.05065 -0.1294 C -0.02748 -0.14815 0.00742 -0.15764 0.04401 -0.15764 C 0.08567 -0.15764 0.11901 -0.14815 0.14219 -0.1294 L 0.25377 -0.04699 " pathEditMode="relative" rAng="0" ptsTypes="AAAAA">
                                      <p:cBhvr>
                                        <p:cTn id="33" dur="2000" fill="hold"/>
                                        <p:tgtEl>
                                          <p:spTgt spid="22"/>
                                        </p:tgtEl>
                                        <p:attrNameLst>
                                          <p:attrName>ppt_x</p:attrName>
                                          <p:attrName>ppt_y</p:attrName>
                                        </p:attrNameLst>
                                      </p:cBhvr>
                                      <p:rCtr x="20794" y="-5532"/>
                                    </p:animMotion>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10"/>
                                        </p:tgtEl>
                                      </p:cBhvr>
                                    </p:animEffect>
                                    <p:set>
                                      <p:cBhvr>
                                        <p:cTn id="38" dur="1" fill="hold">
                                          <p:stCondLst>
                                            <p:cond delay="499"/>
                                          </p:stCondLst>
                                        </p:cTn>
                                        <p:tgtEl>
                                          <p:spTgt spid="10"/>
                                        </p:tgtEl>
                                        <p:attrNameLst>
                                          <p:attrName>style.visibility</p:attrName>
                                        </p:attrNameLst>
                                      </p:cBhvr>
                                      <p:to>
                                        <p:strVal val="hidden"/>
                                      </p:to>
                                    </p:set>
                                  </p:childTnLst>
                                </p:cTn>
                              </p:par>
                              <p:par>
                                <p:cTn id="39" presetID="10"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xit" presetSubtype="0" fill="hold" nodeType="withEffect">
                                  <p:stCondLst>
                                    <p:cond delay="0"/>
                                  </p:stCondLst>
                                  <p:childTnLst>
                                    <p:animEffect transition="out" filter="fade">
                                      <p:cBhvr>
                                        <p:cTn id="43" dur="500"/>
                                        <p:tgtEl>
                                          <p:spTgt spid="22"/>
                                        </p:tgtEl>
                                      </p:cBhvr>
                                    </p:animEffect>
                                    <p:set>
                                      <p:cBhvr>
                                        <p:cTn id="44" dur="1" fill="hold">
                                          <p:stCondLst>
                                            <p:cond delay="499"/>
                                          </p:stCondLst>
                                        </p:cTn>
                                        <p:tgtEl>
                                          <p:spTgt spid="22"/>
                                        </p:tgtEl>
                                        <p:attrNameLst>
                                          <p:attrName>style.visibility</p:attrName>
                                        </p:attrNameLst>
                                      </p:cBhvr>
                                      <p:to>
                                        <p:strVal val="hidden"/>
                                      </p:to>
                                    </p:set>
                                  </p:childTnLst>
                                </p:cTn>
                              </p:par>
                              <p:par>
                                <p:cTn id="45" presetID="37" presetClass="path" presetSubtype="0" accel="50000" decel="50000" fill="hold" nodeType="withEffect">
                                  <p:stCondLst>
                                    <p:cond delay="0"/>
                                  </p:stCondLst>
                                  <p:childTnLst>
                                    <p:animMotion origin="layout" path="M 2.70833E-6 0 L -0.03698 0.04005 C -0.04453 0.04907 -0.05612 0.05394 -0.06823 0.05394 C -0.0819 0.05394 -0.09297 0.04907 -0.10052 0.04005 L -0.13711 0 " pathEditMode="relative" rAng="0" ptsTypes="AAAAA">
                                      <p:cBhvr>
                                        <p:cTn id="46" dur="2000" fill="hold"/>
                                        <p:tgtEl>
                                          <p:spTgt spid="18"/>
                                        </p:tgtEl>
                                        <p:attrNameLst>
                                          <p:attrName>ppt_x</p:attrName>
                                          <p:attrName>ppt_y</p:attrName>
                                        </p:attrNameLst>
                                      </p:cBhvr>
                                      <p:rCtr x="-6862" y="2685"/>
                                    </p:animMotion>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42" presetClass="path" presetSubtype="0" accel="50000" decel="50000" fill="hold" nodeType="withEffect">
                                  <p:stCondLst>
                                    <p:cond delay="0"/>
                                  </p:stCondLst>
                                  <p:childTnLst>
                                    <p:animMotion origin="layout" path="M -4.16667E-6 2.96296E-6 L -0.04661 2.96296E-6 " pathEditMode="relative" rAng="0" ptsTypes="AA">
                                      <p:cBhvr>
                                        <p:cTn id="52" dur="2000" fill="hold"/>
                                        <p:tgtEl>
                                          <p:spTgt spid="24"/>
                                        </p:tgtEl>
                                        <p:attrNameLst>
                                          <p:attrName>ppt_x</p:attrName>
                                          <p:attrName>ppt_y</p:attrName>
                                        </p:attrNameLst>
                                      </p:cBhvr>
                                      <p:rCtr x="-2305" y="0"/>
                                    </p:animMotion>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24"/>
                                        </p:tgtEl>
                                      </p:cBhvr>
                                    </p:animEffect>
                                    <p:set>
                                      <p:cBhvr>
                                        <p:cTn id="57" dur="1" fill="hold">
                                          <p:stCondLst>
                                            <p:cond delay="499"/>
                                          </p:stCondLst>
                                        </p:cTn>
                                        <p:tgtEl>
                                          <p:spTgt spid="24"/>
                                        </p:tgtEl>
                                        <p:attrNameLst>
                                          <p:attrName>style.visibility</p:attrName>
                                        </p:attrNameLst>
                                      </p:cBhvr>
                                      <p:to>
                                        <p:strVal val="hidden"/>
                                      </p:to>
                                    </p:se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42" presetClass="path" presetSubtype="0" accel="50000" decel="50000" fill="hold" nodeType="withEffect">
                                  <p:stCondLst>
                                    <p:cond delay="0"/>
                                  </p:stCondLst>
                                  <p:childTnLst>
                                    <p:animMotion origin="layout" path="M -4.16667E-7 1.85185E-6 L 0.04713 1.85185E-6 " pathEditMode="relative" rAng="0" ptsTypes="AA">
                                      <p:cBhvr>
                                        <p:cTn id="62" dur="2000" fill="hold"/>
                                        <p:tgtEl>
                                          <p:spTgt spid="25"/>
                                        </p:tgtEl>
                                        <p:attrNameLst>
                                          <p:attrName>ppt_x</p:attrName>
                                          <p:attrName>ppt_y</p:attrName>
                                        </p:attrNameLst>
                                      </p:cBhvr>
                                      <p:rCtr x="2227" y="0"/>
                                    </p:animMotion>
                                  </p:childTnLst>
                                </p:cTn>
                              </p:par>
                            </p:childTnLst>
                          </p:cTn>
                        </p:par>
                      </p:childTnLst>
                    </p:cTn>
                  </p:par>
                  <p:par>
                    <p:cTn id="63" fill="hold">
                      <p:stCondLst>
                        <p:cond delay="indefinite"/>
                      </p:stCondLst>
                      <p:childTnLst>
                        <p:par>
                          <p:cTn id="64" fill="hold">
                            <p:stCondLst>
                              <p:cond delay="0"/>
                            </p:stCondLst>
                            <p:childTnLst>
                              <p:par>
                                <p:cTn id="65" presetID="37" presetClass="path" presetSubtype="0" accel="50000" decel="50000" fill="hold" nodeType="clickEffect">
                                  <p:stCondLst>
                                    <p:cond delay="0"/>
                                  </p:stCondLst>
                                  <p:childTnLst>
                                    <p:animMotion origin="layout" path="M -0.13711 0 L -0.24766 0.08032 C -0.27058 0.09838 -0.30508 0.10833 -0.34141 0.10833 C -0.38255 0.10833 -0.41563 0.09838 -0.43854 0.08032 L -0.54896 0 " pathEditMode="relative" rAng="0" ptsTypes="AAAAA">
                                      <p:cBhvr>
                                        <p:cTn id="66" dur="2000" fill="hold"/>
                                        <p:tgtEl>
                                          <p:spTgt spid="18"/>
                                        </p:tgtEl>
                                        <p:attrNameLst>
                                          <p:attrName>ppt_x</p:attrName>
                                          <p:attrName>ppt_y</p:attrName>
                                        </p:attrNameLst>
                                      </p:cBhvr>
                                      <p:rCtr x="-20599" y="5417"/>
                                    </p:animMotion>
                                  </p:childTnLst>
                                </p:cTn>
                              </p:par>
                              <p:par>
                                <p:cTn id="67" presetID="37" presetClass="path" presetSubtype="0" accel="50000" decel="50000" fill="hold" nodeType="withEffect">
                                  <p:stCondLst>
                                    <p:cond delay="0"/>
                                  </p:stCondLst>
                                  <p:childTnLst>
                                    <p:animMotion origin="layout" path="M 0.15469 0.0581 L 0.04414 0.13843 C 0.02122 0.15648 -0.01328 0.16644 -0.04961 0.16644 C -0.09075 0.16644 -0.12383 0.15648 -0.14674 0.13843 L -0.25716 0.0581 " pathEditMode="relative" rAng="0" ptsTypes="AAAAA">
                                      <p:cBhvr>
                                        <p:cTn id="68" dur="2000" fill="hold"/>
                                        <p:tgtEl>
                                          <p:spTgt spid="25"/>
                                        </p:tgtEl>
                                        <p:attrNameLst>
                                          <p:attrName>ppt_x</p:attrName>
                                          <p:attrName>ppt_y</p:attrName>
                                        </p:attrNameLst>
                                      </p:cBhvr>
                                      <p:rCtr x="-20599" y="541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sz="2400"/>
              <a:t>Technische Herausforderungen</a:t>
            </a:r>
          </a:p>
        </p:txBody>
      </p:sp>
      <p:sp>
        <p:nvSpPr>
          <p:cNvPr id="5" name="Textplatzhalter 4">
            <a:extLst>
              <a:ext uri="{FF2B5EF4-FFF2-40B4-BE49-F238E27FC236}">
                <a16:creationId xmlns:a16="http://schemas.microsoft.com/office/drawing/2014/main" id="{220C113D-EB8B-4454-3BB1-7E5E33D4BD00}"/>
              </a:ext>
            </a:extLst>
          </p:cNvPr>
          <p:cNvSpPr>
            <a:spLocks noGrp="1"/>
          </p:cNvSpPr>
          <p:nvPr>
            <p:ph sz="half" idx="1"/>
          </p:nvPr>
        </p:nvSpPr>
        <p:spPr>
          <a:xfrm>
            <a:off x="436593" y="1656000"/>
            <a:ext cx="5444144" cy="862613"/>
          </a:xfrm>
        </p:spPr>
        <p:txBody>
          <a:bodyPr/>
          <a:lstStyle/>
          <a:p>
            <a:r>
              <a:rPr lang="de-DE" sz="2000">
                <a:latin typeface="Arial"/>
                <a:ea typeface="MS PGothic"/>
                <a:cs typeface="Arial"/>
              </a:rPr>
              <a:t>Unbekannte Fehlermeldungen </a:t>
            </a:r>
            <a:endParaRPr lang="de-DE" sz="2000"/>
          </a:p>
          <a:p>
            <a:pPr marL="838200" lvl="1"/>
            <a:r>
              <a:rPr lang="de-DE">
                <a:latin typeface="Arial"/>
                <a:cs typeface="Arial"/>
              </a:rPr>
              <a:t>Log-Dateien automatisch gelöscht</a:t>
            </a:r>
            <a:br>
              <a:rPr lang="de-DE"/>
            </a:br>
            <a:r>
              <a:rPr lang="de-DE">
                <a:latin typeface="Arial"/>
                <a:cs typeface="Arial"/>
              </a:rPr>
              <a:t>	</a:t>
            </a:r>
          </a:p>
        </p:txBody>
      </p:sp>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0"/>
          </p:nvPr>
        </p:nvSpPr>
        <p:spPr/>
        <p:txBody>
          <a:bodyPr/>
          <a:lstStyle/>
          <a:p>
            <a:pPr>
              <a:defRPr/>
            </a:pPr>
            <a:fld id="{B5BCC05E-6BB9-F44C-AA5C-18037A9C729E}" type="slidenum">
              <a:rPr lang="de-DE" altLang="de-DE" smtClean="0"/>
              <a:pPr>
                <a:defRPr/>
              </a:pPr>
              <a:t>23</a:t>
            </a:fld>
            <a:endParaRPr lang="de-DE" altLang="de-DE"/>
          </a:p>
        </p:txBody>
      </p:sp>
      <p:sp>
        <p:nvSpPr>
          <p:cNvPr id="4" name="Rectangle 21">
            <a:extLst>
              <a:ext uri="{FF2B5EF4-FFF2-40B4-BE49-F238E27FC236}">
                <a16:creationId xmlns:a16="http://schemas.microsoft.com/office/drawing/2014/main" id="{544239EB-ECDD-CCCA-B749-7F41FB97DFCB}"/>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Alexander Roos</a:t>
            </a:r>
            <a:endParaRPr lang="en-DE" sz="1400">
              <a:latin typeface="Arial" panose="020B0604020202020204" pitchFamily="34" charset="0"/>
              <a:cs typeface="Arial" panose="020B0604020202020204" pitchFamily="34" charset="0"/>
            </a:endParaRPr>
          </a:p>
        </p:txBody>
      </p:sp>
      <p:pic>
        <p:nvPicPr>
          <p:cNvPr id="8" name="Grafik 7" descr="Ausrufezeichen mit einfarbiger Füllung">
            <a:extLst>
              <a:ext uri="{FF2B5EF4-FFF2-40B4-BE49-F238E27FC236}">
                <a16:creationId xmlns:a16="http://schemas.microsoft.com/office/drawing/2014/main" id="{710CD9AD-EE72-AA1D-0E30-12DBE5233E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34000" y="5533200"/>
            <a:ext cx="856800" cy="856800"/>
          </a:xfrm>
          <a:prstGeom prst="rect">
            <a:avLst/>
          </a:prstGeom>
        </p:spPr>
      </p:pic>
      <p:pic>
        <p:nvPicPr>
          <p:cNvPr id="11" name="Grafik 10" descr="Ein Bild, das Text, Cartoon, Zeichnung, Darstellung enthält.&#10;&#10;Automatisch generierte Beschreibung">
            <a:extLst>
              <a:ext uri="{FF2B5EF4-FFF2-40B4-BE49-F238E27FC236}">
                <a16:creationId xmlns:a16="http://schemas.microsoft.com/office/drawing/2014/main" id="{E2C9F165-3C89-9C57-1998-FBF0EEF09C81}"/>
              </a:ext>
            </a:extLst>
          </p:cNvPr>
          <p:cNvPicPr>
            <a:picLocks noChangeAspect="1"/>
          </p:cNvPicPr>
          <p:nvPr/>
        </p:nvPicPr>
        <p:blipFill rotWithShape="1">
          <a:blip r:embed="rId5">
            <a:extLst>
              <a:ext uri="{28A0092B-C50C-407E-A947-70E740481C1C}">
                <a14:useLocalDpi xmlns:a14="http://schemas.microsoft.com/office/drawing/2010/main" val="0"/>
              </a:ext>
            </a:extLst>
          </a:blip>
          <a:srcRect l="4490" t="9770" r="2799" b="3226"/>
          <a:stretch/>
        </p:blipFill>
        <p:spPr>
          <a:xfrm>
            <a:off x="924354" y="2599257"/>
            <a:ext cx="4118405" cy="3322868"/>
          </a:xfrm>
          <a:prstGeom prst="rect">
            <a:avLst/>
          </a:prstGeom>
        </p:spPr>
      </p:pic>
      <p:pic>
        <p:nvPicPr>
          <p:cNvPr id="14" name="Inhaltsplatzhalter 13" descr="Ein Bild, das Text, Klebezettel, Screenshot enthält.">
            <a:extLst>
              <a:ext uri="{FF2B5EF4-FFF2-40B4-BE49-F238E27FC236}">
                <a16:creationId xmlns:a16="http://schemas.microsoft.com/office/drawing/2014/main" id="{F3FDB527-08EE-3D19-AA65-AE91B3E3A4EA}"/>
              </a:ext>
            </a:extLst>
          </p:cNvPr>
          <p:cNvPicPr>
            <a:picLocks noGrp="1" noChangeAspect="1"/>
          </p:cNvPicPr>
          <p:nvPr>
            <p:ph sz="half" idx="2"/>
          </p:nvPr>
        </p:nvPicPr>
        <p:blipFill rotWithShape="1">
          <a:blip r:embed="rId6">
            <a:extLst>
              <a:ext uri="{BEBA8EAE-BF5A-486C-A8C5-ECC9F3942E4B}">
                <a14:imgProps xmlns:a14="http://schemas.microsoft.com/office/drawing/2010/main">
                  <a14:imgLayer r:embed="rId7">
                    <a14:imgEffect>
                      <a14:backgroundRemoval t="6786" b="93750" l="10000" r="90000">
                        <a14:foregroundMark x1="38375" y1="6964" x2="50187" y2="7857"/>
                        <a14:foregroundMark x1="46188" y1="12143" x2="43250" y2="13750"/>
                        <a14:foregroundMark x1="41438" y1="86786" x2="51938" y2="93750"/>
                        <a14:foregroundMark x1="51938" y1="93750" x2="53938" y2="92321"/>
                        <a14:foregroundMark x1="44313" y1="56250" x2="25563" y2="69286"/>
                        <a14:foregroundMark x1="25563" y1="69286" x2="32563" y2="78393"/>
                      </a14:backgroundRemoval>
                    </a14:imgEffect>
                  </a14:imgLayer>
                </a14:imgProps>
              </a:ext>
              <a:ext uri="{28A0092B-C50C-407E-A947-70E740481C1C}">
                <a14:useLocalDpi xmlns:a14="http://schemas.microsoft.com/office/drawing/2010/main" val="0"/>
              </a:ext>
            </a:extLst>
          </a:blip>
          <a:srcRect l="19933" r="20644"/>
          <a:stretch/>
        </p:blipFill>
        <p:spPr>
          <a:xfrm>
            <a:off x="5880737" y="2839322"/>
            <a:ext cx="5233976" cy="3082803"/>
          </a:xfrm>
          <a:prstGeom prst="rect">
            <a:avLst/>
          </a:prstGeom>
        </p:spPr>
      </p:pic>
      <p:sp>
        <p:nvSpPr>
          <p:cNvPr id="16" name="Textplatzhalter 4">
            <a:extLst>
              <a:ext uri="{FF2B5EF4-FFF2-40B4-BE49-F238E27FC236}">
                <a16:creationId xmlns:a16="http://schemas.microsoft.com/office/drawing/2014/main" id="{989ACF77-40E2-B70D-0986-BE19EB9D2939}"/>
              </a:ext>
            </a:extLst>
          </p:cNvPr>
          <p:cNvSpPr txBox="1">
            <a:spLocks/>
          </p:cNvSpPr>
          <p:nvPr/>
        </p:nvSpPr>
        <p:spPr bwMode="auto">
          <a:xfrm>
            <a:off x="6311263" y="1656000"/>
            <a:ext cx="5444144" cy="1132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marL="285750" indent="-285750" algn="l" rtl="0" eaLnBrk="1" fontAlgn="base" hangingPunct="1">
              <a:spcBef>
                <a:spcPct val="20000"/>
              </a:spcBef>
              <a:spcAft>
                <a:spcPct val="0"/>
              </a:spcAft>
              <a:buClr>
                <a:srgbClr val="80BA24"/>
              </a:buClr>
              <a:buSzPct val="106000"/>
              <a:buFont typeface="Wingdings" pitchFamily="2" charset="2"/>
              <a:buChar char="§"/>
              <a:defRPr sz="1800" kern="1200">
                <a:solidFill>
                  <a:srgbClr val="4A5C66"/>
                </a:solidFill>
                <a:latin typeface="Arial" pitchFamily="34" charset="0"/>
                <a:ea typeface="MS PGothic" pitchFamily="34" charset="-128"/>
                <a:cs typeface="Arial" pitchFamily="34" charset="0"/>
              </a:defRPr>
            </a:lvl1pPr>
            <a:lvl2pPr marL="552450" indent="-285750" algn="l" rtl="0" eaLnBrk="1" fontAlgn="base" hangingPunct="1">
              <a:spcBef>
                <a:spcPct val="20000"/>
              </a:spcBef>
              <a:spcAft>
                <a:spcPct val="0"/>
              </a:spcAft>
              <a:buClr>
                <a:srgbClr val="80BA24"/>
              </a:buClr>
              <a:buSzPct val="90000"/>
              <a:buFont typeface="Wingdings" pitchFamily="2" charset="2"/>
              <a:buChar char="§"/>
              <a:defRPr sz="1800" kern="1200">
                <a:solidFill>
                  <a:srgbClr val="4A5C66"/>
                </a:solidFill>
                <a:latin typeface="Arial" pitchFamily="34" charset="0"/>
                <a:ea typeface="Arial" charset="0"/>
                <a:cs typeface="Arial" pitchFamily="34" charset="0"/>
              </a:defRPr>
            </a:lvl2pPr>
            <a:lvl3pPr marL="828675" indent="-285750" algn="l" rtl="0" eaLnBrk="1" fontAlgn="base" hangingPunct="1">
              <a:spcBef>
                <a:spcPct val="20000"/>
              </a:spcBef>
              <a:spcAft>
                <a:spcPct val="0"/>
              </a:spcAft>
              <a:buClr>
                <a:srgbClr val="80BA24"/>
              </a:buClr>
              <a:buSzPct val="80000"/>
              <a:buFont typeface="Wingdings" pitchFamily="2" charset="2"/>
              <a:buChar char="§"/>
              <a:defRPr sz="1800" kern="1200">
                <a:solidFill>
                  <a:srgbClr val="4A5C66"/>
                </a:solidFill>
                <a:latin typeface="Arial" pitchFamily="34" charset="0"/>
                <a:ea typeface="Arial" charset="0"/>
                <a:cs typeface="Arial" pitchFamily="34" charset="0"/>
              </a:defRPr>
            </a:lvl3pPr>
            <a:lvl4pPr marL="1095375" indent="-285750" algn="l" rtl="0" eaLnBrk="1" fontAlgn="base" hangingPunct="1">
              <a:spcBef>
                <a:spcPct val="20000"/>
              </a:spcBef>
              <a:spcAft>
                <a:spcPct val="0"/>
              </a:spcAft>
              <a:buClr>
                <a:srgbClr val="80BA24"/>
              </a:buClr>
              <a:buSzPct val="80000"/>
              <a:buFont typeface="Wingdings" pitchFamily="2" charset="2"/>
              <a:buChar char="§"/>
              <a:defRPr sz="1800" kern="1200">
                <a:solidFill>
                  <a:srgbClr val="4A5C66"/>
                </a:solidFill>
                <a:latin typeface="Arial" pitchFamily="34" charset="0"/>
                <a:ea typeface="Arial" charset="0"/>
                <a:cs typeface="Arial" pitchFamily="34" charset="0"/>
              </a:defRPr>
            </a:lvl4pPr>
            <a:lvl5pPr marL="1362075" indent="-285750" algn="l" rtl="0" eaLnBrk="1" fontAlgn="base" hangingPunct="1">
              <a:spcBef>
                <a:spcPct val="20000"/>
              </a:spcBef>
              <a:spcAft>
                <a:spcPct val="0"/>
              </a:spcAft>
              <a:buClr>
                <a:srgbClr val="80BA24"/>
              </a:buClr>
              <a:buSzPct val="80000"/>
              <a:buFont typeface="Wingdings" pitchFamily="2" charset="2"/>
              <a:buChar char="§"/>
              <a:defRPr sz="1800" kern="1200">
                <a:solidFill>
                  <a:srgbClr val="4A5C66"/>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de-DE" sz="2000"/>
              <a:t>WebSocket Kommunikation</a:t>
            </a:r>
          </a:p>
          <a:p>
            <a:pPr lvl="1"/>
            <a:r>
              <a:rPr lang="de-DE"/>
              <a:t>Bibliothek finden</a:t>
            </a:r>
          </a:p>
          <a:p>
            <a:pPr lvl="1"/>
            <a:r>
              <a:rPr lang="de-DE"/>
              <a:t>Funktionsweise für uns passend?</a:t>
            </a:r>
          </a:p>
        </p:txBody>
      </p:sp>
      <p:sp>
        <p:nvSpPr>
          <p:cNvPr id="6" name="Textfeld 5">
            <a:extLst>
              <a:ext uri="{FF2B5EF4-FFF2-40B4-BE49-F238E27FC236}">
                <a16:creationId xmlns:a16="http://schemas.microsoft.com/office/drawing/2014/main" id="{FA8F5A3D-8CBB-E244-6BB0-059A8AC26138}"/>
              </a:ext>
            </a:extLst>
          </p:cNvPr>
          <p:cNvSpPr txBox="1"/>
          <p:nvPr/>
        </p:nvSpPr>
        <p:spPr>
          <a:xfrm>
            <a:off x="837626" y="5873115"/>
            <a:ext cx="3709525" cy="338554"/>
          </a:xfrm>
          <a:prstGeom prst="rect">
            <a:avLst/>
          </a:prstGeom>
          <a:noFill/>
        </p:spPr>
        <p:txBody>
          <a:bodyPr wrap="square">
            <a:spAutoFit/>
          </a:bodyPr>
          <a:lstStyle/>
          <a:p>
            <a:r>
              <a:rPr lang="en-US" sz="1600" dirty="0">
                <a:solidFill>
                  <a:srgbClr val="4A5C66"/>
                </a:solidFill>
              </a:rPr>
              <a:t>Bing Image Creator</a:t>
            </a:r>
            <a:endParaRPr lang="de-DE" sz="1600" dirty="0">
              <a:solidFill>
                <a:srgbClr val="4A5C66"/>
              </a:solidFill>
            </a:endParaRPr>
          </a:p>
        </p:txBody>
      </p:sp>
    </p:spTree>
    <p:extLst>
      <p:ext uri="{BB962C8B-B14F-4D97-AF65-F5344CB8AC3E}">
        <p14:creationId xmlns:p14="http://schemas.microsoft.com/office/powerpoint/2010/main" val="32250450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6"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sz="2400">
                <a:latin typeface="Arial"/>
                <a:ea typeface="MS PGothic"/>
                <a:cs typeface="Arial"/>
              </a:rPr>
              <a:t>Technische Herausforderungen: RAM-Speicher</a:t>
            </a:r>
            <a:endParaRPr lang="de-DE" sz="2400"/>
          </a:p>
        </p:txBody>
      </p:sp>
      <p:sp>
        <p:nvSpPr>
          <p:cNvPr id="5" name="Textplatzhalter 4">
            <a:extLst>
              <a:ext uri="{FF2B5EF4-FFF2-40B4-BE49-F238E27FC236}">
                <a16:creationId xmlns:a16="http://schemas.microsoft.com/office/drawing/2014/main" id="{220C113D-EB8B-4454-3BB1-7E5E33D4BD00}"/>
              </a:ext>
            </a:extLst>
          </p:cNvPr>
          <p:cNvSpPr>
            <a:spLocks noGrp="1"/>
          </p:cNvSpPr>
          <p:nvPr>
            <p:ph sz="half" idx="1"/>
          </p:nvPr>
        </p:nvSpPr>
        <p:spPr>
          <a:xfrm>
            <a:off x="432001" y="1656000"/>
            <a:ext cx="5836720" cy="910903"/>
          </a:xfrm>
        </p:spPr>
        <p:txBody>
          <a:bodyPr/>
          <a:lstStyle/>
          <a:p>
            <a:pPr marL="285750" indent="-285750">
              <a:buFont typeface="Wingdings" panose="05000000000000000000" pitchFamily="2" charset="2"/>
              <a:buChar char="§"/>
            </a:pPr>
            <a:r>
              <a:rPr lang="de-DE" sz="2000">
                <a:latin typeface="Arial"/>
                <a:ea typeface="MS PGothic"/>
                <a:cs typeface="Arial"/>
              </a:rPr>
              <a:t>Systemarchitektur ist sehr ressourcenhungrig</a:t>
            </a:r>
          </a:p>
          <a:p>
            <a:pPr lvl="1"/>
            <a:r>
              <a:rPr lang="de-DE">
                <a:latin typeface="Arial"/>
                <a:cs typeface="Arial"/>
              </a:rPr>
              <a:t>Komplettes Rework des Projektes</a:t>
            </a:r>
          </a:p>
        </p:txBody>
      </p:sp>
      <p:sp>
        <p:nvSpPr>
          <p:cNvPr id="10" name="Inhaltsplatzhalter 9">
            <a:extLst>
              <a:ext uri="{FF2B5EF4-FFF2-40B4-BE49-F238E27FC236}">
                <a16:creationId xmlns:a16="http://schemas.microsoft.com/office/drawing/2014/main" id="{997DA8C2-870E-C19D-653C-8564C673BF78}"/>
              </a:ext>
            </a:extLst>
          </p:cNvPr>
          <p:cNvSpPr>
            <a:spLocks noGrp="1"/>
          </p:cNvSpPr>
          <p:nvPr>
            <p:ph sz="half" idx="2"/>
          </p:nvPr>
        </p:nvSpPr>
        <p:spPr>
          <a:xfrm>
            <a:off x="7320089" y="1656000"/>
            <a:ext cx="2339927" cy="439868"/>
          </a:xfrm>
        </p:spPr>
        <p:txBody>
          <a:bodyPr/>
          <a:lstStyle/>
          <a:p>
            <a:r>
              <a:rPr lang="de-DE" sz="2000"/>
              <a:t>Altes System:</a:t>
            </a:r>
          </a:p>
          <a:p>
            <a:endParaRPr lang="de-DE" sz="2000"/>
          </a:p>
        </p:txBody>
      </p:sp>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0"/>
          </p:nvPr>
        </p:nvSpPr>
        <p:spPr/>
        <p:txBody>
          <a:bodyPr/>
          <a:lstStyle/>
          <a:p>
            <a:pPr>
              <a:defRPr/>
            </a:pPr>
            <a:fld id="{B5BCC05E-6BB9-F44C-AA5C-18037A9C729E}" type="slidenum">
              <a:rPr lang="de-DE" altLang="de-DE" smtClean="0"/>
              <a:pPr>
                <a:defRPr/>
              </a:pPr>
              <a:t>24</a:t>
            </a:fld>
            <a:endParaRPr lang="de-DE" altLang="de-DE"/>
          </a:p>
        </p:txBody>
      </p:sp>
      <p:sp>
        <p:nvSpPr>
          <p:cNvPr id="4" name="Rectangle 21">
            <a:extLst>
              <a:ext uri="{FF2B5EF4-FFF2-40B4-BE49-F238E27FC236}">
                <a16:creationId xmlns:a16="http://schemas.microsoft.com/office/drawing/2014/main" id="{544239EB-ECDD-CCCA-B749-7F41FB97DFCB}"/>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Alexander Roos</a:t>
            </a:r>
            <a:endParaRPr lang="en-DE" sz="1400">
              <a:latin typeface="Arial" panose="020B0604020202020204" pitchFamily="34" charset="0"/>
              <a:cs typeface="Arial" panose="020B0604020202020204" pitchFamily="34" charset="0"/>
            </a:endParaRPr>
          </a:p>
        </p:txBody>
      </p:sp>
      <p:pic>
        <p:nvPicPr>
          <p:cNvPr id="8" name="Grafik 7" descr="Ausrufezeichen mit einfarbiger Füllung">
            <a:extLst>
              <a:ext uri="{FF2B5EF4-FFF2-40B4-BE49-F238E27FC236}">
                <a16:creationId xmlns:a16="http://schemas.microsoft.com/office/drawing/2014/main" id="{710CD9AD-EE72-AA1D-0E30-12DBE5233E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34000" y="5533200"/>
            <a:ext cx="856800" cy="856800"/>
          </a:xfrm>
          <a:prstGeom prst="rect">
            <a:avLst/>
          </a:prstGeom>
        </p:spPr>
      </p:pic>
      <p:pic>
        <p:nvPicPr>
          <p:cNvPr id="9" name="Grafik 8">
            <a:extLst>
              <a:ext uri="{FF2B5EF4-FFF2-40B4-BE49-F238E27FC236}">
                <a16:creationId xmlns:a16="http://schemas.microsoft.com/office/drawing/2014/main" id="{29BF70A1-5D59-1E93-1438-8731C75C68CF}"/>
              </a:ext>
            </a:extLst>
          </p:cNvPr>
          <p:cNvPicPr>
            <a:picLocks noChangeAspect="1"/>
          </p:cNvPicPr>
          <p:nvPr/>
        </p:nvPicPr>
        <p:blipFill rotWithShape="1">
          <a:blip r:embed="rId5"/>
          <a:srcRect b="13199"/>
          <a:stretch/>
        </p:blipFill>
        <p:spPr>
          <a:xfrm>
            <a:off x="432001" y="2766432"/>
            <a:ext cx="6167975" cy="2302958"/>
          </a:xfrm>
          <a:prstGeom prst="rect">
            <a:avLst/>
          </a:prstGeom>
        </p:spPr>
      </p:pic>
      <p:pic>
        <p:nvPicPr>
          <p:cNvPr id="11" name="Grafik 10">
            <a:extLst>
              <a:ext uri="{FF2B5EF4-FFF2-40B4-BE49-F238E27FC236}">
                <a16:creationId xmlns:a16="http://schemas.microsoft.com/office/drawing/2014/main" id="{39398DE0-2023-D1B1-5A91-BDD2DFE029D2}"/>
              </a:ext>
            </a:extLst>
          </p:cNvPr>
          <p:cNvPicPr>
            <a:picLocks noChangeAspect="1"/>
          </p:cNvPicPr>
          <p:nvPr/>
        </p:nvPicPr>
        <p:blipFill rotWithShape="1">
          <a:blip r:embed="rId6">
            <a:extLst>
              <a:ext uri="{28A0092B-C50C-407E-A947-70E740481C1C}">
                <a14:useLocalDpi xmlns:a14="http://schemas.microsoft.com/office/drawing/2010/main" val="0"/>
              </a:ext>
            </a:extLst>
          </a:blip>
          <a:srcRect t="15090" b="10429"/>
          <a:stretch/>
        </p:blipFill>
        <p:spPr>
          <a:xfrm>
            <a:off x="7320089" y="2293885"/>
            <a:ext cx="3140141" cy="2270229"/>
          </a:xfrm>
          <a:prstGeom prst="rect">
            <a:avLst/>
          </a:prstGeom>
        </p:spPr>
      </p:pic>
    </p:spTree>
    <p:extLst>
      <p:ext uri="{BB962C8B-B14F-4D97-AF65-F5344CB8AC3E}">
        <p14:creationId xmlns:p14="http://schemas.microsoft.com/office/powerpoint/2010/main" val="13577666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10"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0"/>
          </p:nvPr>
        </p:nvSpPr>
        <p:spPr/>
        <p:txBody>
          <a:bodyPr/>
          <a:lstStyle/>
          <a:p>
            <a:pPr>
              <a:defRPr/>
            </a:pPr>
            <a:fld id="{B5BCC05E-6BB9-F44C-AA5C-18037A9C729E}" type="slidenum">
              <a:rPr lang="de-DE" altLang="de-DE" smtClean="0"/>
              <a:pPr>
                <a:defRPr/>
              </a:pPr>
              <a:t>25</a:t>
            </a:fld>
            <a:endParaRPr lang="de-DE" altLang="de-DE"/>
          </a:p>
        </p:txBody>
      </p:sp>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sz="2400">
                <a:latin typeface="Arial"/>
                <a:ea typeface="MS PGothic"/>
                <a:cs typeface="Arial"/>
              </a:rPr>
              <a:t>Technische Herausforderungen: KIM trainieren</a:t>
            </a:r>
          </a:p>
        </p:txBody>
      </p:sp>
      <p:sp>
        <p:nvSpPr>
          <p:cNvPr id="4" name="Rectangle 21">
            <a:extLst>
              <a:ext uri="{FF2B5EF4-FFF2-40B4-BE49-F238E27FC236}">
                <a16:creationId xmlns:a16="http://schemas.microsoft.com/office/drawing/2014/main" id="{544239EB-ECDD-CCCA-B749-7F41FB97DFCB}"/>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Alexander Roos</a:t>
            </a:r>
            <a:endParaRPr lang="en-DE" sz="1400">
              <a:latin typeface="Arial" panose="020B0604020202020204" pitchFamily="34" charset="0"/>
              <a:cs typeface="Arial" panose="020B0604020202020204" pitchFamily="34" charset="0"/>
            </a:endParaRPr>
          </a:p>
        </p:txBody>
      </p:sp>
      <p:pic>
        <p:nvPicPr>
          <p:cNvPr id="8" name="Grafik 7" descr="Ausrufezeichen mit einfarbiger Füllung">
            <a:extLst>
              <a:ext uri="{FF2B5EF4-FFF2-40B4-BE49-F238E27FC236}">
                <a16:creationId xmlns:a16="http://schemas.microsoft.com/office/drawing/2014/main" id="{710CD9AD-EE72-AA1D-0E30-12DBE5233E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34000" y="5533200"/>
            <a:ext cx="856800" cy="856800"/>
          </a:xfrm>
          <a:prstGeom prst="rect">
            <a:avLst/>
          </a:prstGeom>
        </p:spPr>
      </p:pic>
      <p:pic>
        <p:nvPicPr>
          <p:cNvPr id="9" name="Grafik 8">
            <a:extLst>
              <a:ext uri="{FF2B5EF4-FFF2-40B4-BE49-F238E27FC236}">
                <a16:creationId xmlns:a16="http://schemas.microsoft.com/office/drawing/2014/main" id="{BE113551-2961-0EC8-77CC-1FD92721200C}"/>
              </a:ext>
            </a:extLst>
          </p:cNvPr>
          <p:cNvPicPr>
            <a:picLocks noChangeAspect="1"/>
          </p:cNvPicPr>
          <p:nvPr/>
        </p:nvPicPr>
        <p:blipFill rotWithShape="1">
          <a:blip r:embed="rId5"/>
          <a:srcRect t="1809" r="12148"/>
          <a:stretch/>
        </p:blipFill>
        <p:spPr>
          <a:xfrm>
            <a:off x="8433397" y="423579"/>
            <a:ext cx="3347157" cy="4685703"/>
          </a:xfrm>
          <a:prstGeom prst="rect">
            <a:avLst/>
          </a:prstGeom>
        </p:spPr>
      </p:pic>
      <p:pic>
        <p:nvPicPr>
          <p:cNvPr id="13" name="Grafik 12">
            <a:extLst>
              <a:ext uri="{FF2B5EF4-FFF2-40B4-BE49-F238E27FC236}">
                <a16:creationId xmlns:a16="http://schemas.microsoft.com/office/drawing/2014/main" id="{24DC80F2-56AD-DD2C-1D98-03A9E74D19A6}"/>
              </a:ext>
            </a:extLst>
          </p:cNvPr>
          <p:cNvPicPr>
            <a:picLocks noChangeAspect="1"/>
          </p:cNvPicPr>
          <p:nvPr/>
        </p:nvPicPr>
        <p:blipFill>
          <a:blip r:embed="rId6"/>
          <a:stretch>
            <a:fillRect/>
          </a:stretch>
        </p:blipFill>
        <p:spPr>
          <a:xfrm>
            <a:off x="3409185" y="1689557"/>
            <a:ext cx="5614973" cy="2153745"/>
          </a:xfrm>
          <a:prstGeom prst="rect">
            <a:avLst/>
          </a:prstGeom>
        </p:spPr>
      </p:pic>
      <p:sp>
        <p:nvSpPr>
          <p:cNvPr id="14" name="Textplatzhalter 4">
            <a:extLst>
              <a:ext uri="{FF2B5EF4-FFF2-40B4-BE49-F238E27FC236}">
                <a16:creationId xmlns:a16="http://schemas.microsoft.com/office/drawing/2014/main" id="{2C9DA82D-A705-7964-F0E0-07D54E63903E}"/>
              </a:ext>
            </a:extLst>
          </p:cNvPr>
          <p:cNvSpPr txBox="1">
            <a:spLocks/>
          </p:cNvSpPr>
          <p:nvPr/>
        </p:nvSpPr>
        <p:spPr>
          <a:xfrm>
            <a:off x="312363" y="1514160"/>
            <a:ext cx="6649547" cy="657687"/>
          </a:xfrm>
          <a:prstGeom prst="rect">
            <a:avLst/>
          </a:prstGeom>
        </p:spPr>
        <p:txBody>
          <a:bodyPr lIns="91440" tIns="45720" rIns="91440" bIns="45720" anchor="t"/>
          <a:lstStyle>
            <a:lvl1pPr marL="285750" indent="-285750" algn="l" rtl="0" eaLnBrk="1" fontAlgn="base" hangingPunct="1">
              <a:spcBef>
                <a:spcPct val="20000"/>
              </a:spcBef>
              <a:spcAft>
                <a:spcPct val="0"/>
              </a:spcAft>
              <a:buClr>
                <a:srgbClr val="80BA24"/>
              </a:buClr>
              <a:buSzPct val="106000"/>
              <a:buFont typeface="Wingdings" pitchFamily="2" charset="2"/>
              <a:buChar char="§"/>
              <a:defRPr kern="1200">
                <a:solidFill>
                  <a:srgbClr val="4A5C66"/>
                </a:solidFill>
                <a:latin typeface="Arial" pitchFamily="34" charset="0"/>
                <a:ea typeface="MS PGothic" pitchFamily="34" charset="-128"/>
                <a:cs typeface="Arial" pitchFamily="34" charset="0"/>
              </a:defRPr>
            </a:lvl1pPr>
            <a:lvl2pPr marL="552450" indent="-285750" algn="l" rtl="0" eaLnBrk="1" fontAlgn="base" hangingPunct="1">
              <a:spcBef>
                <a:spcPct val="20000"/>
              </a:spcBef>
              <a:spcAft>
                <a:spcPct val="0"/>
              </a:spcAft>
              <a:buClr>
                <a:srgbClr val="80BA24"/>
              </a:buClr>
              <a:buSzPct val="90000"/>
              <a:buFont typeface="Wingdings" pitchFamily="2" charset="2"/>
              <a:buChar char="§"/>
              <a:defRPr kern="1200">
                <a:solidFill>
                  <a:srgbClr val="4A5C66"/>
                </a:solidFill>
                <a:latin typeface="Arial" pitchFamily="34" charset="0"/>
                <a:ea typeface="Arial" charset="0"/>
                <a:cs typeface="Arial" pitchFamily="34" charset="0"/>
              </a:defRPr>
            </a:lvl2pPr>
            <a:lvl3pPr marL="8286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3pPr>
            <a:lvl4pPr marL="10953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4pPr>
            <a:lvl5pPr marL="13620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a:latin typeface="Arial"/>
                <a:ea typeface="MS PGothic"/>
                <a:cs typeface="Arial"/>
              </a:rPr>
              <a:t>64GB+ RAM (5000 MT/s)</a:t>
            </a:r>
          </a:p>
          <a:p>
            <a:r>
              <a:rPr lang="de-DE">
                <a:latin typeface="Arial"/>
                <a:ea typeface="MS PGothic"/>
                <a:cs typeface="Arial"/>
              </a:rPr>
              <a:t>24 CPU Kerne (6GHz)</a:t>
            </a:r>
          </a:p>
          <a:p>
            <a:r>
              <a:rPr lang="de-DE">
                <a:latin typeface="Arial"/>
                <a:ea typeface="MS PGothic"/>
                <a:cs typeface="Arial"/>
              </a:rPr>
              <a:t>RTX4080 (</a:t>
            </a:r>
            <a:r>
              <a:rPr lang="de-DE" err="1">
                <a:latin typeface="Arial"/>
                <a:ea typeface="MS PGothic"/>
                <a:cs typeface="Arial"/>
              </a:rPr>
              <a:t>Overclock</a:t>
            </a:r>
            <a:r>
              <a:rPr lang="de-DE">
                <a:latin typeface="Arial"/>
                <a:ea typeface="MS PGothic"/>
                <a:cs typeface="Arial"/>
              </a:rPr>
              <a:t>)</a:t>
            </a:r>
            <a:br>
              <a:rPr lang="de-DE"/>
            </a:br>
            <a:r>
              <a:rPr lang="de-DE">
                <a:latin typeface="Arial"/>
                <a:ea typeface="MS PGothic"/>
                <a:cs typeface="Arial"/>
              </a:rPr>
              <a:t>	</a:t>
            </a:r>
          </a:p>
        </p:txBody>
      </p:sp>
      <p:pic>
        <p:nvPicPr>
          <p:cNvPr id="6" name="Grafik 5">
            <a:extLst>
              <a:ext uri="{FF2B5EF4-FFF2-40B4-BE49-F238E27FC236}">
                <a16:creationId xmlns:a16="http://schemas.microsoft.com/office/drawing/2014/main" id="{1606C1DF-A274-3165-D66B-1B194078A82B}"/>
              </a:ext>
            </a:extLst>
          </p:cNvPr>
          <p:cNvPicPr>
            <a:picLocks noChangeAspect="1"/>
          </p:cNvPicPr>
          <p:nvPr/>
        </p:nvPicPr>
        <p:blipFill>
          <a:blip r:embed="rId7"/>
          <a:stretch>
            <a:fillRect/>
          </a:stretch>
        </p:blipFill>
        <p:spPr>
          <a:xfrm>
            <a:off x="312363" y="2689020"/>
            <a:ext cx="6941030" cy="3311259"/>
          </a:xfrm>
          <a:prstGeom prst="rect">
            <a:avLst/>
          </a:prstGeom>
        </p:spPr>
      </p:pic>
    </p:spTree>
    <p:extLst>
      <p:ext uri="{BB962C8B-B14F-4D97-AF65-F5344CB8AC3E}">
        <p14:creationId xmlns:p14="http://schemas.microsoft.com/office/powerpoint/2010/main" val="9635575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nhaltsplatzhalter 8">
            <a:extLst>
              <a:ext uri="{FF2B5EF4-FFF2-40B4-BE49-F238E27FC236}">
                <a16:creationId xmlns:a16="http://schemas.microsoft.com/office/drawing/2014/main" id="{6DDDD40F-9315-46C4-AB9F-1D2B200C9FB2}"/>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98449" y="1330031"/>
            <a:ext cx="11995102" cy="4908844"/>
          </a:xfrm>
        </p:spPr>
      </p:pic>
      <p:sp>
        <p:nvSpPr>
          <p:cNvPr id="3" name="Titel 2"/>
          <p:cNvSpPr>
            <a:spLocks noGrp="1"/>
          </p:cNvSpPr>
          <p:nvPr>
            <p:ph type="title"/>
          </p:nvPr>
        </p:nvSpPr>
        <p:spPr>
          <a:xfrm>
            <a:off x="432001" y="1080000"/>
            <a:ext cx="11324167" cy="576262"/>
          </a:xfrm>
        </p:spPr>
        <p:txBody>
          <a:bodyPr wrap="square" anchor="t">
            <a:normAutofit/>
          </a:bodyPr>
          <a:lstStyle/>
          <a:p>
            <a:r>
              <a:rPr lang="de-DE" sz="2400"/>
              <a:t>Architektur</a:t>
            </a:r>
            <a:endParaRPr lang="de-DE"/>
          </a:p>
        </p:txBody>
      </p:sp>
      <p:sp>
        <p:nvSpPr>
          <p:cNvPr id="4" name="Foliennummernplatzhalter 3"/>
          <p:cNvSpPr>
            <a:spLocks noGrp="1"/>
          </p:cNvSpPr>
          <p:nvPr>
            <p:ph type="sldNum" sz="quarter" idx="12"/>
          </p:nvPr>
        </p:nvSpPr>
        <p:spPr>
          <a:xfrm>
            <a:off x="11184467" y="6546850"/>
            <a:ext cx="637117" cy="266700"/>
          </a:xfrm>
        </p:spPr>
        <p:txBody>
          <a:bodyPr wrap="square" anchor="ctr">
            <a:normAutofit/>
          </a:bodyPr>
          <a:lstStyle/>
          <a:p>
            <a:pPr>
              <a:spcAft>
                <a:spcPts val="600"/>
              </a:spcAft>
              <a:defRPr/>
            </a:pPr>
            <a:fld id="{5D6CBC89-780D-6F43-A4AF-E4A7285D6779}" type="slidenum">
              <a:rPr lang="de-DE" altLang="de-DE" smtClean="0"/>
              <a:pPr>
                <a:spcAft>
                  <a:spcPts val="600"/>
                </a:spcAft>
                <a:defRPr/>
              </a:pPr>
              <a:t>26</a:t>
            </a:fld>
            <a:endParaRPr lang="de-DE" altLang="de-DE"/>
          </a:p>
        </p:txBody>
      </p:sp>
      <p:sp>
        <p:nvSpPr>
          <p:cNvPr id="14" name="Rechteck: abgerundete Ecken 13">
            <a:extLst>
              <a:ext uri="{FF2B5EF4-FFF2-40B4-BE49-F238E27FC236}">
                <a16:creationId xmlns:a16="http://schemas.microsoft.com/office/drawing/2014/main" id="{DAEF8E9E-4449-54AB-2807-8BC69F0566B1}"/>
              </a:ext>
            </a:extLst>
          </p:cNvPr>
          <p:cNvSpPr/>
          <p:nvPr/>
        </p:nvSpPr>
        <p:spPr>
          <a:xfrm>
            <a:off x="8307420" y="1722120"/>
            <a:ext cx="3389280" cy="3604260"/>
          </a:xfrm>
          <a:prstGeom prst="roundRect">
            <a:avLst>
              <a:gd name="adj" fmla="val 6410"/>
            </a:avLst>
          </a:prstGeom>
          <a:noFill/>
          <a:ln w="57150"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sp>
        <p:nvSpPr>
          <p:cNvPr id="5" name="Rectangle 21">
            <a:extLst>
              <a:ext uri="{FF2B5EF4-FFF2-40B4-BE49-F238E27FC236}">
                <a16:creationId xmlns:a16="http://schemas.microsoft.com/office/drawing/2014/main" id="{11100397-BC27-4ED4-E373-F94FA4E8CBE8}"/>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Maximilian Bachmann</a:t>
            </a:r>
            <a:endParaRPr lang="en-DE" sz="1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87564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0"/>
          </p:nvPr>
        </p:nvSpPr>
        <p:spPr>
          <a:xfrm>
            <a:off x="11091501" y="6546850"/>
            <a:ext cx="637117" cy="266700"/>
          </a:xfrm>
        </p:spPr>
        <p:txBody>
          <a:bodyPr/>
          <a:lstStyle/>
          <a:p>
            <a:pPr>
              <a:defRPr/>
            </a:pPr>
            <a:fld id="{B5BCC05E-6BB9-F44C-AA5C-18037A9C729E}" type="slidenum">
              <a:rPr lang="de-DE" altLang="de-DE" smtClean="0"/>
              <a:pPr>
                <a:defRPr/>
              </a:pPr>
              <a:t>27</a:t>
            </a:fld>
            <a:endParaRPr lang="de-DE" altLang="de-DE"/>
          </a:p>
        </p:txBody>
      </p:sp>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sz="2400"/>
              <a:t>Schnittstellen und Architektur</a:t>
            </a:r>
          </a:p>
        </p:txBody>
      </p:sp>
      <p:sp>
        <p:nvSpPr>
          <p:cNvPr id="5" name="Rectangle 4">
            <a:extLst>
              <a:ext uri="{FF2B5EF4-FFF2-40B4-BE49-F238E27FC236}">
                <a16:creationId xmlns:a16="http://schemas.microsoft.com/office/drawing/2014/main" id="{BCBCE449-D5C8-AF99-8DF8-8D3577DD2C93}"/>
              </a:ext>
            </a:extLst>
          </p:cNvPr>
          <p:cNvSpPr/>
          <p:nvPr/>
        </p:nvSpPr>
        <p:spPr>
          <a:xfrm>
            <a:off x="3386071" y="1325676"/>
            <a:ext cx="6605648" cy="4206648"/>
          </a:xfrm>
          <a:prstGeom prst="rect">
            <a:avLst/>
          </a:prstGeom>
          <a:ln>
            <a:noFill/>
          </a:ln>
        </p:spPr>
        <p:txBody>
          <a:bodyPr/>
          <a:lstStyle/>
          <a:p>
            <a:endParaRPr lang="de-DE"/>
          </a:p>
        </p:txBody>
      </p:sp>
      <p:sp>
        <p:nvSpPr>
          <p:cNvPr id="13" name="Freeform 12">
            <a:extLst>
              <a:ext uri="{FF2B5EF4-FFF2-40B4-BE49-F238E27FC236}">
                <a16:creationId xmlns:a16="http://schemas.microsoft.com/office/drawing/2014/main" id="{015EF538-3791-2DEC-63FB-E36A045F4604}"/>
              </a:ext>
            </a:extLst>
          </p:cNvPr>
          <p:cNvSpPr/>
          <p:nvPr/>
        </p:nvSpPr>
        <p:spPr>
          <a:xfrm rot="21599984">
            <a:off x="5468120" y="3523781"/>
            <a:ext cx="756176" cy="0"/>
          </a:xfrm>
          <a:custGeom>
            <a:avLst/>
            <a:gdLst/>
            <a:ahLst/>
            <a:cxnLst/>
            <a:rect l="0" t="0" r="0" b="0"/>
            <a:pathLst>
              <a:path>
                <a:moveTo>
                  <a:pt x="0" y="0"/>
                </a:moveTo>
                <a:lnTo>
                  <a:pt x="756176" y="0"/>
                </a:lnTo>
              </a:path>
            </a:pathLst>
          </a:cu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endParaRPr lang="de-DE"/>
          </a:p>
        </p:txBody>
      </p:sp>
      <p:sp>
        <p:nvSpPr>
          <p:cNvPr id="14" name="Freeform 13">
            <a:extLst>
              <a:ext uri="{FF2B5EF4-FFF2-40B4-BE49-F238E27FC236}">
                <a16:creationId xmlns:a16="http://schemas.microsoft.com/office/drawing/2014/main" id="{49CBBA88-AF20-4346-A725-95BFF227DACC}"/>
              </a:ext>
            </a:extLst>
          </p:cNvPr>
          <p:cNvSpPr/>
          <p:nvPr/>
        </p:nvSpPr>
        <p:spPr>
          <a:xfrm>
            <a:off x="4039623" y="2993116"/>
            <a:ext cx="1428496" cy="1061340"/>
          </a:xfrm>
          <a:custGeom>
            <a:avLst/>
            <a:gdLst>
              <a:gd name="connsiteX0" fmla="*/ 0 w 1428496"/>
              <a:gd name="connsiteY0" fmla="*/ 176894 h 1061340"/>
              <a:gd name="connsiteX1" fmla="*/ 176894 w 1428496"/>
              <a:gd name="connsiteY1" fmla="*/ 0 h 1061340"/>
              <a:gd name="connsiteX2" fmla="*/ 1251602 w 1428496"/>
              <a:gd name="connsiteY2" fmla="*/ 0 h 1061340"/>
              <a:gd name="connsiteX3" fmla="*/ 1428496 w 1428496"/>
              <a:gd name="connsiteY3" fmla="*/ 176894 h 1061340"/>
              <a:gd name="connsiteX4" fmla="*/ 1428496 w 1428496"/>
              <a:gd name="connsiteY4" fmla="*/ 884446 h 1061340"/>
              <a:gd name="connsiteX5" fmla="*/ 1251602 w 1428496"/>
              <a:gd name="connsiteY5" fmla="*/ 1061340 h 1061340"/>
              <a:gd name="connsiteX6" fmla="*/ 176894 w 1428496"/>
              <a:gd name="connsiteY6" fmla="*/ 1061340 h 1061340"/>
              <a:gd name="connsiteX7" fmla="*/ 0 w 1428496"/>
              <a:gd name="connsiteY7" fmla="*/ 884446 h 1061340"/>
              <a:gd name="connsiteX8" fmla="*/ 0 w 1428496"/>
              <a:gd name="connsiteY8" fmla="*/ 176894 h 106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8496" h="1061340">
                <a:moveTo>
                  <a:pt x="0" y="176894"/>
                </a:moveTo>
                <a:cubicBezTo>
                  <a:pt x="0" y="79198"/>
                  <a:pt x="79198" y="0"/>
                  <a:pt x="176894" y="0"/>
                </a:cubicBezTo>
                <a:lnTo>
                  <a:pt x="1251602" y="0"/>
                </a:lnTo>
                <a:cubicBezTo>
                  <a:pt x="1349298" y="0"/>
                  <a:pt x="1428496" y="79198"/>
                  <a:pt x="1428496" y="176894"/>
                </a:cubicBezTo>
                <a:lnTo>
                  <a:pt x="1428496" y="884446"/>
                </a:lnTo>
                <a:cubicBezTo>
                  <a:pt x="1428496" y="982142"/>
                  <a:pt x="1349298" y="1061340"/>
                  <a:pt x="1251602" y="1061340"/>
                </a:cubicBezTo>
                <a:lnTo>
                  <a:pt x="176894" y="1061340"/>
                </a:lnTo>
                <a:cubicBezTo>
                  <a:pt x="79198" y="1061340"/>
                  <a:pt x="0" y="982142"/>
                  <a:pt x="0" y="884446"/>
                </a:cubicBezTo>
                <a:lnTo>
                  <a:pt x="0" y="176894"/>
                </a:lnTo>
                <a:close/>
              </a:path>
            </a:pathLst>
          </a:custGeom>
          <a:solidFill>
            <a:srgbClr val="00C4F7"/>
          </a:solidFill>
          <a:ln>
            <a:solidFill>
              <a:schemeClr val="tx2">
                <a:lumMod val="60000"/>
                <a:lumOff val="4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610" tIns="102610" rIns="102610" bIns="102610" numCol="1" spcCol="1270" anchor="ctr" anchorCtr="0">
            <a:noAutofit/>
          </a:bodyPr>
          <a:lstStyle/>
          <a:p>
            <a:pPr marL="0" lvl="0" indent="0" algn="ctr" defTabSz="889000">
              <a:lnSpc>
                <a:spcPct val="90000"/>
              </a:lnSpc>
              <a:spcBef>
                <a:spcPct val="0"/>
              </a:spcBef>
              <a:spcAft>
                <a:spcPct val="35000"/>
              </a:spcAft>
              <a:buNone/>
            </a:pPr>
            <a:r>
              <a:rPr lang="en-GB" sz="2000" kern="1200" err="1"/>
              <a:t>GameClient</a:t>
            </a:r>
            <a:endParaRPr lang="en-GB" sz="2000" kern="1200"/>
          </a:p>
        </p:txBody>
      </p:sp>
      <p:sp>
        <p:nvSpPr>
          <p:cNvPr id="15" name="Freeform 14">
            <a:extLst>
              <a:ext uri="{FF2B5EF4-FFF2-40B4-BE49-F238E27FC236}">
                <a16:creationId xmlns:a16="http://schemas.microsoft.com/office/drawing/2014/main" id="{77C65E85-2621-2AD3-7423-C9981530AEDE}"/>
              </a:ext>
            </a:extLst>
          </p:cNvPr>
          <p:cNvSpPr/>
          <p:nvPr/>
        </p:nvSpPr>
        <p:spPr>
          <a:xfrm>
            <a:off x="6224297" y="3167344"/>
            <a:ext cx="958157" cy="712865"/>
          </a:xfrm>
          <a:custGeom>
            <a:avLst/>
            <a:gdLst>
              <a:gd name="connsiteX0" fmla="*/ 0 w 958157"/>
              <a:gd name="connsiteY0" fmla="*/ 118813 h 712865"/>
              <a:gd name="connsiteX1" fmla="*/ 118813 w 958157"/>
              <a:gd name="connsiteY1" fmla="*/ 0 h 712865"/>
              <a:gd name="connsiteX2" fmla="*/ 839344 w 958157"/>
              <a:gd name="connsiteY2" fmla="*/ 0 h 712865"/>
              <a:gd name="connsiteX3" fmla="*/ 958157 w 958157"/>
              <a:gd name="connsiteY3" fmla="*/ 118813 h 712865"/>
              <a:gd name="connsiteX4" fmla="*/ 958157 w 958157"/>
              <a:gd name="connsiteY4" fmla="*/ 594052 h 712865"/>
              <a:gd name="connsiteX5" fmla="*/ 839344 w 958157"/>
              <a:gd name="connsiteY5" fmla="*/ 712865 h 712865"/>
              <a:gd name="connsiteX6" fmla="*/ 118813 w 958157"/>
              <a:gd name="connsiteY6" fmla="*/ 712865 h 712865"/>
              <a:gd name="connsiteX7" fmla="*/ 0 w 958157"/>
              <a:gd name="connsiteY7" fmla="*/ 594052 h 712865"/>
              <a:gd name="connsiteX8" fmla="*/ 0 w 958157"/>
              <a:gd name="connsiteY8" fmla="*/ 118813 h 71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8157" h="712865">
                <a:moveTo>
                  <a:pt x="0" y="118813"/>
                </a:moveTo>
                <a:cubicBezTo>
                  <a:pt x="0" y="53194"/>
                  <a:pt x="53194" y="0"/>
                  <a:pt x="118813" y="0"/>
                </a:cubicBezTo>
                <a:lnTo>
                  <a:pt x="839344" y="0"/>
                </a:lnTo>
                <a:cubicBezTo>
                  <a:pt x="904963" y="0"/>
                  <a:pt x="958157" y="53194"/>
                  <a:pt x="958157" y="118813"/>
                </a:cubicBezTo>
                <a:lnTo>
                  <a:pt x="958157" y="594052"/>
                </a:lnTo>
                <a:cubicBezTo>
                  <a:pt x="958157" y="659671"/>
                  <a:pt x="904963" y="712865"/>
                  <a:pt x="839344" y="712865"/>
                </a:cubicBezTo>
                <a:lnTo>
                  <a:pt x="118813" y="712865"/>
                </a:lnTo>
                <a:cubicBezTo>
                  <a:pt x="53194" y="712865"/>
                  <a:pt x="0" y="659671"/>
                  <a:pt x="0" y="594052"/>
                </a:cubicBezTo>
                <a:lnTo>
                  <a:pt x="0" y="118813"/>
                </a:lnTo>
                <a:close/>
              </a:path>
            </a:pathLst>
          </a:custGeom>
          <a:solidFill>
            <a:srgbClr val="00C4F7"/>
          </a:solidFill>
          <a:ln>
            <a:solidFill>
              <a:schemeClr val="tx2">
                <a:lumMod val="60000"/>
                <a:lumOff val="4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5599" tIns="85599" rIns="85599" bIns="85599" numCol="1" spcCol="1270" anchor="ctr" anchorCtr="0">
            <a:noAutofit/>
          </a:bodyPr>
          <a:lstStyle/>
          <a:p>
            <a:pPr marL="0" lvl="0" indent="0" algn="ctr" defTabSz="889000">
              <a:lnSpc>
                <a:spcPct val="90000"/>
              </a:lnSpc>
              <a:spcBef>
                <a:spcPct val="0"/>
              </a:spcBef>
              <a:spcAft>
                <a:spcPct val="35000"/>
              </a:spcAft>
              <a:buNone/>
            </a:pPr>
            <a:r>
              <a:rPr lang="en-GB" sz="2000" kern="1200"/>
              <a:t>Pit</a:t>
            </a:r>
          </a:p>
        </p:txBody>
      </p:sp>
      <p:sp>
        <p:nvSpPr>
          <p:cNvPr id="16" name="Freeform 15">
            <a:extLst>
              <a:ext uri="{FF2B5EF4-FFF2-40B4-BE49-F238E27FC236}">
                <a16:creationId xmlns:a16="http://schemas.microsoft.com/office/drawing/2014/main" id="{76678E79-5645-92F9-652E-B55DA38B5655}"/>
              </a:ext>
            </a:extLst>
          </p:cNvPr>
          <p:cNvSpPr/>
          <p:nvPr/>
        </p:nvSpPr>
        <p:spPr>
          <a:xfrm rot="19014702">
            <a:off x="6953719" y="2836278"/>
            <a:ext cx="969270" cy="0"/>
          </a:xfrm>
          <a:custGeom>
            <a:avLst/>
            <a:gdLst/>
            <a:ahLst/>
            <a:cxnLst/>
            <a:rect l="0" t="0" r="0" b="0"/>
            <a:pathLst>
              <a:path>
                <a:moveTo>
                  <a:pt x="0" y="0"/>
                </a:moveTo>
                <a:lnTo>
                  <a:pt x="969270" y="0"/>
                </a:lnTo>
              </a:path>
            </a:pathLst>
          </a:custGeom>
          <a:noFill/>
          <a:ln w="28575">
            <a:headEnd type="none" w="med" len="med"/>
            <a:tailEnd type="arrow" w="med" len="med"/>
          </a:ln>
        </p:spPr>
        <p:style>
          <a:lnRef idx="1">
            <a:schemeClr val="accent1"/>
          </a:lnRef>
          <a:fillRef idx="0">
            <a:schemeClr val="accent1"/>
          </a:fillRef>
          <a:effectRef idx="0">
            <a:schemeClr val="accent1"/>
          </a:effectRef>
          <a:fontRef idx="minor">
            <a:schemeClr val="tx1">
              <a:hueOff val="0"/>
              <a:satOff val="0"/>
              <a:lumOff val="0"/>
              <a:alphaOff val="0"/>
            </a:schemeClr>
          </a:fontRef>
        </p:style>
        <p:txBody>
          <a:bodyPr/>
          <a:lstStyle/>
          <a:p>
            <a:endParaRPr lang="de-DE"/>
          </a:p>
        </p:txBody>
      </p:sp>
      <p:sp>
        <p:nvSpPr>
          <p:cNvPr id="17" name="Freeform 16">
            <a:extLst>
              <a:ext uri="{FF2B5EF4-FFF2-40B4-BE49-F238E27FC236}">
                <a16:creationId xmlns:a16="http://schemas.microsoft.com/office/drawing/2014/main" id="{A7EC0AC1-EB24-73ED-BAE2-020C50C0B90F}"/>
              </a:ext>
            </a:extLst>
          </p:cNvPr>
          <p:cNvSpPr/>
          <p:nvPr/>
        </p:nvSpPr>
        <p:spPr>
          <a:xfrm>
            <a:off x="7608166" y="1852313"/>
            <a:ext cx="1066223" cy="652898"/>
          </a:xfrm>
          <a:custGeom>
            <a:avLst/>
            <a:gdLst>
              <a:gd name="connsiteX0" fmla="*/ 0 w 1066223"/>
              <a:gd name="connsiteY0" fmla="*/ 108819 h 652898"/>
              <a:gd name="connsiteX1" fmla="*/ 108819 w 1066223"/>
              <a:gd name="connsiteY1" fmla="*/ 0 h 652898"/>
              <a:gd name="connsiteX2" fmla="*/ 957404 w 1066223"/>
              <a:gd name="connsiteY2" fmla="*/ 0 h 652898"/>
              <a:gd name="connsiteX3" fmla="*/ 1066223 w 1066223"/>
              <a:gd name="connsiteY3" fmla="*/ 108819 h 652898"/>
              <a:gd name="connsiteX4" fmla="*/ 1066223 w 1066223"/>
              <a:gd name="connsiteY4" fmla="*/ 544079 h 652898"/>
              <a:gd name="connsiteX5" fmla="*/ 957404 w 1066223"/>
              <a:gd name="connsiteY5" fmla="*/ 652898 h 652898"/>
              <a:gd name="connsiteX6" fmla="*/ 108819 w 1066223"/>
              <a:gd name="connsiteY6" fmla="*/ 652898 h 652898"/>
              <a:gd name="connsiteX7" fmla="*/ 0 w 1066223"/>
              <a:gd name="connsiteY7" fmla="*/ 544079 h 652898"/>
              <a:gd name="connsiteX8" fmla="*/ 0 w 1066223"/>
              <a:gd name="connsiteY8" fmla="*/ 108819 h 65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6223" h="652898">
                <a:moveTo>
                  <a:pt x="0" y="108819"/>
                </a:moveTo>
                <a:cubicBezTo>
                  <a:pt x="0" y="48720"/>
                  <a:pt x="48720" y="0"/>
                  <a:pt x="108819" y="0"/>
                </a:cubicBezTo>
                <a:lnTo>
                  <a:pt x="957404" y="0"/>
                </a:lnTo>
                <a:cubicBezTo>
                  <a:pt x="1017503" y="0"/>
                  <a:pt x="1066223" y="48720"/>
                  <a:pt x="1066223" y="108819"/>
                </a:cubicBezTo>
                <a:lnTo>
                  <a:pt x="1066223" y="544079"/>
                </a:lnTo>
                <a:cubicBezTo>
                  <a:pt x="1066223" y="604178"/>
                  <a:pt x="1017503" y="652898"/>
                  <a:pt x="957404" y="652898"/>
                </a:cubicBezTo>
                <a:lnTo>
                  <a:pt x="108819" y="652898"/>
                </a:lnTo>
                <a:cubicBezTo>
                  <a:pt x="48720" y="652898"/>
                  <a:pt x="0" y="604178"/>
                  <a:pt x="0" y="544079"/>
                </a:cubicBezTo>
                <a:lnTo>
                  <a:pt x="0" y="108819"/>
                </a:lnTo>
                <a:close/>
              </a:path>
            </a:pathLst>
          </a:custGeom>
          <a:solidFill>
            <a:srgbClr val="00C4F7"/>
          </a:solidFill>
          <a:ln>
            <a:solidFill>
              <a:schemeClr val="tx2">
                <a:lumMod val="60000"/>
                <a:lumOff val="4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672" tIns="82672" rIns="82672" bIns="82672" numCol="1" spcCol="1270" anchor="ctr" anchorCtr="0">
            <a:noAutofit/>
          </a:bodyPr>
          <a:lstStyle/>
          <a:p>
            <a:pPr marL="0" lvl="0" indent="0" algn="ctr" defTabSz="889000">
              <a:lnSpc>
                <a:spcPct val="90000"/>
              </a:lnSpc>
              <a:spcBef>
                <a:spcPct val="0"/>
              </a:spcBef>
              <a:spcAft>
                <a:spcPct val="35000"/>
              </a:spcAft>
              <a:buNone/>
            </a:pPr>
            <a:r>
              <a:rPr lang="en-GB" sz="2000" kern="1200"/>
              <a:t>Player</a:t>
            </a:r>
          </a:p>
        </p:txBody>
      </p:sp>
      <p:sp>
        <p:nvSpPr>
          <p:cNvPr id="18" name="Freeform 17">
            <a:extLst>
              <a:ext uri="{FF2B5EF4-FFF2-40B4-BE49-F238E27FC236}">
                <a16:creationId xmlns:a16="http://schemas.microsoft.com/office/drawing/2014/main" id="{3BD2025C-0CCD-7B6A-6203-56EFF31EBDAB}"/>
              </a:ext>
            </a:extLst>
          </p:cNvPr>
          <p:cNvSpPr/>
          <p:nvPr/>
        </p:nvSpPr>
        <p:spPr>
          <a:xfrm rot="2629910">
            <a:off x="6938236" y="4219270"/>
            <a:ext cx="979171" cy="0"/>
          </a:xfrm>
          <a:custGeom>
            <a:avLst/>
            <a:gdLst/>
            <a:ahLst/>
            <a:cxnLst/>
            <a:rect l="0" t="0" r="0" b="0"/>
            <a:pathLst>
              <a:path>
                <a:moveTo>
                  <a:pt x="0" y="0"/>
                </a:moveTo>
                <a:lnTo>
                  <a:pt x="979171" y="0"/>
                </a:lnTo>
              </a:path>
            </a:pathLst>
          </a:custGeom>
          <a:noFill/>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hueOff val="0"/>
              <a:satOff val="0"/>
              <a:lumOff val="0"/>
              <a:alphaOff val="0"/>
            </a:schemeClr>
          </a:fontRef>
        </p:style>
        <p:txBody>
          <a:bodyPr/>
          <a:lstStyle/>
          <a:p>
            <a:endParaRPr lang="de-DE"/>
          </a:p>
        </p:txBody>
      </p:sp>
      <p:sp>
        <p:nvSpPr>
          <p:cNvPr id="19" name="Freeform 18">
            <a:extLst>
              <a:ext uri="{FF2B5EF4-FFF2-40B4-BE49-F238E27FC236}">
                <a16:creationId xmlns:a16="http://schemas.microsoft.com/office/drawing/2014/main" id="{789DB86F-E8D8-F288-8F28-6E263927C660}"/>
              </a:ext>
            </a:extLst>
          </p:cNvPr>
          <p:cNvSpPr/>
          <p:nvPr/>
        </p:nvSpPr>
        <p:spPr>
          <a:xfrm>
            <a:off x="7612535" y="4558330"/>
            <a:ext cx="1086372" cy="719494"/>
          </a:xfrm>
          <a:custGeom>
            <a:avLst/>
            <a:gdLst>
              <a:gd name="connsiteX0" fmla="*/ 0 w 1086372"/>
              <a:gd name="connsiteY0" fmla="*/ 119918 h 719494"/>
              <a:gd name="connsiteX1" fmla="*/ 119918 w 1086372"/>
              <a:gd name="connsiteY1" fmla="*/ 0 h 719494"/>
              <a:gd name="connsiteX2" fmla="*/ 966454 w 1086372"/>
              <a:gd name="connsiteY2" fmla="*/ 0 h 719494"/>
              <a:gd name="connsiteX3" fmla="*/ 1086372 w 1086372"/>
              <a:gd name="connsiteY3" fmla="*/ 119918 h 719494"/>
              <a:gd name="connsiteX4" fmla="*/ 1086372 w 1086372"/>
              <a:gd name="connsiteY4" fmla="*/ 599576 h 719494"/>
              <a:gd name="connsiteX5" fmla="*/ 966454 w 1086372"/>
              <a:gd name="connsiteY5" fmla="*/ 719494 h 719494"/>
              <a:gd name="connsiteX6" fmla="*/ 119918 w 1086372"/>
              <a:gd name="connsiteY6" fmla="*/ 719494 h 719494"/>
              <a:gd name="connsiteX7" fmla="*/ 0 w 1086372"/>
              <a:gd name="connsiteY7" fmla="*/ 599576 h 719494"/>
              <a:gd name="connsiteX8" fmla="*/ 0 w 1086372"/>
              <a:gd name="connsiteY8" fmla="*/ 119918 h 719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6372" h="719494">
                <a:moveTo>
                  <a:pt x="0" y="119918"/>
                </a:moveTo>
                <a:cubicBezTo>
                  <a:pt x="0" y="53689"/>
                  <a:pt x="53689" y="0"/>
                  <a:pt x="119918" y="0"/>
                </a:cubicBezTo>
                <a:lnTo>
                  <a:pt x="966454" y="0"/>
                </a:lnTo>
                <a:cubicBezTo>
                  <a:pt x="1032683" y="0"/>
                  <a:pt x="1086372" y="53689"/>
                  <a:pt x="1086372" y="119918"/>
                </a:cubicBezTo>
                <a:lnTo>
                  <a:pt x="1086372" y="599576"/>
                </a:lnTo>
                <a:cubicBezTo>
                  <a:pt x="1086372" y="665805"/>
                  <a:pt x="1032683" y="719494"/>
                  <a:pt x="966454" y="719494"/>
                </a:cubicBezTo>
                <a:lnTo>
                  <a:pt x="119918" y="719494"/>
                </a:lnTo>
                <a:cubicBezTo>
                  <a:pt x="53689" y="719494"/>
                  <a:pt x="0" y="665805"/>
                  <a:pt x="0" y="599576"/>
                </a:cubicBezTo>
                <a:lnTo>
                  <a:pt x="0" y="119918"/>
                </a:lnTo>
                <a:close/>
              </a:path>
            </a:pathLst>
          </a:custGeom>
          <a:solidFill>
            <a:srgbClr val="00C4F7"/>
          </a:solidFill>
          <a:ln>
            <a:solidFill>
              <a:schemeClr val="tx2">
                <a:lumMod val="60000"/>
                <a:lumOff val="4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5923" tIns="85923" rIns="85923" bIns="85923" numCol="1" spcCol="1270" anchor="ctr" anchorCtr="0">
            <a:noAutofit/>
          </a:bodyPr>
          <a:lstStyle/>
          <a:p>
            <a:pPr marL="0" lvl="0" indent="0" algn="ctr" defTabSz="889000">
              <a:lnSpc>
                <a:spcPct val="90000"/>
              </a:lnSpc>
              <a:spcBef>
                <a:spcPct val="0"/>
              </a:spcBef>
              <a:spcAft>
                <a:spcPct val="35000"/>
              </a:spcAft>
              <a:buNone/>
            </a:pPr>
            <a:r>
              <a:rPr lang="en-GB" sz="2000" kern="1200"/>
              <a:t>Arena</a:t>
            </a:r>
          </a:p>
        </p:txBody>
      </p:sp>
      <p:sp>
        <p:nvSpPr>
          <p:cNvPr id="8" name="Rounded Rectangle 7">
            <a:extLst>
              <a:ext uri="{FF2B5EF4-FFF2-40B4-BE49-F238E27FC236}">
                <a16:creationId xmlns:a16="http://schemas.microsoft.com/office/drawing/2014/main" id="{379E01FF-7FD4-6F81-C953-4F08FEBEF922}"/>
              </a:ext>
            </a:extLst>
          </p:cNvPr>
          <p:cNvSpPr/>
          <p:nvPr/>
        </p:nvSpPr>
        <p:spPr>
          <a:xfrm>
            <a:off x="556816" y="3251246"/>
            <a:ext cx="1656184" cy="574676"/>
          </a:xfrm>
          <a:prstGeom prst="roundRect">
            <a:avLst/>
          </a:prstGeom>
          <a:solidFill>
            <a:schemeClr val="accent6"/>
          </a:solidFill>
          <a:ln>
            <a:solidFill>
              <a:schemeClr val="accent6">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DE"/>
              <a:t>SocketServer</a:t>
            </a:r>
          </a:p>
        </p:txBody>
      </p:sp>
      <p:sp>
        <p:nvSpPr>
          <p:cNvPr id="11" name="Rounded Rectangle 10">
            <a:extLst>
              <a:ext uri="{FF2B5EF4-FFF2-40B4-BE49-F238E27FC236}">
                <a16:creationId xmlns:a16="http://schemas.microsoft.com/office/drawing/2014/main" id="{B7257882-CC04-2C9C-2C17-2EF9F55685CE}"/>
              </a:ext>
            </a:extLst>
          </p:cNvPr>
          <p:cNvSpPr/>
          <p:nvPr/>
        </p:nvSpPr>
        <p:spPr>
          <a:xfrm>
            <a:off x="9593556" y="4954705"/>
            <a:ext cx="1530294" cy="574675"/>
          </a:xfrm>
          <a:prstGeom prst="roundRect">
            <a:avLst/>
          </a:prstGeom>
          <a:solidFill>
            <a:srgbClr val="00C4F8"/>
          </a:solidFill>
          <a:ln>
            <a:solidFill>
              <a:schemeClr val="tx2">
                <a:lumMod val="60000"/>
                <a:lumOff val="4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DE" sz="2000"/>
              <a:t>Spiellogik</a:t>
            </a:r>
          </a:p>
        </p:txBody>
      </p:sp>
      <p:cxnSp>
        <p:nvCxnSpPr>
          <p:cNvPr id="37" name="Straight Connector 36">
            <a:extLst>
              <a:ext uri="{FF2B5EF4-FFF2-40B4-BE49-F238E27FC236}">
                <a16:creationId xmlns:a16="http://schemas.microsoft.com/office/drawing/2014/main" id="{88881284-D652-DE98-A5D5-EB155683FBB8}"/>
              </a:ext>
            </a:extLst>
          </p:cNvPr>
          <p:cNvCxnSpPr>
            <a:cxnSpLocks/>
          </p:cNvCxnSpPr>
          <p:nvPr/>
        </p:nvCxnSpPr>
        <p:spPr>
          <a:xfrm>
            <a:off x="8740452" y="5153222"/>
            <a:ext cx="819595" cy="0"/>
          </a:xfrm>
          <a:prstGeom prst="line">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41677D78-61A0-C7F9-DC74-CDDDF7A6F5E7}"/>
              </a:ext>
            </a:extLst>
          </p:cNvPr>
          <p:cNvCxnSpPr>
            <a:cxnSpLocks/>
          </p:cNvCxnSpPr>
          <p:nvPr/>
        </p:nvCxnSpPr>
        <p:spPr>
          <a:xfrm flipV="1">
            <a:off x="8328248" y="2528644"/>
            <a:ext cx="0" cy="1990281"/>
          </a:xfrm>
          <a:prstGeom prst="line">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2" name="Circular Arrow 51">
            <a:extLst>
              <a:ext uri="{FF2B5EF4-FFF2-40B4-BE49-F238E27FC236}">
                <a16:creationId xmlns:a16="http://schemas.microsoft.com/office/drawing/2014/main" id="{B8318139-5F58-59AD-B87C-8FE6E7E977F1}"/>
              </a:ext>
            </a:extLst>
          </p:cNvPr>
          <p:cNvSpPr/>
          <p:nvPr/>
        </p:nvSpPr>
        <p:spPr>
          <a:xfrm rot="901353">
            <a:off x="2194654" y="2878309"/>
            <a:ext cx="1940915" cy="1290953"/>
          </a:xfrm>
          <a:prstGeom prst="circularArrow">
            <a:avLst>
              <a:gd name="adj1" fmla="val 6427"/>
              <a:gd name="adj2" fmla="val 1175244"/>
              <a:gd name="adj3" fmla="val 18365826"/>
              <a:gd name="adj4" fmla="val 11435212"/>
              <a:gd name="adj5" fmla="val 12500"/>
            </a:avLst>
          </a:prstGeom>
          <a:solidFill>
            <a:schemeClr val="accent6"/>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53" name="Circular Arrow 52">
            <a:extLst>
              <a:ext uri="{FF2B5EF4-FFF2-40B4-BE49-F238E27FC236}">
                <a16:creationId xmlns:a16="http://schemas.microsoft.com/office/drawing/2014/main" id="{A4E97D73-3829-C338-72D2-BC6B95F56CF4}"/>
              </a:ext>
            </a:extLst>
          </p:cNvPr>
          <p:cNvSpPr/>
          <p:nvPr/>
        </p:nvSpPr>
        <p:spPr>
          <a:xfrm rot="11540056">
            <a:off x="2056027" y="2902679"/>
            <a:ext cx="1912877" cy="1242216"/>
          </a:xfrm>
          <a:prstGeom prst="circularArrow">
            <a:avLst>
              <a:gd name="adj1" fmla="val 6427"/>
              <a:gd name="adj2" fmla="val 1175244"/>
              <a:gd name="adj3" fmla="val 18365826"/>
              <a:gd name="adj4" fmla="val 11435212"/>
              <a:gd name="adj5" fmla="val 12500"/>
            </a:avLst>
          </a:prstGeom>
          <a:solidFill>
            <a:srgbClr val="00C4F7"/>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pic>
        <p:nvPicPr>
          <p:cNvPr id="35" name="Graphic 34" descr="Gears with solid fill">
            <a:extLst>
              <a:ext uri="{FF2B5EF4-FFF2-40B4-BE49-F238E27FC236}">
                <a16:creationId xmlns:a16="http://schemas.microsoft.com/office/drawing/2014/main" id="{646B1E56-B1AB-E105-6EC9-9E6E51864B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35488" y="5532324"/>
            <a:ext cx="856924" cy="856924"/>
          </a:xfrm>
          <a:prstGeom prst="rect">
            <a:avLst/>
          </a:prstGeom>
        </p:spPr>
      </p:pic>
      <p:sp>
        <p:nvSpPr>
          <p:cNvPr id="4" name="Rectangle 21">
            <a:extLst>
              <a:ext uri="{FF2B5EF4-FFF2-40B4-BE49-F238E27FC236}">
                <a16:creationId xmlns:a16="http://schemas.microsoft.com/office/drawing/2014/main" id="{B74C9056-EDC6-BC4A-2845-4B0D494643C2}"/>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Maximilian Bachmann</a:t>
            </a:r>
            <a:endParaRPr lang="en-DE" sz="1400">
              <a:latin typeface="Arial" panose="020B0604020202020204" pitchFamily="34" charset="0"/>
              <a:cs typeface="Arial" panose="020B0604020202020204" pitchFamily="34" charset="0"/>
            </a:endParaRPr>
          </a:p>
        </p:txBody>
      </p:sp>
      <p:pic>
        <p:nvPicPr>
          <p:cNvPr id="9" name="Graphic 8" descr="Brain with solid fill">
            <a:extLst>
              <a:ext uri="{FF2B5EF4-FFF2-40B4-BE49-F238E27FC236}">
                <a16:creationId xmlns:a16="http://schemas.microsoft.com/office/drawing/2014/main" id="{D40BB2C2-34DD-6024-7909-803F1C637E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35488" y="5526870"/>
            <a:ext cx="862378" cy="862378"/>
          </a:xfrm>
          <a:prstGeom prst="rect">
            <a:avLst/>
          </a:prstGeom>
        </p:spPr>
      </p:pic>
      <p:sp>
        <p:nvSpPr>
          <p:cNvPr id="33" name="Textplatzhalter 2">
            <a:extLst>
              <a:ext uri="{FF2B5EF4-FFF2-40B4-BE49-F238E27FC236}">
                <a16:creationId xmlns:a16="http://schemas.microsoft.com/office/drawing/2014/main" id="{4DA9DA3C-5078-1D7B-343B-C848CDE8C55B}"/>
              </a:ext>
            </a:extLst>
          </p:cNvPr>
          <p:cNvSpPr txBox="1">
            <a:spLocks/>
          </p:cNvSpPr>
          <p:nvPr/>
        </p:nvSpPr>
        <p:spPr bwMode="auto">
          <a:xfrm>
            <a:off x="2427295" y="1621881"/>
            <a:ext cx="9241028" cy="461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marL="0" indent="0" algn="l" rtl="0" eaLnBrk="1" fontAlgn="base" hangingPunct="1">
              <a:spcBef>
                <a:spcPct val="20000"/>
              </a:spcBef>
              <a:spcAft>
                <a:spcPct val="0"/>
              </a:spcAft>
              <a:buClr>
                <a:srgbClr val="80BA24"/>
              </a:buClr>
              <a:buSzPct val="106000"/>
              <a:buFont typeface="Wingdings" pitchFamily="2" charset="2"/>
              <a:buNone/>
              <a:defRPr sz="1800" kern="1200">
                <a:solidFill>
                  <a:srgbClr val="4A5C66"/>
                </a:solidFill>
                <a:latin typeface="Arial" pitchFamily="34" charset="0"/>
                <a:ea typeface="MS PGothic" pitchFamily="34" charset="-128"/>
                <a:cs typeface="Arial" pitchFamily="34" charset="0"/>
              </a:defRPr>
            </a:lvl1pPr>
            <a:lvl2pPr marL="552450" indent="-285750" algn="l" rtl="0" eaLnBrk="1" fontAlgn="base" hangingPunct="1">
              <a:spcBef>
                <a:spcPct val="20000"/>
              </a:spcBef>
              <a:spcAft>
                <a:spcPct val="0"/>
              </a:spcAft>
              <a:buClr>
                <a:srgbClr val="80BA24"/>
              </a:buClr>
              <a:buSzPct val="90000"/>
              <a:buFont typeface="Wingdings" pitchFamily="2" charset="2"/>
              <a:buChar char="§"/>
              <a:defRPr kern="1200">
                <a:solidFill>
                  <a:srgbClr val="4A5C66"/>
                </a:solidFill>
                <a:latin typeface="Arial" pitchFamily="34" charset="0"/>
                <a:ea typeface="Arial" charset="0"/>
                <a:cs typeface="Arial" pitchFamily="34" charset="0"/>
              </a:defRPr>
            </a:lvl2pPr>
            <a:lvl3pPr marL="8286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3pPr>
            <a:lvl4pPr marL="10953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4pPr>
            <a:lvl5pPr marL="13620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de-DE"/>
              <a:t>Initialisierung </a:t>
            </a:r>
          </a:p>
          <a:p>
            <a:pPr marL="838200" lvl="1">
              <a:buFont typeface="Arial" panose="020B0604020202020204" pitchFamily="34" charset="0"/>
              <a:buChar char="•"/>
            </a:pPr>
            <a:r>
              <a:rPr lang="de-DE"/>
              <a:t>Arena</a:t>
            </a:r>
          </a:p>
          <a:p>
            <a:pPr marL="838200" lvl="1">
              <a:buFont typeface="Arial" panose="020B0604020202020204" pitchFamily="34" charset="0"/>
              <a:buChar char="•"/>
            </a:pPr>
            <a:r>
              <a:rPr lang="de-DE"/>
              <a:t>Spieler (= Klasse Player)</a:t>
            </a:r>
          </a:p>
          <a:p>
            <a:pPr marL="1114425" lvl="2">
              <a:buFont typeface="Arial" panose="020B0604020202020204" pitchFamily="34" charset="0"/>
              <a:buChar char="•"/>
            </a:pPr>
            <a:r>
              <a:rPr lang="de-DE"/>
              <a:t>Externe(</a:t>
            </a:r>
            <a:r>
              <a:rPr lang="de-DE" err="1"/>
              <a:t>r</a:t>
            </a:r>
            <a:r>
              <a:rPr lang="de-DE"/>
              <a:t>) Spieler</a:t>
            </a:r>
          </a:p>
          <a:p>
            <a:pPr marL="1114425" lvl="2">
              <a:buFont typeface="Arial" panose="020B0604020202020204" pitchFamily="34" charset="0"/>
              <a:buChar char="•"/>
            </a:pPr>
            <a:r>
              <a:rPr lang="de-DE"/>
              <a:t>Neuronales Netzes</a:t>
            </a:r>
          </a:p>
          <a:p>
            <a:pPr marL="285750" indent="-285750">
              <a:buFont typeface="Arial" panose="020B0604020202020204" pitchFamily="34" charset="0"/>
              <a:buChar char="•"/>
            </a:pPr>
            <a:r>
              <a:rPr lang="de-DE"/>
              <a:t>Verwaltende Tätigkeiten</a:t>
            </a:r>
          </a:p>
          <a:p>
            <a:pPr marL="838200" lvl="1">
              <a:buFont typeface="Arial" panose="020B0604020202020204" pitchFamily="34" charset="0"/>
              <a:buChar char="•"/>
            </a:pPr>
            <a:r>
              <a:rPr lang="de-DE"/>
              <a:t>Setzen von Zügen</a:t>
            </a:r>
          </a:p>
          <a:p>
            <a:pPr marL="838200" lvl="1">
              <a:buFont typeface="Arial" panose="020B0604020202020204" pitchFamily="34" charset="0"/>
              <a:buChar char="•"/>
            </a:pPr>
            <a:r>
              <a:rPr lang="de-DE"/>
              <a:t>Stoppen der Arena</a:t>
            </a:r>
          </a:p>
          <a:p>
            <a:pPr marL="285750" indent="-285750">
              <a:buFont typeface="Arial" panose="020B0604020202020204" pitchFamily="34" charset="0"/>
              <a:buChar char="•"/>
            </a:pPr>
            <a:r>
              <a:rPr lang="de-DE"/>
              <a:t>Beinhaltet Logik zu jeglichen zusätzlichen Funktionalität</a:t>
            </a:r>
          </a:p>
          <a:p>
            <a:pPr marL="838200" lvl="1">
              <a:buFont typeface="Arial" panose="020B0604020202020204" pitchFamily="34" charset="0"/>
              <a:buChar char="•"/>
            </a:pPr>
            <a:r>
              <a:rPr lang="de-DE" err="1">
                <a:latin typeface="Arial"/>
                <a:cs typeface="Arial"/>
              </a:rPr>
              <a:t>undo_move</a:t>
            </a:r>
            <a:endParaRPr lang="de-DE">
              <a:latin typeface="Arial"/>
              <a:cs typeface="Arial"/>
            </a:endParaRPr>
          </a:p>
          <a:p>
            <a:pPr marL="838200" lvl="1">
              <a:buFont typeface="Arial" panose="020B0604020202020204" pitchFamily="34" charset="0"/>
              <a:buChar char="•"/>
            </a:pPr>
            <a:r>
              <a:rPr lang="de-DE" err="1">
                <a:latin typeface="Arial"/>
                <a:cs typeface="Arial"/>
              </a:rPr>
              <a:t>blunder</a:t>
            </a:r>
            <a:endParaRPr lang="de-DE"/>
          </a:p>
          <a:p>
            <a:pPr marL="838200" lvl="1">
              <a:buFont typeface="Arial" panose="020B0604020202020204" pitchFamily="34" charset="0"/>
              <a:buChar char="•"/>
            </a:pPr>
            <a:r>
              <a:rPr lang="de-DE" err="1">
                <a:latin typeface="Arial"/>
                <a:cs typeface="Arial"/>
              </a:rPr>
              <a:t>timeline</a:t>
            </a:r>
            <a:r>
              <a:rPr lang="de-DE">
                <a:latin typeface="Arial"/>
                <a:cs typeface="Arial"/>
              </a:rPr>
              <a:t> </a:t>
            </a:r>
          </a:p>
          <a:p>
            <a:pPr marL="1114425" lvl="2">
              <a:buFont typeface="Arial" panose="020B0604020202020204" pitchFamily="34" charset="0"/>
              <a:buChar char="•"/>
            </a:pPr>
            <a:r>
              <a:rPr lang="de-DE" err="1">
                <a:latin typeface="Arial"/>
                <a:cs typeface="Arial"/>
              </a:rPr>
              <a:t>step</a:t>
            </a:r>
            <a:r>
              <a:rPr lang="de-DE">
                <a:latin typeface="Arial"/>
                <a:cs typeface="Arial"/>
              </a:rPr>
              <a:t>, </a:t>
            </a:r>
            <a:r>
              <a:rPr lang="de-DE" err="1">
                <a:latin typeface="Arial"/>
                <a:cs typeface="Arial"/>
              </a:rPr>
              <a:t>unstep</a:t>
            </a:r>
            <a:endParaRPr lang="de-DE">
              <a:latin typeface="Arial"/>
              <a:cs typeface="Arial"/>
            </a:endParaRPr>
          </a:p>
          <a:p>
            <a:pPr marL="838200" lvl="1">
              <a:buFont typeface="Arial" panose="020B0604020202020204" pitchFamily="34" charset="0"/>
              <a:buChar char="•"/>
            </a:pPr>
            <a:endParaRPr lang="de-DE"/>
          </a:p>
          <a:p>
            <a:pPr marL="838200" lvl="1">
              <a:buFont typeface="Arial" panose="020B0604020202020204" pitchFamily="34" charset="0"/>
              <a:buChar char="•"/>
            </a:pPr>
            <a:endParaRPr lang="de-DE"/>
          </a:p>
          <a:p>
            <a:pPr marL="838200" lvl="1">
              <a:buFont typeface="Arial" panose="020B0604020202020204" pitchFamily="34" charset="0"/>
              <a:buChar char="•"/>
            </a:pPr>
            <a:endParaRPr lang="de-DE"/>
          </a:p>
          <a:p>
            <a:pPr marL="838200" lvl="1">
              <a:buFont typeface="Arial" panose="020B0604020202020204" pitchFamily="34" charset="0"/>
              <a:buChar char="•"/>
            </a:pPr>
            <a:endParaRPr lang="de-DE"/>
          </a:p>
          <a:p>
            <a:pPr lvl="1" indent="0">
              <a:buFont typeface="Wingdings" pitchFamily="2" charset="2"/>
              <a:buNone/>
            </a:pPr>
            <a:endParaRPr lang="de-DE"/>
          </a:p>
        </p:txBody>
      </p:sp>
      <p:sp>
        <p:nvSpPr>
          <p:cNvPr id="32" name="Textplatzhalter 3">
            <a:extLst>
              <a:ext uri="{FF2B5EF4-FFF2-40B4-BE49-F238E27FC236}">
                <a16:creationId xmlns:a16="http://schemas.microsoft.com/office/drawing/2014/main" id="{2C682B9B-55B7-94C8-B206-9C746EDD77FA}"/>
              </a:ext>
            </a:extLst>
          </p:cNvPr>
          <p:cNvSpPr txBox="1">
            <a:spLocks/>
          </p:cNvSpPr>
          <p:nvPr/>
        </p:nvSpPr>
        <p:spPr bwMode="auto">
          <a:xfrm>
            <a:off x="2419889" y="1618119"/>
            <a:ext cx="9241028" cy="461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marL="0" indent="0" algn="l" rtl="0" eaLnBrk="1" fontAlgn="base" hangingPunct="1">
              <a:spcBef>
                <a:spcPct val="20000"/>
              </a:spcBef>
              <a:spcAft>
                <a:spcPct val="0"/>
              </a:spcAft>
              <a:buClr>
                <a:srgbClr val="80BA24"/>
              </a:buClr>
              <a:buSzPct val="106000"/>
              <a:buFont typeface="Wingdings" pitchFamily="2" charset="2"/>
              <a:buNone/>
              <a:defRPr sz="1800" kern="1200">
                <a:solidFill>
                  <a:srgbClr val="4A5C66"/>
                </a:solidFill>
                <a:latin typeface="Arial" pitchFamily="34" charset="0"/>
                <a:ea typeface="MS PGothic" pitchFamily="34" charset="-128"/>
                <a:cs typeface="Arial" pitchFamily="34" charset="0"/>
              </a:defRPr>
            </a:lvl1pPr>
            <a:lvl2pPr marL="552450" indent="-285750" algn="l" rtl="0" eaLnBrk="1" fontAlgn="base" hangingPunct="1">
              <a:spcBef>
                <a:spcPct val="20000"/>
              </a:spcBef>
              <a:spcAft>
                <a:spcPct val="0"/>
              </a:spcAft>
              <a:buClr>
                <a:srgbClr val="80BA24"/>
              </a:buClr>
              <a:buSzPct val="90000"/>
              <a:buFont typeface="Wingdings" pitchFamily="2" charset="2"/>
              <a:buChar char="§"/>
              <a:defRPr kern="1200">
                <a:solidFill>
                  <a:srgbClr val="4A5C66"/>
                </a:solidFill>
                <a:latin typeface="Arial" pitchFamily="34" charset="0"/>
                <a:ea typeface="Arial" charset="0"/>
                <a:cs typeface="Arial" pitchFamily="34" charset="0"/>
              </a:defRPr>
            </a:lvl2pPr>
            <a:lvl3pPr marL="8286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3pPr>
            <a:lvl4pPr marL="10953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4pPr>
            <a:lvl5pPr marL="13620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de-DE">
                <a:latin typeface="Arial"/>
                <a:ea typeface="MS PGothic"/>
                <a:cs typeface="Arial"/>
              </a:rPr>
              <a:t>Zugverwaltung</a:t>
            </a:r>
          </a:p>
          <a:p>
            <a:pPr marL="838200" lvl="1">
              <a:buFont typeface="Arial" panose="020B0604020202020204" pitchFamily="34" charset="0"/>
              <a:buChar char="•"/>
            </a:pPr>
            <a:r>
              <a:rPr lang="de-DE">
                <a:latin typeface="Arial"/>
                <a:cs typeface="Arial"/>
              </a:rPr>
              <a:t>Zwei verschiedene </a:t>
            </a:r>
            <a:r>
              <a:rPr lang="de-DE" err="1">
                <a:latin typeface="Arial"/>
                <a:cs typeface="Arial"/>
              </a:rPr>
              <a:t>play</a:t>
            </a:r>
            <a:r>
              <a:rPr lang="de-DE">
                <a:latin typeface="Arial"/>
                <a:cs typeface="Arial"/>
              </a:rPr>
              <a:t>() Methoden</a:t>
            </a:r>
          </a:p>
          <a:p>
            <a:pPr marL="1114425" lvl="2">
              <a:buFont typeface="Arial" panose="020B0604020202020204" pitchFamily="34" charset="0"/>
              <a:buChar char="•"/>
            </a:pPr>
            <a:r>
              <a:rPr lang="de-DE">
                <a:latin typeface="Arial"/>
                <a:cs typeface="Arial"/>
              </a:rPr>
              <a:t>AI und externer Spieler</a:t>
            </a:r>
            <a:endParaRPr lang="de-DE"/>
          </a:p>
          <a:p>
            <a:pPr marL="838200" lvl="1">
              <a:buFont typeface="Arial" panose="020B0604020202020204" pitchFamily="34" charset="0"/>
              <a:buChar char="•"/>
            </a:pPr>
            <a:r>
              <a:rPr lang="de-DE">
                <a:latin typeface="Arial"/>
                <a:cs typeface="Arial"/>
              </a:rPr>
              <a:t>Erhält Zug</a:t>
            </a:r>
          </a:p>
          <a:p>
            <a:pPr marL="1114425" lvl="2">
              <a:buFont typeface="Arial" panose="020B0604020202020204" pitchFamily="34" charset="0"/>
              <a:buChar char="•"/>
            </a:pPr>
            <a:r>
              <a:rPr lang="de-DE"/>
              <a:t>Arena fragt diesen ab</a:t>
            </a:r>
          </a:p>
          <a:p>
            <a:pPr marL="1114425" lvl="2">
              <a:buFont typeface="Arial" panose="020B0604020202020204" pitchFamily="34" charset="0"/>
              <a:buChar char="•"/>
            </a:pPr>
            <a:r>
              <a:rPr lang="de-DE"/>
              <a:t>Falls ungültig, warten auf nächsten Zug</a:t>
            </a:r>
          </a:p>
          <a:p>
            <a:pPr lvl="3" indent="0">
              <a:buNone/>
            </a:pPr>
            <a:endParaRPr lang="de-DE"/>
          </a:p>
        </p:txBody>
      </p:sp>
      <p:sp>
        <p:nvSpPr>
          <p:cNvPr id="31" name="Textplatzhalter 4">
            <a:extLst>
              <a:ext uri="{FF2B5EF4-FFF2-40B4-BE49-F238E27FC236}">
                <a16:creationId xmlns:a16="http://schemas.microsoft.com/office/drawing/2014/main" id="{D680DB2A-B0E0-1557-425C-1A4149BA4A7D}"/>
              </a:ext>
            </a:extLst>
          </p:cNvPr>
          <p:cNvSpPr txBox="1">
            <a:spLocks/>
          </p:cNvSpPr>
          <p:nvPr/>
        </p:nvSpPr>
        <p:spPr bwMode="auto">
          <a:xfrm>
            <a:off x="2423592" y="1621881"/>
            <a:ext cx="9241028" cy="461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marL="0" indent="0" algn="l" rtl="0" eaLnBrk="1" fontAlgn="base" hangingPunct="1">
              <a:spcBef>
                <a:spcPct val="20000"/>
              </a:spcBef>
              <a:spcAft>
                <a:spcPct val="0"/>
              </a:spcAft>
              <a:buClr>
                <a:srgbClr val="80BA24"/>
              </a:buClr>
              <a:buSzPct val="106000"/>
              <a:buFont typeface="Wingdings" pitchFamily="2" charset="2"/>
              <a:buNone/>
              <a:defRPr sz="1800" kern="1200">
                <a:solidFill>
                  <a:srgbClr val="4A5C66"/>
                </a:solidFill>
                <a:latin typeface="Arial" pitchFamily="34" charset="0"/>
                <a:ea typeface="MS PGothic" pitchFamily="34" charset="-128"/>
                <a:cs typeface="Arial" pitchFamily="34" charset="0"/>
              </a:defRPr>
            </a:lvl1pPr>
            <a:lvl2pPr marL="552450" indent="-285750" algn="l" rtl="0" eaLnBrk="1" fontAlgn="base" hangingPunct="1">
              <a:spcBef>
                <a:spcPct val="20000"/>
              </a:spcBef>
              <a:spcAft>
                <a:spcPct val="0"/>
              </a:spcAft>
              <a:buClr>
                <a:srgbClr val="80BA24"/>
              </a:buClr>
              <a:buSzPct val="90000"/>
              <a:buFont typeface="Wingdings" pitchFamily="2" charset="2"/>
              <a:buChar char="§"/>
              <a:defRPr kern="1200">
                <a:solidFill>
                  <a:srgbClr val="4A5C66"/>
                </a:solidFill>
                <a:latin typeface="Arial" pitchFamily="34" charset="0"/>
                <a:ea typeface="Arial" charset="0"/>
                <a:cs typeface="Arial" pitchFamily="34" charset="0"/>
              </a:defRPr>
            </a:lvl2pPr>
            <a:lvl3pPr marL="8286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3pPr>
            <a:lvl4pPr marL="10953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4pPr>
            <a:lvl5pPr marL="13620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de-DE"/>
              <a:t>Ausführung des Spiels </a:t>
            </a:r>
          </a:p>
          <a:p>
            <a:pPr marL="285750" indent="-285750">
              <a:buFont typeface="Arial" panose="020B0604020202020204" pitchFamily="34" charset="0"/>
              <a:buChar char="•"/>
            </a:pPr>
            <a:r>
              <a:rPr lang="de-DE"/>
              <a:t>Mitteilungen für Spieler</a:t>
            </a:r>
          </a:p>
          <a:p>
            <a:pPr marL="838200" lvl="1">
              <a:buFont typeface="Arial" panose="020B0604020202020204" pitchFamily="34" charset="0"/>
              <a:buChar char="•"/>
            </a:pPr>
            <a:r>
              <a:rPr lang="de-DE"/>
              <a:t>Befehl für Brett zeichnen </a:t>
            </a:r>
          </a:p>
          <a:p>
            <a:pPr marL="285750" indent="-285750">
              <a:buFont typeface="Arial" panose="020B0604020202020204" pitchFamily="34" charset="0"/>
              <a:buChar char="•"/>
            </a:pPr>
            <a:r>
              <a:rPr lang="de-DE">
                <a:latin typeface="Arial"/>
                <a:ea typeface="MS PGothic"/>
                <a:cs typeface="Arial"/>
              </a:rPr>
              <a:t>Spielinstanz läuft in Schleife, bis das Spiel vorbei oder abgebrochen</a:t>
            </a:r>
          </a:p>
          <a:p>
            <a:pPr lvl="1" indent="0">
              <a:buNone/>
            </a:pPr>
            <a:endParaRPr lang="de-DE"/>
          </a:p>
        </p:txBody>
      </p:sp>
      <p:sp>
        <p:nvSpPr>
          <p:cNvPr id="29" name="Textplatzhalter 1">
            <a:extLst>
              <a:ext uri="{FF2B5EF4-FFF2-40B4-BE49-F238E27FC236}">
                <a16:creationId xmlns:a16="http://schemas.microsoft.com/office/drawing/2014/main" id="{51BB653C-53A8-2AEA-983B-8912D5C61396}"/>
              </a:ext>
            </a:extLst>
          </p:cNvPr>
          <p:cNvSpPr>
            <a:spLocks noGrp="1"/>
          </p:cNvSpPr>
          <p:nvPr>
            <p:ph type="body" sz="quarter" idx="11"/>
          </p:nvPr>
        </p:nvSpPr>
        <p:spPr>
          <a:xfrm>
            <a:off x="2423592" y="1620000"/>
            <a:ext cx="9241028" cy="4617288"/>
          </a:xfrm>
        </p:spPr>
        <p:txBody>
          <a:bodyPr/>
          <a:lstStyle/>
          <a:p>
            <a:pPr marL="285750" indent="-285750">
              <a:buFont typeface="Arial" panose="020B0604020202020204" pitchFamily="34" charset="0"/>
              <a:buChar char="•"/>
            </a:pPr>
            <a:r>
              <a:rPr lang="de-DE">
                <a:latin typeface="Arial"/>
                <a:ea typeface="MS PGothic"/>
                <a:cs typeface="Arial"/>
              </a:rPr>
              <a:t>Zentrale Kommunikationsschnittstelle zum </a:t>
            </a:r>
            <a:r>
              <a:rPr lang="de-DE" err="1">
                <a:latin typeface="Arial"/>
                <a:ea typeface="MS PGothic"/>
                <a:cs typeface="Arial"/>
              </a:rPr>
              <a:t>SocketServer</a:t>
            </a:r>
            <a:endParaRPr lang="de-DE">
              <a:latin typeface="Arial"/>
              <a:ea typeface="MS PGothic"/>
              <a:cs typeface="Arial"/>
            </a:endParaRPr>
          </a:p>
          <a:p>
            <a:pPr marL="838200" lvl="1">
              <a:buFont typeface="Arial" panose="020B0604020202020204" pitchFamily="34" charset="0"/>
              <a:buChar char="•"/>
            </a:pPr>
            <a:r>
              <a:rPr lang="de-DE">
                <a:latin typeface="Arial"/>
                <a:cs typeface="Arial"/>
              </a:rPr>
              <a:t>send</a:t>
            </a:r>
          </a:p>
          <a:p>
            <a:pPr marL="838200" lvl="1">
              <a:buFont typeface="Arial" panose="020B0604020202020204" pitchFamily="34" charset="0"/>
              <a:buChar char="•"/>
            </a:pPr>
            <a:r>
              <a:rPr lang="de-DE" err="1"/>
              <a:t>receive</a:t>
            </a:r>
            <a:endParaRPr lang="de-DE"/>
          </a:p>
          <a:p>
            <a:pPr marL="285750" indent="-285750">
              <a:buFont typeface="Arial" panose="020B0604020202020204" pitchFamily="34" charset="0"/>
              <a:buChar char="•"/>
            </a:pPr>
            <a:r>
              <a:rPr lang="de-DE">
                <a:latin typeface="Arial"/>
                <a:ea typeface="MS PGothic"/>
                <a:cs typeface="Arial"/>
              </a:rPr>
              <a:t>Verwaltende Instanz</a:t>
            </a:r>
          </a:p>
          <a:p>
            <a:pPr marL="838200" lvl="1">
              <a:buFont typeface="Arial" panose="020B0604020202020204" pitchFamily="34" charset="0"/>
              <a:buChar char="•"/>
            </a:pPr>
            <a:r>
              <a:rPr lang="de-DE">
                <a:latin typeface="Arial"/>
                <a:cs typeface="Arial"/>
              </a:rPr>
              <a:t>Enthält alle “Endpunkte“, steuert passend dazu Logik an</a:t>
            </a:r>
          </a:p>
          <a:p>
            <a:pPr lvl="3">
              <a:buFont typeface="Arial" panose="020B0604020202020204" pitchFamily="34" charset="0"/>
              <a:buChar char="•"/>
            </a:pPr>
            <a:r>
              <a:rPr lang="de-DE" err="1">
                <a:latin typeface="Arial"/>
                <a:cs typeface="Arial"/>
              </a:rPr>
              <a:t>make_move</a:t>
            </a:r>
            <a:r>
              <a:rPr lang="de-DE">
                <a:latin typeface="Arial"/>
                <a:cs typeface="Arial"/>
              </a:rPr>
              <a:t>, </a:t>
            </a:r>
            <a:r>
              <a:rPr lang="de-DE" err="1">
                <a:latin typeface="Arial"/>
                <a:cs typeface="Arial"/>
              </a:rPr>
              <a:t>undo_move</a:t>
            </a:r>
            <a:r>
              <a:rPr lang="de-DE">
                <a:latin typeface="Arial"/>
                <a:cs typeface="Arial"/>
              </a:rPr>
              <a:t>, …</a:t>
            </a:r>
          </a:p>
          <a:p>
            <a:pPr marL="838200" lvl="1">
              <a:buFont typeface="Arial" panose="020B0604020202020204" pitchFamily="34" charset="0"/>
              <a:buChar char="•"/>
            </a:pPr>
            <a:endParaRPr lang="de-DE"/>
          </a:p>
          <a:p>
            <a:pPr lvl="1" indent="0">
              <a:buNone/>
            </a:pPr>
            <a:endParaRPr lang="de-DE"/>
          </a:p>
        </p:txBody>
      </p:sp>
      <p:pic>
        <p:nvPicPr>
          <p:cNvPr id="20" name="Picture 19">
            <a:extLst>
              <a:ext uri="{FF2B5EF4-FFF2-40B4-BE49-F238E27FC236}">
                <a16:creationId xmlns:a16="http://schemas.microsoft.com/office/drawing/2014/main" id="{B0A23A70-376F-10C4-B3D7-7EF69B6BD5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52564" y="5153222"/>
            <a:ext cx="637118" cy="1206458"/>
          </a:xfrm>
          <a:prstGeom prst="rect">
            <a:avLst/>
          </a:prstGeom>
        </p:spPr>
      </p:pic>
      <p:pic>
        <p:nvPicPr>
          <p:cNvPr id="40" name="Picture 39">
            <a:extLst>
              <a:ext uri="{FF2B5EF4-FFF2-40B4-BE49-F238E27FC236}">
                <a16:creationId xmlns:a16="http://schemas.microsoft.com/office/drawing/2014/main" id="{717FED3A-044D-0FA0-F0B5-F91290A0B0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65395" y="5419960"/>
            <a:ext cx="803294" cy="803294"/>
          </a:xfrm>
          <a:prstGeom prst="rect">
            <a:avLst/>
          </a:prstGeom>
        </p:spPr>
      </p:pic>
      <p:pic>
        <p:nvPicPr>
          <p:cNvPr id="44" name="Picture 43">
            <a:extLst>
              <a:ext uri="{FF2B5EF4-FFF2-40B4-BE49-F238E27FC236}">
                <a16:creationId xmlns:a16="http://schemas.microsoft.com/office/drawing/2014/main" id="{986E8485-8200-D13E-DDEF-E0446C4AEBA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37055" y="5559417"/>
            <a:ext cx="683005" cy="683005"/>
          </a:xfrm>
          <a:prstGeom prst="rect">
            <a:avLst/>
          </a:prstGeom>
        </p:spPr>
      </p:pic>
      <p:pic>
        <p:nvPicPr>
          <p:cNvPr id="47" name="Picture 46">
            <a:extLst>
              <a:ext uri="{FF2B5EF4-FFF2-40B4-BE49-F238E27FC236}">
                <a16:creationId xmlns:a16="http://schemas.microsoft.com/office/drawing/2014/main" id="{D8FB0A95-F9AB-6338-F132-BF97ADF516F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41407" y="5587867"/>
            <a:ext cx="633024" cy="633024"/>
          </a:xfrm>
          <a:prstGeom prst="rect">
            <a:avLst/>
          </a:prstGeom>
        </p:spPr>
      </p:pic>
      <p:sp>
        <p:nvSpPr>
          <p:cNvPr id="6" name="Rounded Rectangle 5">
            <a:extLst>
              <a:ext uri="{FF2B5EF4-FFF2-40B4-BE49-F238E27FC236}">
                <a16:creationId xmlns:a16="http://schemas.microsoft.com/office/drawing/2014/main" id="{24DA9AE7-8446-32C5-F153-954F39825726}"/>
              </a:ext>
            </a:extLst>
          </p:cNvPr>
          <p:cNvSpPr/>
          <p:nvPr/>
        </p:nvSpPr>
        <p:spPr>
          <a:xfrm>
            <a:off x="9595123" y="4961310"/>
            <a:ext cx="1530294" cy="574675"/>
          </a:xfrm>
          <a:prstGeom prst="roundRect">
            <a:avLst/>
          </a:prstGeom>
          <a:solidFill>
            <a:srgbClr val="81BA23"/>
          </a:solid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DE" sz="2000"/>
              <a:t>Spiellogik</a:t>
            </a:r>
          </a:p>
        </p:txBody>
      </p:sp>
      <p:sp>
        <p:nvSpPr>
          <p:cNvPr id="7" name="Textplatzhalter 5">
            <a:extLst>
              <a:ext uri="{FF2B5EF4-FFF2-40B4-BE49-F238E27FC236}">
                <a16:creationId xmlns:a16="http://schemas.microsoft.com/office/drawing/2014/main" id="{F1B8AA4C-E458-035D-5E5B-963A0CC57286}"/>
              </a:ext>
            </a:extLst>
          </p:cNvPr>
          <p:cNvSpPr txBox="1">
            <a:spLocks/>
          </p:cNvSpPr>
          <p:nvPr/>
        </p:nvSpPr>
        <p:spPr bwMode="auto">
          <a:xfrm>
            <a:off x="2421741" y="1621881"/>
            <a:ext cx="9241028" cy="461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marL="0" indent="0" algn="l" rtl="0" eaLnBrk="1" fontAlgn="base" hangingPunct="1">
              <a:spcBef>
                <a:spcPct val="20000"/>
              </a:spcBef>
              <a:spcAft>
                <a:spcPct val="0"/>
              </a:spcAft>
              <a:buClr>
                <a:srgbClr val="80BA24"/>
              </a:buClr>
              <a:buSzPct val="106000"/>
              <a:buFont typeface="Wingdings" pitchFamily="2" charset="2"/>
              <a:buNone/>
              <a:defRPr sz="1800" kern="1200">
                <a:solidFill>
                  <a:srgbClr val="4A5C66"/>
                </a:solidFill>
                <a:latin typeface="Arial" pitchFamily="34" charset="0"/>
                <a:ea typeface="MS PGothic" pitchFamily="34" charset="-128"/>
                <a:cs typeface="Arial" pitchFamily="34" charset="0"/>
              </a:defRPr>
            </a:lvl1pPr>
            <a:lvl2pPr marL="552450" indent="-285750" algn="l" rtl="0" eaLnBrk="1" fontAlgn="base" hangingPunct="1">
              <a:spcBef>
                <a:spcPct val="20000"/>
              </a:spcBef>
              <a:spcAft>
                <a:spcPct val="0"/>
              </a:spcAft>
              <a:buClr>
                <a:srgbClr val="80BA24"/>
              </a:buClr>
              <a:buSzPct val="90000"/>
              <a:buFont typeface="Wingdings" pitchFamily="2" charset="2"/>
              <a:buChar char="§"/>
              <a:defRPr kern="1200">
                <a:solidFill>
                  <a:srgbClr val="4A5C66"/>
                </a:solidFill>
                <a:latin typeface="Arial" pitchFamily="34" charset="0"/>
                <a:ea typeface="Arial" charset="0"/>
                <a:cs typeface="Arial" pitchFamily="34" charset="0"/>
              </a:defRPr>
            </a:lvl2pPr>
            <a:lvl3pPr marL="8286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3pPr>
            <a:lvl4pPr marL="10953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4pPr>
            <a:lvl5pPr marL="13620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de-DE"/>
              <a:t>Zwei zusätzliche Methoden</a:t>
            </a:r>
          </a:p>
          <a:p>
            <a:pPr marL="838200" lvl="1">
              <a:buFont typeface="Arial" panose="020B0604020202020204" pitchFamily="34" charset="0"/>
              <a:buChar char="•"/>
            </a:pPr>
            <a:r>
              <a:rPr lang="de-DE" err="1"/>
              <a:t>Translate</a:t>
            </a:r>
            <a:endParaRPr lang="de-DE"/>
          </a:p>
          <a:p>
            <a:pPr marL="1114425" lvl="2">
              <a:buFont typeface="Arial" panose="020B0604020202020204" pitchFamily="34" charset="0"/>
              <a:buChar char="•"/>
            </a:pPr>
            <a:r>
              <a:rPr lang="de-DE"/>
              <a:t>Übersetzt </a:t>
            </a:r>
            <a:r>
              <a:rPr lang="de-DE" err="1"/>
              <a:t>Zugindex</a:t>
            </a:r>
            <a:r>
              <a:rPr lang="de-DE"/>
              <a:t> der AI in Zug</a:t>
            </a:r>
          </a:p>
          <a:p>
            <a:pPr marL="838200" lvl="1">
              <a:buFont typeface="Arial" panose="020B0604020202020204" pitchFamily="34" charset="0"/>
              <a:buChar char="•"/>
            </a:pPr>
            <a:r>
              <a:rPr lang="de-DE" err="1"/>
              <a:t>RotateMove</a:t>
            </a:r>
            <a:endParaRPr lang="de-DE"/>
          </a:p>
          <a:p>
            <a:pPr marL="1114425" lvl="2">
              <a:buFont typeface="Arial" panose="020B0604020202020204" pitchFamily="34" charset="0"/>
              <a:buChar char="•"/>
            </a:pPr>
            <a:r>
              <a:rPr lang="de-DE"/>
              <a:t>Frontend-Darstellung von bspw. Dame</a:t>
            </a:r>
          </a:p>
        </p:txBody>
      </p:sp>
    </p:spTree>
    <p:extLst>
      <p:ext uri="{BB962C8B-B14F-4D97-AF65-F5344CB8AC3E}">
        <p14:creationId xmlns:p14="http://schemas.microsoft.com/office/powerpoint/2010/main" val="39557085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hidden"/>
                                      </p:to>
                                    </p:set>
                                  </p:childTnLst>
                                </p:cTn>
                              </p:par>
                              <p:par>
                                <p:cTn id="12" presetID="1" presetClass="exit" presetSubtype="0" fill="hold" grpId="0" nodeType="withEffect">
                                  <p:stCondLst>
                                    <p:cond delay="0"/>
                                  </p:stCondLst>
                                  <p:childTnLst>
                                    <p:set>
                                      <p:cBhvr>
                                        <p:cTn id="13" dur="1" fill="hold">
                                          <p:stCondLst>
                                            <p:cond delay="0"/>
                                          </p:stCondLst>
                                        </p:cTn>
                                        <p:tgtEl>
                                          <p:spTgt spid="52"/>
                                        </p:tgtEl>
                                        <p:attrNameLst>
                                          <p:attrName>style.visibility</p:attrName>
                                        </p:attrNameLst>
                                      </p:cBhvr>
                                      <p:to>
                                        <p:strVal val="hidden"/>
                                      </p:to>
                                    </p:set>
                                  </p:childTnLst>
                                </p:cTn>
                              </p:par>
                              <p:par>
                                <p:cTn id="14" presetID="1" presetClass="exit" presetSubtype="0" fill="hold" grpId="0" nodeType="withEffect">
                                  <p:stCondLst>
                                    <p:cond delay="0"/>
                                  </p:stCondLst>
                                  <p:childTnLst>
                                    <p:set>
                                      <p:cBhvr>
                                        <p:cTn id="15" dur="1" fill="hold">
                                          <p:stCondLst>
                                            <p:cond delay="0"/>
                                          </p:stCondLst>
                                        </p:cTn>
                                        <p:tgtEl>
                                          <p:spTgt spid="53"/>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13"/>
                                        </p:tgtEl>
                                        <p:attrNameLst>
                                          <p:attrName>style.visibility</p:attrName>
                                        </p:attrNameLst>
                                      </p:cBhvr>
                                      <p:to>
                                        <p:strVal val="hidden"/>
                                      </p:to>
                                    </p:set>
                                  </p:childTnLst>
                                </p:cTn>
                              </p:par>
                              <p:par>
                                <p:cTn id="18" presetID="1" presetClass="exit"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hidden"/>
                                      </p:to>
                                    </p:set>
                                  </p:childTnLst>
                                </p:cTn>
                              </p:par>
                              <p:par>
                                <p:cTn id="20" presetID="1" presetClass="exit"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16"/>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18"/>
                                        </p:tgtEl>
                                        <p:attrNameLst>
                                          <p:attrName>style.visibility</p:attrName>
                                        </p:attrNameLst>
                                      </p:cBhvr>
                                      <p:to>
                                        <p:strVal val="hidden"/>
                                      </p:to>
                                    </p:set>
                                  </p:childTnLst>
                                </p:cTn>
                              </p:par>
                              <p:par>
                                <p:cTn id="26" presetID="1" presetClass="exit"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46"/>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37"/>
                                        </p:tgtEl>
                                        <p:attrNameLst>
                                          <p:attrName>style.visibility</p:attrName>
                                        </p:attrNameLst>
                                      </p:cBhvr>
                                      <p:to>
                                        <p:strVal val="hidden"/>
                                      </p:to>
                                    </p:set>
                                  </p:childTnLst>
                                </p:cTn>
                              </p:par>
                              <p:par>
                                <p:cTn id="32" presetID="1" presetClass="exit"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0" presetClass="path" presetSubtype="0" accel="50000" decel="50000" fill="hold" grpId="0" nodeType="clickEffect">
                                  <p:stCondLst>
                                    <p:cond delay="0"/>
                                  </p:stCondLst>
                                  <p:childTnLst>
                                    <p:animMotion origin="layout" path="M -3.75E-6 2.59259E-6 L -0.2931 -0.18172 " pathEditMode="relative" rAng="0" ptsTypes="AA">
                                      <p:cBhvr>
                                        <p:cTn id="37" dur="1000" fill="hold"/>
                                        <p:tgtEl>
                                          <p:spTgt spid="14"/>
                                        </p:tgtEl>
                                        <p:attrNameLst>
                                          <p:attrName>ppt_x</p:attrName>
                                          <p:attrName>ppt_y</p:attrName>
                                        </p:attrNameLst>
                                      </p:cBhvr>
                                      <p:rCtr x="-14661" y="-9097"/>
                                    </p:animMotion>
                                  </p:childTnLst>
                                </p:cTn>
                              </p:par>
                              <p:par>
                                <p:cTn id="38" presetID="1" presetClass="exit" presetSubtype="0" fill="hold" nodeType="withEffect">
                                  <p:stCondLst>
                                    <p:cond delay="0"/>
                                  </p:stCondLst>
                                  <p:childTnLst>
                                    <p:set>
                                      <p:cBhvr>
                                        <p:cTn id="39" dur="1" fill="hold">
                                          <p:stCondLst>
                                            <p:cond delay="0"/>
                                          </p:stCondLst>
                                        </p:cTn>
                                        <p:tgtEl>
                                          <p:spTgt spid="35"/>
                                        </p:tgtEl>
                                        <p:attrNameLst>
                                          <p:attrName>style.visibility</p:attrName>
                                        </p:attrNameLst>
                                      </p:cBhvr>
                                      <p:to>
                                        <p:strVal val="hidden"/>
                                      </p:to>
                                    </p:set>
                                  </p:childTnLst>
                                </p:cTn>
                              </p:par>
                              <p:par>
                                <p:cTn id="40" presetID="1" presetClass="entr" presetSubtype="0" fill="hold" nodeType="withEffect">
                                  <p:stCondLst>
                                    <p:cond delay="1000"/>
                                  </p:stCondLst>
                                  <p:childTnLst>
                                    <p:set>
                                      <p:cBhvr>
                                        <p:cTn id="41" dur="1" fill="hold">
                                          <p:stCondLst>
                                            <p:cond delay="0"/>
                                          </p:stCondLst>
                                        </p:cTn>
                                        <p:tgtEl>
                                          <p:spTgt spid="20"/>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9">
                                            <p:txEl>
                                              <p:pRg st="0" end="0"/>
                                            </p:txEl>
                                          </p:spTgt>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29">
                                            <p:txEl>
                                              <p:pRg st="1" end="1"/>
                                            </p:txEl>
                                          </p:spTgt>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29">
                                            <p:txEl>
                                              <p:pRg st="3" end="3"/>
                                            </p:txEl>
                                          </p:spTgt>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9">
                                            <p:txEl>
                                              <p:pRg st="4" end="4"/>
                                            </p:txEl>
                                          </p:spTgt>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29">
                                            <p:txEl>
                                              <p:pRg st="5" end="5"/>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0" presetClass="path" presetSubtype="0" accel="50000" decel="50000" fill="hold" grpId="1" nodeType="clickEffect">
                                  <p:stCondLst>
                                    <p:cond delay="0"/>
                                  </p:stCondLst>
                                  <p:childTnLst>
                                    <p:animMotion origin="layout" path="M -3.75E-6 2.59259E-6 L -0.2931 -0.18172 " pathEditMode="relative" rAng="0" ptsTypes="AA">
                                      <p:cBhvr>
                                        <p:cTn id="61" dur="1000" spd="-100000" fill="hold"/>
                                        <p:tgtEl>
                                          <p:spTgt spid="14"/>
                                        </p:tgtEl>
                                        <p:attrNameLst>
                                          <p:attrName>ppt_x</p:attrName>
                                          <p:attrName>ppt_y</p:attrName>
                                        </p:attrNameLst>
                                      </p:cBhvr>
                                      <p:rCtr x="-14661" y="-9097"/>
                                    </p:animMotion>
                                  </p:childTnLst>
                                </p:cTn>
                              </p:par>
                              <p:par>
                                <p:cTn id="62" presetID="1" presetClass="exit" presetSubtype="0" fill="hold" grpId="1" nodeType="withEffect">
                                  <p:stCondLst>
                                    <p:cond delay="0"/>
                                  </p:stCondLst>
                                  <p:childTnLst>
                                    <p:set>
                                      <p:cBhvr>
                                        <p:cTn id="63" dur="1" fill="hold">
                                          <p:stCondLst>
                                            <p:cond delay="0"/>
                                          </p:stCondLst>
                                        </p:cTn>
                                        <p:tgtEl>
                                          <p:spTgt spid="29">
                                            <p:txEl>
                                              <p:pRg st="0" end="0"/>
                                            </p:txEl>
                                          </p:spTgt>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29">
                                            <p:txEl>
                                              <p:pRg st="1" end="1"/>
                                            </p:txEl>
                                          </p:spTgt>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29">
                                            <p:txEl>
                                              <p:pRg st="2" end="2"/>
                                            </p:txEl>
                                          </p:spTgt>
                                        </p:tgtEl>
                                        <p:attrNameLst>
                                          <p:attrName>style.visibility</p:attrName>
                                        </p:attrNameLst>
                                      </p:cBhvr>
                                      <p:to>
                                        <p:strVal val="hidden"/>
                                      </p:to>
                                    </p:set>
                                  </p:childTnLst>
                                </p:cTn>
                              </p:par>
                              <p:par>
                                <p:cTn id="68" presetID="1" presetClass="exit" presetSubtype="0" fill="hold" grpId="1" nodeType="withEffect">
                                  <p:stCondLst>
                                    <p:cond delay="0"/>
                                  </p:stCondLst>
                                  <p:childTnLst>
                                    <p:set>
                                      <p:cBhvr>
                                        <p:cTn id="69" dur="1" fill="hold">
                                          <p:stCondLst>
                                            <p:cond delay="0"/>
                                          </p:stCondLst>
                                        </p:cTn>
                                        <p:tgtEl>
                                          <p:spTgt spid="29">
                                            <p:txEl>
                                              <p:pRg st="3" end="3"/>
                                            </p:txEl>
                                          </p:spTgt>
                                        </p:tgtEl>
                                        <p:attrNameLst>
                                          <p:attrName>style.visibility</p:attrName>
                                        </p:attrNameLst>
                                      </p:cBhvr>
                                      <p:to>
                                        <p:strVal val="hidden"/>
                                      </p:to>
                                    </p:set>
                                  </p:childTnLst>
                                </p:cTn>
                              </p:par>
                              <p:par>
                                <p:cTn id="70" presetID="1" presetClass="exit" presetSubtype="0" fill="hold" grpId="1" nodeType="withEffect">
                                  <p:stCondLst>
                                    <p:cond delay="0"/>
                                  </p:stCondLst>
                                  <p:childTnLst>
                                    <p:set>
                                      <p:cBhvr>
                                        <p:cTn id="71" dur="1" fill="hold">
                                          <p:stCondLst>
                                            <p:cond delay="0"/>
                                          </p:stCondLst>
                                        </p:cTn>
                                        <p:tgtEl>
                                          <p:spTgt spid="29">
                                            <p:txEl>
                                              <p:pRg st="4" end="4"/>
                                            </p:txEl>
                                          </p:spTgt>
                                        </p:tgtEl>
                                        <p:attrNameLst>
                                          <p:attrName>style.visibility</p:attrName>
                                        </p:attrNameLst>
                                      </p:cBhvr>
                                      <p:to>
                                        <p:strVal val="hidden"/>
                                      </p:to>
                                    </p:set>
                                  </p:childTnLst>
                                </p:cTn>
                              </p:par>
                              <p:par>
                                <p:cTn id="72" presetID="1" presetClass="exit" presetSubtype="0" fill="hold" grpId="1" nodeType="withEffect">
                                  <p:stCondLst>
                                    <p:cond delay="0"/>
                                  </p:stCondLst>
                                  <p:childTnLst>
                                    <p:set>
                                      <p:cBhvr>
                                        <p:cTn id="73" dur="1" fill="hold">
                                          <p:stCondLst>
                                            <p:cond delay="0"/>
                                          </p:stCondLst>
                                        </p:cTn>
                                        <p:tgtEl>
                                          <p:spTgt spid="29">
                                            <p:txEl>
                                              <p:pRg st="5" end="5"/>
                                            </p:txEl>
                                          </p:spTgt>
                                        </p:tgtEl>
                                        <p:attrNameLst>
                                          <p:attrName>style.visibility</p:attrName>
                                        </p:attrNameLst>
                                      </p:cBhvr>
                                      <p:to>
                                        <p:strVal val="hidden"/>
                                      </p:to>
                                    </p:set>
                                  </p:childTnLst>
                                </p:cTn>
                              </p:par>
                              <p:par>
                                <p:cTn id="74" presetID="1" presetClass="exit" presetSubtype="0" fill="hold" nodeType="withEffect">
                                  <p:stCondLst>
                                    <p:cond delay="0"/>
                                  </p:stCondLst>
                                  <p:childTnLst>
                                    <p:set>
                                      <p:cBhvr>
                                        <p:cTn id="75" dur="1" fill="hold">
                                          <p:stCondLst>
                                            <p:cond delay="0"/>
                                          </p:stCondLst>
                                        </p:cTn>
                                        <p:tgtEl>
                                          <p:spTgt spid="20"/>
                                        </p:tgtEl>
                                        <p:attrNameLst>
                                          <p:attrName>style.visibility</p:attrName>
                                        </p:attrNameLst>
                                      </p:cBhvr>
                                      <p:to>
                                        <p:strVal val="hidden"/>
                                      </p:to>
                                    </p:set>
                                  </p:childTnLst>
                                </p:cTn>
                              </p:par>
                              <p:par>
                                <p:cTn id="76" presetID="1" presetClass="entr" presetSubtype="0" fill="hold" nodeType="withEffect">
                                  <p:stCondLst>
                                    <p:cond delay="1000"/>
                                  </p:stCondLst>
                                  <p:childTnLst>
                                    <p:set>
                                      <p:cBhvr>
                                        <p:cTn id="77" dur="1" fill="hold">
                                          <p:stCondLst>
                                            <p:cond delay="0"/>
                                          </p:stCondLst>
                                        </p:cTn>
                                        <p:tgtEl>
                                          <p:spTgt spid="35"/>
                                        </p:tgtEl>
                                        <p:attrNameLst>
                                          <p:attrName>style.visibility</p:attrName>
                                        </p:attrNameLst>
                                      </p:cBhvr>
                                      <p:to>
                                        <p:strVal val="visible"/>
                                      </p:to>
                                    </p:set>
                                  </p:childTnLst>
                                </p:cTn>
                              </p:par>
                              <p:par>
                                <p:cTn id="78" presetID="1" presetClass="entr" presetSubtype="0" fill="hold" grpId="1" nodeType="withEffect">
                                  <p:stCondLst>
                                    <p:cond delay="1000"/>
                                  </p:stCondLst>
                                  <p:childTnLst>
                                    <p:set>
                                      <p:cBhvr>
                                        <p:cTn id="79" dur="1" fill="hold">
                                          <p:stCondLst>
                                            <p:cond delay="0"/>
                                          </p:stCondLst>
                                        </p:cTn>
                                        <p:tgtEl>
                                          <p:spTgt spid="8"/>
                                        </p:tgtEl>
                                        <p:attrNameLst>
                                          <p:attrName>style.visibility</p:attrName>
                                        </p:attrNameLst>
                                      </p:cBhvr>
                                      <p:to>
                                        <p:strVal val="visible"/>
                                      </p:to>
                                    </p:set>
                                  </p:childTnLst>
                                </p:cTn>
                              </p:par>
                              <p:par>
                                <p:cTn id="80" presetID="1" presetClass="entr" presetSubtype="0" fill="hold" nodeType="withEffect">
                                  <p:stCondLst>
                                    <p:cond delay="1000"/>
                                  </p:stCondLst>
                                  <p:childTnLst>
                                    <p:set>
                                      <p:cBhvr>
                                        <p:cTn id="81" dur="1" fill="hold">
                                          <p:stCondLst>
                                            <p:cond delay="0"/>
                                          </p:stCondLst>
                                        </p:cTn>
                                        <p:tgtEl>
                                          <p:spTgt spid="13"/>
                                        </p:tgtEl>
                                        <p:attrNameLst>
                                          <p:attrName>style.visibility</p:attrName>
                                        </p:attrNameLst>
                                      </p:cBhvr>
                                      <p:to>
                                        <p:strVal val="visible"/>
                                      </p:to>
                                    </p:set>
                                  </p:childTnLst>
                                </p:cTn>
                              </p:par>
                              <p:par>
                                <p:cTn id="82" presetID="1" presetClass="entr" presetSubtype="0" fill="hold" grpId="1" nodeType="withEffect">
                                  <p:stCondLst>
                                    <p:cond delay="1000"/>
                                  </p:stCondLst>
                                  <p:childTnLst>
                                    <p:set>
                                      <p:cBhvr>
                                        <p:cTn id="83" dur="1" fill="hold">
                                          <p:stCondLst>
                                            <p:cond delay="0"/>
                                          </p:stCondLst>
                                        </p:cTn>
                                        <p:tgtEl>
                                          <p:spTgt spid="15"/>
                                        </p:tgtEl>
                                        <p:attrNameLst>
                                          <p:attrName>style.visibility</p:attrName>
                                        </p:attrNameLst>
                                      </p:cBhvr>
                                      <p:to>
                                        <p:strVal val="visible"/>
                                      </p:to>
                                    </p:set>
                                  </p:childTnLst>
                                </p:cTn>
                              </p:par>
                              <p:par>
                                <p:cTn id="84" presetID="1" presetClass="entr" presetSubtype="0" fill="hold" nodeType="withEffect">
                                  <p:stCondLst>
                                    <p:cond delay="1000"/>
                                  </p:stCondLst>
                                  <p:childTnLst>
                                    <p:set>
                                      <p:cBhvr>
                                        <p:cTn id="85" dur="1" fill="hold">
                                          <p:stCondLst>
                                            <p:cond delay="0"/>
                                          </p:stCondLst>
                                        </p:cTn>
                                        <p:tgtEl>
                                          <p:spTgt spid="16"/>
                                        </p:tgtEl>
                                        <p:attrNameLst>
                                          <p:attrName>style.visibility</p:attrName>
                                        </p:attrNameLst>
                                      </p:cBhvr>
                                      <p:to>
                                        <p:strVal val="visible"/>
                                      </p:to>
                                    </p:set>
                                  </p:childTnLst>
                                </p:cTn>
                              </p:par>
                              <p:par>
                                <p:cTn id="86" presetID="1" presetClass="entr" presetSubtype="0" fill="hold" grpId="1" nodeType="withEffect">
                                  <p:stCondLst>
                                    <p:cond delay="1000"/>
                                  </p:stCondLst>
                                  <p:childTnLst>
                                    <p:set>
                                      <p:cBhvr>
                                        <p:cTn id="87" dur="1" fill="hold">
                                          <p:stCondLst>
                                            <p:cond delay="0"/>
                                          </p:stCondLst>
                                        </p:cTn>
                                        <p:tgtEl>
                                          <p:spTgt spid="17"/>
                                        </p:tgtEl>
                                        <p:attrNameLst>
                                          <p:attrName>style.visibility</p:attrName>
                                        </p:attrNameLst>
                                      </p:cBhvr>
                                      <p:to>
                                        <p:strVal val="visible"/>
                                      </p:to>
                                    </p:set>
                                  </p:childTnLst>
                                </p:cTn>
                              </p:par>
                              <p:par>
                                <p:cTn id="88" presetID="1" presetClass="entr" presetSubtype="0" fill="hold" nodeType="withEffect">
                                  <p:stCondLst>
                                    <p:cond delay="1000"/>
                                  </p:stCondLst>
                                  <p:childTnLst>
                                    <p:set>
                                      <p:cBhvr>
                                        <p:cTn id="89" dur="1" fill="hold">
                                          <p:stCondLst>
                                            <p:cond delay="0"/>
                                          </p:stCondLst>
                                        </p:cTn>
                                        <p:tgtEl>
                                          <p:spTgt spid="18"/>
                                        </p:tgtEl>
                                        <p:attrNameLst>
                                          <p:attrName>style.visibility</p:attrName>
                                        </p:attrNameLst>
                                      </p:cBhvr>
                                      <p:to>
                                        <p:strVal val="visible"/>
                                      </p:to>
                                    </p:set>
                                  </p:childTnLst>
                                </p:cTn>
                              </p:par>
                              <p:par>
                                <p:cTn id="90" presetID="1" presetClass="entr" presetSubtype="0" fill="hold" grpId="1" nodeType="withEffect">
                                  <p:stCondLst>
                                    <p:cond delay="1000"/>
                                  </p:stCondLst>
                                  <p:childTnLst>
                                    <p:set>
                                      <p:cBhvr>
                                        <p:cTn id="91" dur="1" fill="hold">
                                          <p:stCondLst>
                                            <p:cond delay="0"/>
                                          </p:stCondLst>
                                        </p:cTn>
                                        <p:tgtEl>
                                          <p:spTgt spid="19"/>
                                        </p:tgtEl>
                                        <p:attrNameLst>
                                          <p:attrName>style.visibility</p:attrName>
                                        </p:attrNameLst>
                                      </p:cBhvr>
                                      <p:to>
                                        <p:strVal val="visible"/>
                                      </p:to>
                                    </p:set>
                                  </p:childTnLst>
                                </p:cTn>
                              </p:par>
                              <p:par>
                                <p:cTn id="92" presetID="1" presetClass="entr" presetSubtype="0" fill="hold" nodeType="withEffect">
                                  <p:stCondLst>
                                    <p:cond delay="1000"/>
                                  </p:stCondLst>
                                  <p:childTnLst>
                                    <p:set>
                                      <p:cBhvr>
                                        <p:cTn id="93" dur="1" fill="hold">
                                          <p:stCondLst>
                                            <p:cond delay="0"/>
                                          </p:stCondLst>
                                        </p:cTn>
                                        <p:tgtEl>
                                          <p:spTgt spid="37"/>
                                        </p:tgtEl>
                                        <p:attrNameLst>
                                          <p:attrName>style.visibility</p:attrName>
                                        </p:attrNameLst>
                                      </p:cBhvr>
                                      <p:to>
                                        <p:strVal val="visible"/>
                                      </p:to>
                                    </p:set>
                                  </p:childTnLst>
                                </p:cTn>
                              </p:par>
                              <p:par>
                                <p:cTn id="94" presetID="1" presetClass="entr" presetSubtype="0" fill="hold" nodeType="withEffect">
                                  <p:stCondLst>
                                    <p:cond delay="1000"/>
                                  </p:stCondLst>
                                  <p:childTnLst>
                                    <p:set>
                                      <p:cBhvr>
                                        <p:cTn id="95" dur="1" fill="hold">
                                          <p:stCondLst>
                                            <p:cond delay="0"/>
                                          </p:stCondLst>
                                        </p:cTn>
                                        <p:tgtEl>
                                          <p:spTgt spid="46"/>
                                        </p:tgtEl>
                                        <p:attrNameLst>
                                          <p:attrName>style.visibility</p:attrName>
                                        </p:attrNameLst>
                                      </p:cBhvr>
                                      <p:to>
                                        <p:strVal val="visible"/>
                                      </p:to>
                                    </p:set>
                                  </p:childTnLst>
                                </p:cTn>
                              </p:par>
                              <p:par>
                                <p:cTn id="96" presetID="1" presetClass="entr" presetSubtype="0" fill="hold" grpId="1" nodeType="withEffect">
                                  <p:stCondLst>
                                    <p:cond delay="1000"/>
                                  </p:stCondLst>
                                  <p:childTnLst>
                                    <p:set>
                                      <p:cBhvr>
                                        <p:cTn id="97" dur="1" fill="hold">
                                          <p:stCondLst>
                                            <p:cond delay="0"/>
                                          </p:stCondLst>
                                        </p:cTn>
                                        <p:tgtEl>
                                          <p:spTgt spid="52"/>
                                        </p:tgtEl>
                                        <p:attrNameLst>
                                          <p:attrName>style.visibility</p:attrName>
                                        </p:attrNameLst>
                                      </p:cBhvr>
                                      <p:to>
                                        <p:strVal val="visible"/>
                                      </p:to>
                                    </p:set>
                                  </p:childTnLst>
                                </p:cTn>
                              </p:par>
                              <p:par>
                                <p:cTn id="98" presetID="1" presetClass="entr" presetSubtype="0" fill="hold" grpId="1" nodeType="withEffect">
                                  <p:stCondLst>
                                    <p:cond delay="1000"/>
                                  </p:stCondLst>
                                  <p:childTnLst>
                                    <p:set>
                                      <p:cBhvr>
                                        <p:cTn id="99" dur="1" fill="hold">
                                          <p:stCondLst>
                                            <p:cond delay="0"/>
                                          </p:stCondLst>
                                        </p:cTn>
                                        <p:tgtEl>
                                          <p:spTgt spid="53"/>
                                        </p:tgtEl>
                                        <p:attrNameLst>
                                          <p:attrName>style.visibility</p:attrName>
                                        </p:attrNameLst>
                                      </p:cBhvr>
                                      <p:to>
                                        <p:strVal val="visible"/>
                                      </p:to>
                                    </p:set>
                                  </p:childTnLst>
                                </p:cTn>
                              </p:par>
                              <p:par>
                                <p:cTn id="100" presetID="1" presetClass="entr" presetSubtype="0" fill="hold" grpId="1" nodeType="withEffect">
                                  <p:stCondLst>
                                    <p:cond delay="1000"/>
                                  </p:stCondLst>
                                  <p:childTnLst>
                                    <p:set>
                                      <p:cBhvr>
                                        <p:cTn id="101" dur="1" fill="hold">
                                          <p:stCondLst>
                                            <p:cond delay="0"/>
                                          </p:stCondLst>
                                        </p:cTn>
                                        <p:tgtEl>
                                          <p:spTgt spid="11"/>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xit" presetSubtype="0" fill="hold" grpId="2" nodeType="clickEffect">
                                  <p:stCondLst>
                                    <p:cond delay="0"/>
                                  </p:stCondLst>
                                  <p:childTnLst>
                                    <p:set>
                                      <p:cBhvr>
                                        <p:cTn id="105" dur="1" fill="hold">
                                          <p:stCondLst>
                                            <p:cond delay="0"/>
                                          </p:stCondLst>
                                        </p:cTn>
                                        <p:tgtEl>
                                          <p:spTgt spid="8"/>
                                        </p:tgtEl>
                                        <p:attrNameLst>
                                          <p:attrName>style.visibility</p:attrName>
                                        </p:attrNameLst>
                                      </p:cBhvr>
                                      <p:to>
                                        <p:strVal val="hidden"/>
                                      </p:to>
                                    </p:set>
                                  </p:childTnLst>
                                </p:cTn>
                              </p:par>
                              <p:par>
                                <p:cTn id="106" presetID="1" presetClass="exit" presetSubtype="0" fill="hold" nodeType="withEffect">
                                  <p:stCondLst>
                                    <p:cond delay="0"/>
                                  </p:stCondLst>
                                  <p:childTnLst>
                                    <p:set>
                                      <p:cBhvr>
                                        <p:cTn id="107" dur="1" fill="hold">
                                          <p:stCondLst>
                                            <p:cond delay="0"/>
                                          </p:stCondLst>
                                        </p:cTn>
                                        <p:tgtEl>
                                          <p:spTgt spid="13"/>
                                        </p:tgtEl>
                                        <p:attrNameLst>
                                          <p:attrName>style.visibility</p:attrName>
                                        </p:attrNameLst>
                                      </p:cBhvr>
                                      <p:to>
                                        <p:strVal val="hidden"/>
                                      </p:to>
                                    </p:set>
                                  </p:childTnLst>
                                </p:cTn>
                              </p:par>
                              <p:par>
                                <p:cTn id="108" presetID="1" presetClass="exit" presetSubtype="0" fill="hold" grpId="2" nodeType="withEffect">
                                  <p:stCondLst>
                                    <p:cond delay="0"/>
                                  </p:stCondLst>
                                  <p:childTnLst>
                                    <p:set>
                                      <p:cBhvr>
                                        <p:cTn id="109" dur="1" fill="hold">
                                          <p:stCondLst>
                                            <p:cond delay="0"/>
                                          </p:stCondLst>
                                        </p:cTn>
                                        <p:tgtEl>
                                          <p:spTgt spid="14"/>
                                        </p:tgtEl>
                                        <p:attrNameLst>
                                          <p:attrName>style.visibility</p:attrName>
                                        </p:attrNameLst>
                                      </p:cBhvr>
                                      <p:to>
                                        <p:strVal val="hidden"/>
                                      </p:to>
                                    </p:set>
                                  </p:childTnLst>
                                </p:cTn>
                              </p:par>
                              <p:par>
                                <p:cTn id="110" presetID="1" presetClass="exit" presetSubtype="0" fill="hold" nodeType="withEffect">
                                  <p:stCondLst>
                                    <p:cond delay="0"/>
                                  </p:stCondLst>
                                  <p:childTnLst>
                                    <p:set>
                                      <p:cBhvr>
                                        <p:cTn id="111" dur="1" fill="hold">
                                          <p:stCondLst>
                                            <p:cond delay="0"/>
                                          </p:stCondLst>
                                        </p:cTn>
                                        <p:tgtEl>
                                          <p:spTgt spid="16"/>
                                        </p:tgtEl>
                                        <p:attrNameLst>
                                          <p:attrName>style.visibility</p:attrName>
                                        </p:attrNameLst>
                                      </p:cBhvr>
                                      <p:to>
                                        <p:strVal val="hidden"/>
                                      </p:to>
                                    </p:set>
                                  </p:childTnLst>
                                </p:cTn>
                              </p:par>
                              <p:par>
                                <p:cTn id="112" presetID="1" presetClass="exit" presetSubtype="0" fill="hold" grpId="2" nodeType="withEffect">
                                  <p:stCondLst>
                                    <p:cond delay="0"/>
                                  </p:stCondLst>
                                  <p:childTnLst>
                                    <p:set>
                                      <p:cBhvr>
                                        <p:cTn id="113" dur="1" fill="hold">
                                          <p:stCondLst>
                                            <p:cond delay="0"/>
                                          </p:stCondLst>
                                        </p:cTn>
                                        <p:tgtEl>
                                          <p:spTgt spid="17"/>
                                        </p:tgtEl>
                                        <p:attrNameLst>
                                          <p:attrName>style.visibility</p:attrName>
                                        </p:attrNameLst>
                                      </p:cBhvr>
                                      <p:to>
                                        <p:strVal val="hidden"/>
                                      </p:to>
                                    </p:set>
                                  </p:childTnLst>
                                </p:cTn>
                              </p:par>
                              <p:par>
                                <p:cTn id="114" presetID="1" presetClass="exit" presetSubtype="0" fill="hold" nodeType="withEffect">
                                  <p:stCondLst>
                                    <p:cond delay="0"/>
                                  </p:stCondLst>
                                  <p:childTnLst>
                                    <p:set>
                                      <p:cBhvr>
                                        <p:cTn id="115" dur="1" fill="hold">
                                          <p:stCondLst>
                                            <p:cond delay="0"/>
                                          </p:stCondLst>
                                        </p:cTn>
                                        <p:tgtEl>
                                          <p:spTgt spid="18"/>
                                        </p:tgtEl>
                                        <p:attrNameLst>
                                          <p:attrName>style.visibility</p:attrName>
                                        </p:attrNameLst>
                                      </p:cBhvr>
                                      <p:to>
                                        <p:strVal val="hidden"/>
                                      </p:to>
                                    </p:set>
                                  </p:childTnLst>
                                </p:cTn>
                              </p:par>
                              <p:par>
                                <p:cTn id="116" presetID="1" presetClass="exit" presetSubtype="0" fill="hold" grpId="2" nodeType="withEffect">
                                  <p:stCondLst>
                                    <p:cond delay="0"/>
                                  </p:stCondLst>
                                  <p:childTnLst>
                                    <p:set>
                                      <p:cBhvr>
                                        <p:cTn id="117" dur="1" fill="hold">
                                          <p:stCondLst>
                                            <p:cond delay="0"/>
                                          </p:stCondLst>
                                        </p:cTn>
                                        <p:tgtEl>
                                          <p:spTgt spid="19"/>
                                        </p:tgtEl>
                                        <p:attrNameLst>
                                          <p:attrName>style.visibility</p:attrName>
                                        </p:attrNameLst>
                                      </p:cBhvr>
                                      <p:to>
                                        <p:strVal val="hidden"/>
                                      </p:to>
                                    </p:set>
                                  </p:childTnLst>
                                </p:cTn>
                              </p:par>
                              <p:par>
                                <p:cTn id="118" presetID="1" presetClass="exit" presetSubtype="0" fill="hold" nodeType="withEffect">
                                  <p:stCondLst>
                                    <p:cond delay="0"/>
                                  </p:stCondLst>
                                  <p:childTnLst>
                                    <p:set>
                                      <p:cBhvr>
                                        <p:cTn id="119" dur="1" fill="hold">
                                          <p:stCondLst>
                                            <p:cond delay="0"/>
                                          </p:stCondLst>
                                        </p:cTn>
                                        <p:tgtEl>
                                          <p:spTgt spid="37"/>
                                        </p:tgtEl>
                                        <p:attrNameLst>
                                          <p:attrName>style.visibility</p:attrName>
                                        </p:attrNameLst>
                                      </p:cBhvr>
                                      <p:to>
                                        <p:strVal val="hidden"/>
                                      </p:to>
                                    </p:set>
                                  </p:childTnLst>
                                </p:cTn>
                              </p:par>
                              <p:par>
                                <p:cTn id="120" presetID="1" presetClass="exit" presetSubtype="0" fill="hold" nodeType="withEffect">
                                  <p:stCondLst>
                                    <p:cond delay="0"/>
                                  </p:stCondLst>
                                  <p:childTnLst>
                                    <p:set>
                                      <p:cBhvr>
                                        <p:cTn id="121" dur="1" fill="hold">
                                          <p:stCondLst>
                                            <p:cond delay="0"/>
                                          </p:stCondLst>
                                        </p:cTn>
                                        <p:tgtEl>
                                          <p:spTgt spid="46"/>
                                        </p:tgtEl>
                                        <p:attrNameLst>
                                          <p:attrName>style.visibility</p:attrName>
                                        </p:attrNameLst>
                                      </p:cBhvr>
                                      <p:to>
                                        <p:strVal val="hidden"/>
                                      </p:to>
                                    </p:set>
                                  </p:childTnLst>
                                </p:cTn>
                              </p:par>
                              <p:par>
                                <p:cTn id="122" presetID="1" presetClass="exit" presetSubtype="0" fill="hold" grpId="2" nodeType="withEffect">
                                  <p:stCondLst>
                                    <p:cond delay="0"/>
                                  </p:stCondLst>
                                  <p:childTnLst>
                                    <p:set>
                                      <p:cBhvr>
                                        <p:cTn id="123" dur="1" fill="hold">
                                          <p:stCondLst>
                                            <p:cond delay="0"/>
                                          </p:stCondLst>
                                        </p:cTn>
                                        <p:tgtEl>
                                          <p:spTgt spid="52"/>
                                        </p:tgtEl>
                                        <p:attrNameLst>
                                          <p:attrName>style.visibility</p:attrName>
                                        </p:attrNameLst>
                                      </p:cBhvr>
                                      <p:to>
                                        <p:strVal val="hidden"/>
                                      </p:to>
                                    </p:set>
                                  </p:childTnLst>
                                </p:cTn>
                              </p:par>
                              <p:par>
                                <p:cTn id="124" presetID="1" presetClass="exit" presetSubtype="0" fill="hold" grpId="2" nodeType="withEffect">
                                  <p:stCondLst>
                                    <p:cond delay="0"/>
                                  </p:stCondLst>
                                  <p:childTnLst>
                                    <p:set>
                                      <p:cBhvr>
                                        <p:cTn id="125" dur="1" fill="hold">
                                          <p:stCondLst>
                                            <p:cond delay="0"/>
                                          </p:stCondLst>
                                        </p:cTn>
                                        <p:tgtEl>
                                          <p:spTgt spid="53"/>
                                        </p:tgtEl>
                                        <p:attrNameLst>
                                          <p:attrName>style.visibility</p:attrName>
                                        </p:attrNameLst>
                                      </p:cBhvr>
                                      <p:to>
                                        <p:strVal val="hidden"/>
                                      </p:to>
                                    </p:set>
                                  </p:childTnLst>
                                </p:cTn>
                              </p:par>
                              <p:par>
                                <p:cTn id="126" presetID="1" presetClass="exit" presetSubtype="0" fill="hold" grpId="2" nodeType="withEffect">
                                  <p:stCondLst>
                                    <p:cond delay="0"/>
                                  </p:stCondLst>
                                  <p:childTnLst>
                                    <p:set>
                                      <p:cBhvr>
                                        <p:cTn id="127" dur="1" fill="hold">
                                          <p:stCondLst>
                                            <p:cond delay="0"/>
                                          </p:stCondLst>
                                        </p:cTn>
                                        <p:tgtEl>
                                          <p:spTgt spid="11"/>
                                        </p:tgtEl>
                                        <p:attrNameLst>
                                          <p:attrName>style.visibility</p:attrName>
                                        </p:attrNameLst>
                                      </p:cBhvr>
                                      <p:to>
                                        <p:strVal val="hidden"/>
                                      </p:to>
                                    </p:set>
                                  </p:childTnLst>
                                </p:cTn>
                              </p:par>
                            </p:childTnLst>
                          </p:cTn>
                        </p:par>
                      </p:childTnLst>
                    </p:cTn>
                  </p:par>
                  <p:par>
                    <p:cTn id="128" fill="hold">
                      <p:stCondLst>
                        <p:cond delay="indefinite"/>
                      </p:stCondLst>
                      <p:childTnLst>
                        <p:par>
                          <p:cTn id="129" fill="hold">
                            <p:stCondLst>
                              <p:cond delay="0"/>
                            </p:stCondLst>
                            <p:childTnLst>
                              <p:par>
                                <p:cTn id="130" presetID="0" presetClass="path" presetSubtype="0" accel="50000" decel="50000" fill="hold" grpId="2" nodeType="clickEffect">
                                  <p:stCondLst>
                                    <p:cond delay="0"/>
                                  </p:stCondLst>
                                  <p:childTnLst>
                                    <p:animMotion origin="layout" path="M 4.16667E-7 2.59259E-6 L -0.4513 -0.21528 " pathEditMode="relative" rAng="0" ptsTypes="AA">
                                      <p:cBhvr>
                                        <p:cTn id="131" dur="1000" fill="hold"/>
                                        <p:tgtEl>
                                          <p:spTgt spid="15"/>
                                        </p:tgtEl>
                                        <p:attrNameLst>
                                          <p:attrName>ppt_x</p:attrName>
                                          <p:attrName>ppt_y</p:attrName>
                                        </p:attrNameLst>
                                      </p:cBhvr>
                                      <p:rCtr x="-22565" y="-10764"/>
                                    </p:animMotion>
                                  </p:childTnLst>
                                </p:cTn>
                              </p:par>
                              <p:par>
                                <p:cTn id="132" presetID="1" presetClass="exit" presetSubtype="0" fill="hold" nodeType="withEffect">
                                  <p:stCondLst>
                                    <p:cond delay="0"/>
                                  </p:stCondLst>
                                  <p:childTnLst>
                                    <p:set>
                                      <p:cBhvr>
                                        <p:cTn id="133" dur="1" fill="hold">
                                          <p:stCondLst>
                                            <p:cond delay="0"/>
                                          </p:stCondLst>
                                        </p:cTn>
                                        <p:tgtEl>
                                          <p:spTgt spid="35"/>
                                        </p:tgtEl>
                                        <p:attrNameLst>
                                          <p:attrName>style.visibility</p:attrName>
                                        </p:attrNameLst>
                                      </p:cBhvr>
                                      <p:to>
                                        <p:strVal val="hidden"/>
                                      </p:to>
                                    </p:set>
                                  </p:childTnLst>
                                </p:cTn>
                              </p:par>
                              <p:par>
                                <p:cTn id="134" presetID="1" presetClass="entr" presetSubtype="0" fill="hold" nodeType="withEffect">
                                  <p:stCondLst>
                                    <p:cond delay="1000"/>
                                  </p:stCondLst>
                                  <p:childTnLst>
                                    <p:set>
                                      <p:cBhvr>
                                        <p:cTn id="135" dur="1" fill="hold">
                                          <p:stCondLst>
                                            <p:cond delay="0"/>
                                          </p:stCondLst>
                                        </p:cTn>
                                        <p:tgtEl>
                                          <p:spTgt spid="44"/>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grpId="0" nodeType="clickEffect">
                                  <p:stCondLst>
                                    <p:cond delay="0"/>
                                  </p:stCondLst>
                                  <p:childTnLst>
                                    <p:set>
                                      <p:cBhvr>
                                        <p:cTn id="139" dur="1" fill="hold">
                                          <p:stCondLst>
                                            <p:cond delay="0"/>
                                          </p:stCondLst>
                                        </p:cTn>
                                        <p:tgtEl>
                                          <p:spTgt spid="33">
                                            <p:txEl>
                                              <p:pRg st="0" end="0"/>
                                            </p:txEl>
                                          </p:spTgt>
                                        </p:tgtEl>
                                        <p:attrNameLst>
                                          <p:attrName>style.visibility</p:attrName>
                                        </p:attrNameLst>
                                      </p:cBhvr>
                                      <p:to>
                                        <p:strVal val="visible"/>
                                      </p:to>
                                    </p:set>
                                  </p:childTnLst>
                                </p:cTn>
                              </p:par>
                              <p:par>
                                <p:cTn id="140" presetID="1" presetClass="entr" presetSubtype="0" fill="hold" grpId="0" nodeType="withEffect">
                                  <p:stCondLst>
                                    <p:cond delay="0"/>
                                  </p:stCondLst>
                                  <p:childTnLst>
                                    <p:set>
                                      <p:cBhvr>
                                        <p:cTn id="141" dur="1" fill="hold">
                                          <p:stCondLst>
                                            <p:cond delay="0"/>
                                          </p:stCondLst>
                                        </p:cTn>
                                        <p:tgtEl>
                                          <p:spTgt spid="33">
                                            <p:txEl>
                                              <p:pRg st="1" end="1"/>
                                            </p:txEl>
                                          </p:spTgt>
                                        </p:tgtEl>
                                        <p:attrNameLst>
                                          <p:attrName>style.visibility</p:attrName>
                                        </p:attrNameLst>
                                      </p:cBhvr>
                                      <p:to>
                                        <p:strVal val="visible"/>
                                      </p:to>
                                    </p:set>
                                  </p:childTnLst>
                                </p:cTn>
                              </p:par>
                              <p:par>
                                <p:cTn id="142" presetID="1" presetClass="entr" presetSubtype="0" fill="hold" grpId="0" nodeType="withEffect">
                                  <p:stCondLst>
                                    <p:cond delay="0"/>
                                  </p:stCondLst>
                                  <p:childTnLst>
                                    <p:set>
                                      <p:cBhvr>
                                        <p:cTn id="143" dur="1" fill="hold">
                                          <p:stCondLst>
                                            <p:cond delay="0"/>
                                          </p:stCondLst>
                                        </p:cTn>
                                        <p:tgtEl>
                                          <p:spTgt spid="33">
                                            <p:txEl>
                                              <p:pRg st="2" end="2"/>
                                            </p:txEl>
                                          </p:spTgt>
                                        </p:tgtEl>
                                        <p:attrNameLst>
                                          <p:attrName>style.visibility</p:attrName>
                                        </p:attrNameLst>
                                      </p:cBhvr>
                                      <p:to>
                                        <p:strVal val="visible"/>
                                      </p:to>
                                    </p:set>
                                  </p:childTnLst>
                                </p:cTn>
                              </p:par>
                              <p:par>
                                <p:cTn id="144" presetID="1" presetClass="entr" presetSubtype="0" fill="hold" grpId="0" nodeType="withEffect">
                                  <p:stCondLst>
                                    <p:cond delay="0"/>
                                  </p:stCondLst>
                                  <p:childTnLst>
                                    <p:set>
                                      <p:cBhvr>
                                        <p:cTn id="145" dur="1" fill="hold">
                                          <p:stCondLst>
                                            <p:cond delay="0"/>
                                          </p:stCondLst>
                                        </p:cTn>
                                        <p:tgtEl>
                                          <p:spTgt spid="33">
                                            <p:txEl>
                                              <p:pRg st="3" end="3"/>
                                            </p:txEl>
                                          </p:spTgt>
                                        </p:tgtEl>
                                        <p:attrNameLst>
                                          <p:attrName>style.visibility</p:attrName>
                                        </p:attrNameLst>
                                      </p:cBhvr>
                                      <p:to>
                                        <p:strVal val="visible"/>
                                      </p:to>
                                    </p:set>
                                  </p:childTnLst>
                                </p:cTn>
                              </p:par>
                              <p:par>
                                <p:cTn id="146" presetID="1" presetClass="entr" presetSubtype="0" fill="hold" grpId="0" nodeType="withEffect">
                                  <p:stCondLst>
                                    <p:cond delay="0"/>
                                  </p:stCondLst>
                                  <p:childTnLst>
                                    <p:set>
                                      <p:cBhvr>
                                        <p:cTn id="147" dur="1" fill="hold">
                                          <p:stCondLst>
                                            <p:cond delay="0"/>
                                          </p:stCondLst>
                                        </p:cTn>
                                        <p:tgtEl>
                                          <p:spTgt spid="33">
                                            <p:txEl>
                                              <p:pRg st="4" end="4"/>
                                            </p:txEl>
                                          </p:spTgt>
                                        </p:tgtEl>
                                        <p:attrNameLst>
                                          <p:attrName>style.visibility</p:attrName>
                                        </p:attrNameLst>
                                      </p:cBhvr>
                                      <p:to>
                                        <p:strVal val="visible"/>
                                      </p:to>
                                    </p:set>
                                  </p:childTnLst>
                                </p:cTn>
                              </p:par>
                            </p:childTnLst>
                          </p:cTn>
                        </p:par>
                      </p:childTnLst>
                    </p:cTn>
                  </p:par>
                  <p:par>
                    <p:cTn id="148" fill="hold">
                      <p:stCondLst>
                        <p:cond delay="indefinite"/>
                      </p:stCondLst>
                      <p:childTnLst>
                        <p:par>
                          <p:cTn id="149" fill="hold">
                            <p:stCondLst>
                              <p:cond delay="0"/>
                            </p:stCondLst>
                            <p:childTnLst>
                              <p:par>
                                <p:cTn id="150" presetID="1" presetClass="entr" presetSubtype="0" fill="hold" grpId="0" nodeType="clickEffect">
                                  <p:stCondLst>
                                    <p:cond delay="0"/>
                                  </p:stCondLst>
                                  <p:childTnLst>
                                    <p:set>
                                      <p:cBhvr>
                                        <p:cTn id="151" dur="1" fill="hold">
                                          <p:stCondLst>
                                            <p:cond delay="0"/>
                                          </p:stCondLst>
                                        </p:cTn>
                                        <p:tgtEl>
                                          <p:spTgt spid="33">
                                            <p:txEl>
                                              <p:pRg st="5" end="5"/>
                                            </p:txEl>
                                          </p:spTgt>
                                        </p:tgtEl>
                                        <p:attrNameLst>
                                          <p:attrName>style.visibility</p:attrName>
                                        </p:attrNameLst>
                                      </p:cBhvr>
                                      <p:to>
                                        <p:strVal val="visible"/>
                                      </p:to>
                                    </p:set>
                                  </p:childTnLst>
                                </p:cTn>
                              </p:par>
                              <p:par>
                                <p:cTn id="152" presetID="1" presetClass="entr" presetSubtype="0" fill="hold" grpId="0" nodeType="withEffect">
                                  <p:stCondLst>
                                    <p:cond delay="0"/>
                                  </p:stCondLst>
                                  <p:childTnLst>
                                    <p:set>
                                      <p:cBhvr>
                                        <p:cTn id="153" dur="1" fill="hold">
                                          <p:stCondLst>
                                            <p:cond delay="0"/>
                                          </p:stCondLst>
                                        </p:cTn>
                                        <p:tgtEl>
                                          <p:spTgt spid="33">
                                            <p:txEl>
                                              <p:pRg st="6" end="6"/>
                                            </p:txEl>
                                          </p:spTgt>
                                        </p:tgtEl>
                                        <p:attrNameLst>
                                          <p:attrName>style.visibility</p:attrName>
                                        </p:attrNameLst>
                                      </p:cBhvr>
                                      <p:to>
                                        <p:strVal val="visible"/>
                                      </p:to>
                                    </p:set>
                                  </p:childTnLst>
                                </p:cTn>
                              </p:par>
                              <p:par>
                                <p:cTn id="154" presetID="1" presetClass="entr" presetSubtype="0" fill="hold" grpId="0" nodeType="withEffect">
                                  <p:stCondLst>
                                    <p:cond delay="0"/>
                                  </p:stCondLst>
                                  <p:childTnLst>
                                    <p:set>
                                      <p:cBhvr>
                                        <p:cTn id="155" dur="1" fill="hold">
                                          <p:stCondLst>
                                            <p:cond delay="0"/>
                                          </p:stCondLst>
                                        </p:cTn>
                                        <p:tgtEl>
                                          <p:spTgt spid="33">
                                            <p:txEl>
                                              <p:pRg st="7" end="7"/>
                                            </p:txEl>
                                          </p:spTgt>
                                        </p:tgtEl>
                                        <p:attrNameLst>
                                          <p:attrName>style.visibility</p:attrName>
                                        </p:attrNameLst>
                                      </p:cBhvr>
                                      <p:to>
                                        <p:strVal val="visible"/>
                                      </p:to>
                                    </p:set>
                                  </p:childTnLst>
                                </p:cTn>
                              </p:par>
                            </p:childTnLst>
                          </p:cTn>
                        </p:par>
                      </p:childTnLst>
                    </p:cTn>
                  </p:par>
                  <p:par>
                    <p:cTn id="156" fill="hold">
                      <p:stCondLst>
                        <p:cond delay="indefinite"/>
                      </p:stCondLst>
                      <p:childTnLst>
                        <p:par>
                          <p:cTn id="157" fill="hold">
                            <p:stCondLst>
                              <p:cond delay="0"/>
                            </p:stCondLst>
                            <p:childTnLst>
                              <p:par>
                                <p:cTn id="158" presetID="1" presetClass="entr" presetSubtype="0" fill="hold" grpId="0" nodeType="clickEffect">
                                  <p:stCondLst>
                                    <p:cond delay="0"/>
                                  </p:stCondLst>
                                  <p:childTnLst>
                                    <p:set>
                                      <p:cBhvr>
                                        <p:cTn id="159" dur="1" fill="hold">
                                          <p:stCondLst>
                                            <p:cond delay="0"/>
                                          </p:stCondLst>
                                        </p:cTn>
                                        <p:tgtEl>
                                          <p:spTgt spid="33">
                                            <p:txEl>
                                              <p:pRg st="8" end="8"/>
                                            </p:txEl>
                                          </p:spTgt>
                                        </p:tgtEl>
                                        <p:attrNameLst>
                                          <p:attrName>style.visibility</p:attrName>
                                        </p:attrNameLst>
                                      </p:cBhvr>
                                      <p:to>
                                        <p:strVal val="visible"/>
                                      </p:to>
                                    </p:set>
                                  </p:childTnLst>
                                </p:cTn>
                              </p:par>
                              <p:par>
                                <p:cTn id="160" presetID="1" presetClass="entr" presetSubtype="0" fill="hold" grpId="0" nodeType="withEffect">
                                  <p:stCondLst>
                                    <p:cond delay="0"/>
                                  </p:stCondLst>
                                  <p:childTnLst>
                                    <p:set>
                                      <p:cBhvr>
                                        <p:cTn id="161" dur="1" fill="hold">
                                          <p:stCondLst>
                                            <p:cond delay="0"/>
                                          </p:stCondLst>
                                        </p:cTn>
                                        <p:tgtEl>
                                          <p:spTgt spid="33">
                                            <p:txEl>
                                              <p:pRg st="9" end="9"/>
                                            </p:txEl>
                                          </p:spTgt>
                                        </p:tgtEl>
                                        <p:attrNameLst>
                                          <p:attrName>style.visibility</p:attrName>
                                        </p:attrNameLst>
                                      </p:cBhvr>
                                      <p:to>
                                        <p:strVal val="visible"/>
                                      </p:to>
                                    </p:set>
                                  </p:childTnLst>
                                </p:cTn>
                              </p:par>
                              <p:par>
                                <p:cTn id="162" presetID="1" presetClass="entr" presetSubtype="0" fill="hold" grpId="0" nodeType="withEffect">
                                  <p:stCondLst>
                                    <p:cond delay="0"/>
                                  </p:stCondLst>
                                  <p:childTnLst>
                                    <p:set>
                                      <p:cBhvr>
                                        <p:cTn id="163" dur="1" fill="hold">
                                          <p:stCondLst>
                                            <p:cond delay="0"/>
                                          </p:stCondLst>
                                        </p:cTn>
                                        <p:tgtEl>
                                          <p:spTgt spid="33">
                                            <p:txEl>
                                              <p:pRg st="10" end="10"/>
                                            </p:txEl>
                                          </p:spTgt>
                                        </p:tgtEl>
                                        <p:attrNameLst>
                                          <p:attrName>style.visibility</p:attrName>
                                        </p:attrNameLst>
                                      </p:cBhvr>
                                      <p:to>
                                        <p:strVal val="visible"/>
                                      </p:to>
                                    </p:set>
                                  </p:childTnLst>
                                </p:cTn>
                              </p:par>
                              <p:par>
                                <p:cTn id="164" presetID="1" presetClass="entr" presetSubtype="0" fill="hold" grpId="0" nodeType="withEffect">
                                  <p:stCondLst>
                                    <p:cond delay="0"/>
                                  </p:stCondLst>
                                  <p:childTnLst>
                                    <p:set>
                                      <p:cBhvr>
                                        <p:cTn id="165" dur="1" fill="hold">
                                          <p:stCondLst>
                                            <p:cond delay="0"/>
                                          </p:stCondLst>
                                        </p:cTn>
                                        <p:tgtEl>
                                          <p:spTgt spid="33">
                                            <p:txEl>
                                              <p:pRg st="11" end="11"/>
                                            </p:txEl>
                                          </p:spTgt>
                                        </p:tgtEl>
                                        <p:attrNameLst>
                                          <p:attrName>style.visibility</p:attrName>
                                        </p:attrNameLst>
                                      </p:cBhvr>
                                      <p:to>
                                        <p:strVal val="visible"/>
                                      </p:to>
                                    </p:set>
                                  </p:childTnLst>
                                </p:cTn>
                              </p:par>
                              <p:par>
                                <p:cTn id="166" presetID="1" presetClass="entr" presetSubtype="0" fill="hold" grpId="0" nodeType="withEffect">
                                  <p:stCondLst>
                                    <p:cond delay="0"/>
                                  </p:stCondLst>
                                  <p:childTnLst>
                                    <p:set>
                                      <p:cBhvr>
                                        <p:cTn id="167" dur="1" fill="hold">
                                          <p:stCondLst>
                                            <p:cond delay="0"/>
                                          </p:stCondLst>
                                        </p:cTn>
                                        <p:tgtEl>
                                          <p:spTgt spid="33">
                                            <p:txEl>
                                              <p:pRg st="12" end="12"/>
                                            </p:txEl>
                                          </p:spTgt>
                                        </p:tgtEl>
                                        <p:attrNameLst>
                                          <p:attrName>style.visibility</p:attrName>
                                        </p:attrNameLst>
                                      </p:cBhvr>
                                      <p:to>
                                        <p:strVal val="visible"/>
                                      </p:to>
                                    </p:set>
                                  </p:childTnLst>
                                </p:cTn>
                              </p:par>
                            </p:childTnLst>
                          </p:cTn>
                        </p:par>
                      </p:childTnLst>
                    </p:cTn>
                  </p:par>
                  <p:par>
                    <p:cTn id="168" fill="hold">
                      <p:stCondLst>
                        <p:cond delay="indefinite"/>
                      </p:stCondLst>
                      <p:childTnLst>
                        <p:par>
                          <p:cTn id="169" fill="hold">
                            <p:stCondLst>
                              <p:cond delay="0"/>
                            </p:stCondLst>
                            <p:childTnLst>
                              <p:par>
                                <p:cTn id="170" presetID="0" presetClass="path" presetSubtype="0" accel="50000" decel="50000" fill="hold" grpId="3" nodeType="clickEffect">
                                  <p:stCondLst>
                                    <p:cond delay="0"/>
                                  </p:stCondLst>
                                  <p:childTnLst>
                                    <p:animMotion origin="layout" path="M 4.16667E-7 2.59259E-6 L -0.4513 -0.21528 " pathEditMode="relative" rAng="0" ptsTypes="AA">
                                      <p:cBhvr>
                                        <p:cTn id="171" dur="1000" spd="-100000" fill="hold"/>
                                        <p:tgtEl>
                                          <p:spTgt spid="15"/>
                                        </p:tgtEl>
                                        <p:attrNameLst>
                                          <p:attrName>ppt_x</p:attrName>
                                          <p:attrName>ppt_y</p:attrName>
                                        </p:attrNameLst>
                                      </p:cBhvr>
                                      <p:rCtr x="-22565" y="-10764"/>
                                    </p:animMotion>
                                  </p:childTnLst>
                                </p:cTn>
                              </p:par>
                              <p:par>
                                <p:cTn id="172" presetID="1" presetClass="exit" presetSubtype="0" fill="hold" nodeType="withEffect">
                                  <p:stCondLst>
                                    <p:cond delay="0"/>
                                  </p:stCondLst>
                                  <p:childTnLst>
                                    <p:set>
                                      <p:cBhvr>
                                        <p:cTn id="173" dur="1" fill="hold">
                                          <p:stCondLst>
                                            <p:cond delay="0"/>
                                          </p:stCondLst>
                                        </p:cTn>
                                        <p:tgtEl>
                                          <p:spTgt spid="44"/>
                                        </p:tgtEl>
                                        <p:attrNameLst>
                                          <p:attrName>style.visibility</p:attrName>
                                        </p:attrNameLst>
                                      </p:cBhvr>
                                      <p:to>
                                        <p:strVal val="hidden"/>
                                      </p:to>
                                    </p:set>
                                  </p:childTnLst>
                                </p:cTn>
                              </p:par>
                              <p:par>
                                <p:cTn id="174" presetID="1" presetClass="exit" presetSubtype="0" fill="hold" grpId="1" nodeType="withEffect">
                                  <p:stCondLst>
                                    <p:cond delay="0"/>
                                  </p:stCondLst>
                                  <p:childTnLst>
                                    <p:set>
                                      <p:cBhvr>
                                        <p:cTn id="175" dur="1" fill="hold">
                                          <p:stCondLst>
                                            <p:cond delay="0"/>
                                          </p:stCondLst>
                                        </p:cTn>
                                        <p:tgtEl>
                                          <p:spTgt spid="33">
                                            <p:txEl>
                                              <p:pRg st="0" end="0"/>
                                            </p:txEl>
                                          </p:spTgt>
                                        </p:tgtEl>
                                        <p:attrNameLst>
                                          <p:attrName>style.visibility</p:attrName>
                                        </p:attrNameLst>
                                      </p:cBhvr>
                                      <p:to>
                                        <p:strVal val="hidden"/>
                                      </p:to>
                                    </p:set>
                                  </p:childTnLst>
                                </p:cTn>
                              </p:par>
                              <p:par>
                                <p:cTn id="176" presetID="1" presetClass="exit" presetSubtype="0" fill="hold" grpId="1" nodeType="withEffect">
                                  <p:stCondLst>
                                    <p:cond delay="0"/>
                                  </p:stCondLst>
                                  <p:childTnLst>
                                    <p:set>
                                      <p:cBhvr>
                                        <p:cTn id="177" dur="1" fill="hold">
                                          <p:stCondLst>
                                            <p:cond delay="0"/>
                                          </p:stCondLst>
                                        </p:cTn>
                                        <p:tgtEl>
                                          <p:spTgt spid="33">
                                            <p:txEl>
                                              <p:pRg st="1" end="1"/>
                                            </p:txEl>
                                          </p:spTgt>
                                        </p:tgtEl>
                                        <p:attrNameLst>
                                          <p:attrName>style.visibility</p:attrName>
                                        </p:attrNameLst>
                                      </p:cBhvr>
                                      <p:to>
                                        <p:strVal val="hidden"/>
                                      </p:to>
                                    </p:set>
                                  </p:childTnLst>
                                </p:cTn>
                              </p:par>
                              <p:par>
                                <p:cTn id="178" presetID="1" presetClass="exit" presetSubtype="0" fill="hold" grpId="1" nodeType="withEffect">
                                  <p:stCondLst>
                                    <p:cond delay="0"/>
                                  </p:stCondLst>
                                  <p:childTnLst>
                                    <p:set>
                                      <p:cBhvr>
                                        <p:cTn id="179" dur="1" fill="hold">
                                          <p:stCondLst>
                                            <p:cond delay="0"/>
                                          </p:stCondLst>
                                        </p:cTn>
                                        <p:tgtEl>
                                          <p:spTgt spid="33">
                                            <p:txEl>
                                              <p:pRg st="2" end="2"/>
                                            </p:txEl>
                                          </p:spTgt>
                                        </p:tgtEl>
                                        <p:attrNameLst>
                                          <p:attrName>style.visibility</p:attrName>
                                        </p:attrNameLst>
                                      </p:cBhvr>
                                      <p:to>
                                        <p:strVal val="hidden"/>
                                      </p:to>
                                    </p:set>
                                  </p:childTnLst>
                                </p:cTn>
                              </p:par>
                              <p:par>
                                <p:cTn id="180" presetID="1" presetClass="exit" presetSubtype="0" fill="hold" grpId="1" nodeType="withEffect">
                                  <p:stCondLst>
                                    <p:cond delay="0"/>
                                  </p:stCondLst>
                                  <p:childTnLst>
                                    <p:set>
                                      <p:cBhvr>
                                        <p:cTn id="181" dur="1" fill="hold">
                                          <p:stCondLst>
                                            <p:cond delay="0"/>
                                          </p:stCondLst>
                                        </p:cTn>
                                        <p:tgtEl>
                                          <p:spTgt spid="33">
                                            <p:txEl>
                                              <p:pRg st="3" end="3"/>
                                            </p:txEl>
                                          </p:spTgt>
                                        </p:tgtEl>
                                        <p:attrNameLst>
                                          <p:attrName>style.visibility</p:attrName>
                                        </p:attrNameLst>
                                      </p:cBhvr>
                                      <p:to>
                                        <p:strVal val="hidden"/>
                                      </p:to>
                                    </p:set>
                                  </p:childTnLst>
                                </p:cTn>
                              </p:par>
                              <p:par>
                                <p:cTn id="182" presetID="1" presetClass="exit" presetSubtype="0" fill="hold" grpId="1" nodeType="withEffect">
                                  <p:stCondLst>
                                    <p:cond delay="0"/>
                                  </p:stCondLst>
                                  <p:childTnLst>
                                    <p:set>
                                      <p:cBhvr>
                                        <p:cTn id="183" dur="1" fill="hold">
                                          <p:stCondLst>
                                            <p:cond delay="0"/>
                                          </p:stCondLst>
                                        </p:cTn>
                                        <p:tgtEl>
                                          <p:spTgt spid="33">
                                            <p:txEl>
                                              <p:pRg st="4" end="4"/>
                                            </p:txEl>
                                          </p:spTgt>
                                        </p:tgtEl>
                                        <p:attrNameLst>
                                          <p:attrName>style.visibility</p:attrName>
                                        </p:attrNameLst>
                                      </p:cBhvr>
                                      <p:to>
                                        <p:strVal val="hidden"/>
                                      </p:to>
                                    </p:set>
                                  </p:childTnLst>
                                </p:cTn>
                              </p:par>
                              <p:par>
                                <p:cTn id="184" presetID="1" presetClass="exit" presetSubtype="0" fill="hold" grpId="1" nodeType="withEffect">
                                  <p:stCondLst>
                                    <p:cond delay="0"/>
                                  </p:stCondLst>
                                  <p:childTnLst>
                                    <p:set>
                                      <p:cBhvr>
                                        <p:cTn id="185" dur="1" fill="hold">
                                          <p:stCondLst>
                                            <p:cond delay="0"/>
                                          </p:stCondLst>
                                        </p:cTn>
                                        <p:tgtEl>
                                          <p:spTgt spid="33">
                                            <p:txEl>
                                              <p:pRg st="5" end="5"/>
                                            </p:txEl>
                                          </p:spTgt>
                                        </p:tgtEl>
                                        <p:attrNameLst>
                                          <p:attrName>style.visibility</p:attrName>
                                        </p:attrNameLst>
                                      </p:cBhvr>
                                      <p:to>
                                        <p:strVal val="hidden"/>
                                      </p:to>
                                    </p:set>
                                  </p:childTnLst>
                                </p:cTn>
                              </p:par>
                              <p:par>
                                <p:cTn id="186" presetID="1" presetClass="exit" presetSubtype="0" fill="hold" grpId="1" nodeType="withEffect">
                                  <p:stCondLst>
                                    <p:cond delay="0"/>
                                  </p:stCondLst>
                                  <p:childTnLst>
                                    <p:set>
                                      <p:cBhvr>
                                        <p:cTn id="187" dur="1" fill="hold">
                                          <p:stCondLst>
                                            <p:cond delay="0"/>
                                          </p:stCondLst>
                                        </p:cTn>
                                        <p:tgtEl>
                                          <p:spTgt spid="33">
                                            <p:txEl>
                                              <p:pRg st="6" end="6"/>
                                            </p:txEl>
                                          </p:spTgt>
                                        </p:tgtEl>
                                        <p:attrNameLst>
                                          <p:attrName>style.visibility</p:attrName>
                                        </p:attrNameLst>
                                      </p:cBhvr>
                                      <p:to>
                                        <p:strVal val="hidden"/>
                                      </p:to>
                                    </p:set>
                                  </p:childTnLst>
                                </p:cTn>
                              </p:par>
                              <p:par>
                                <p:cTn id="188" presetID="1" presetClass="exit" presetSubtype="0" fill="hold" grpId="1" nodeType="withEffect">
                                  <p:stCondLst>
                                    <p:cond delay="0"/>
                                  </p:stCondLst>
                                  <p:childTnLst>
                                    <p:set>
                                      <p:cBhvr>
                                        <p:cTn id="189" dur="1" fill="hold">
                                          <p:stCondLst>
                                            <p:cond delay="0"/>
                                          </p:stCondLst>
                                        </p:cTn>
                                        <p:tgtEl>
                                          <p:spTgt spid="33">
                                            <p:txEl>
                                              <p:pRg st="7" end="7"/>
                                            </p:txEl>
                                          </p:spTgt>
                                        </p:tgtEl>
                                        <p:attrNameLst>
                                          <p:attrName>style.visibility</p:attrName>
                                        </p:attrNameLst>
                                      </p:cBhvr>
                                      <p:to>
                                        <p:strVal val="hidden"/>
                                      </p:to>
                                    </p:set>
                                  </p:childTnLst>
                                </p:cTn>
                              </p:par>
                              <p:par>
                                <p:cTn id="190" presetID="1" presetClass="exit" presetSubtype="0" fill="hold" grpId="1" nodeType="withEffect">
                                  <p:stCondLst>
                                    <p:cond delay="0"/>
                                  </p:stCondLst>
                                  <p:childTnLst>
                                    <p:set>
                                      <p:cBhvr>
                                        <p:cTn id="191" dur="1" fill="hold">
                                          <p:stCondLst>
                                            <p:cond delay="0"/>
                                          </p:stCondLst>
                                        </p:cTn>
                                        <p:tgtEl>
                                          <p:spTgt spid="33">
                                            <p:txEl>
                                              <p:pRg st="8" end="8"/>
                                            </p:txEl>
                                          </p:spTgt>
                                        </p:tgtEl>
                                        <p:attrNameLst>
                                          <p:attrName>style.visibility</p:attrName>
                                        </p:attrNameLst>
                                      </p:cBhvr>
                                      <p:to>
                                        <p:strVal val="hidden"/>
                                      </p:to>
                                    </p:set>
                                  </p:childTnLst>
                                </p:cTn>
                              </p:par>
                              <p:par>
                                <p:cTn id="192" presetID="1" presetClass="exit" presetSubtype="0" fill="hold" grpId="1" nodeType="withEffect">
                                  <p:stCondLst>
                                    <p:cond delay="0"/>
                                  </p:stCondLst>
                                  <p:childTnLst>
                                    <p:set>
                                      <p:cBhvr>
                                        <p:cTn id="193" dur="1" fill="hold">
                                          <p:stCondLst>
                                            <p:cond delay="0"/>
                                          </p:stCondLst>
                                        </p:cTn>
                                        <p:tgtEl>
                                          <p:spTgt spid="33">
                                            <p:txEl>
                                              <p:pRg st="9" end="9"/>
                                            </p:txEl>
                                          </p:spTgt>
                                        </p:tgtEl>
                                        <p:attrNameLst>
                                          <p:attrName>style.visibility</p:attrName>
                                        </p:attrNameLst>
                                      </p:cBhvr>
                                      <p:to>
                                        <p:strVal val="hidden"/>
                                      </p:to>
                                    </p:set>
                                  </p:childTnLst>
                                </p:cTn>
                              </p:par>
                              <p:par>
                                <p:cTn id="194" presetID="1" presetClass="exit" presetSubtype="0" fill="hold" grpId="1" nodeType="withEffect">
                                  <p:stCondLst>
                                    <p:cond delay="0"/>
                                  </p:stCondLst>
                                  <p:childTnLst>
                                    <p:set>
                                      <p:cBhvr>
                                        <p:cTn id="195" dur="1" fill="hold">
                                          <p:stCondLst>
                                            <p:cond delay="0"/>
                                          </p:stCondLst>
                                        </p:cTn>
                                        <p:tgtEl>
                                          <p:spTgt spid="33">
                                            <p:txEl>
                                              <p:pRg st="10" end="10"/>
                                            </p:txEl>
                                          </p:spTgt>
                                        </p:tgtEl>
                                        <p:attrNameLst>
                                          <p:attrName>style.visibility</p:attrName>
                                        </p:attrNameLst>
                                      </p:cBhvr>
                                      <p:to>
                                        <p:strVal val="hidden"/>
                                      </p:to>
                                    </p:set>
                                  </p:childTnLst>
                                </p:cTn>
                              </p:par>
                              <p:par>
                                <p:cTn id="196" presetID="1" presetClass="exit" presetSubtype="0" fill="hold" grpId="1" nodeType="withEffect">
                                  <p:stCondLst>
                                    <p:cond delay="0"/>
                                  </p:stCondLst>
                                  <p:childTnLst>
                                    <p:set>
                                      <p:cBhvr>
                                        <p:cTn id="197" dur="1" fill="hold">
                                          <p:stCondLst>
                                            <p:cond delay="0"/>
                                          </p:stCondLst>
                                        </p:cTn>
                                        <p:tgtEl>
                                          <p:spTgt spid="33">
                                            <p:txEl>
                                              <p:pRg st="11" end="11"/>
                                            </p:txEl>
                                          </p:spTgt>
                                        </p:tgtEl>
                                        <p:attrNameLst>
                                          <p:attrName>style.visibility</p:attrName>
                                        </p:attrNameLst>
                                      </p:cBhvr>
                                      <p:to>
                                        <p:strVal val="hidden"/>
                                      </p:to>
                                    </p:set>
                                  </p:childTnLst>
                                </p:cTn>
                              </p:par>
                              <p:par>
                                <p:cTn id="198" presetID="1" presetClass="exit" presetSubtype="0" fill="hold" grpId="1" nodeType="withEffect">
                                  <p:stCondLst>
                                    <p:cond delay="0"/>
                                  </p:stCondLst>
                                  <p:childTnLst>
                                    <p:set>
                                      <p:cBhvr>
                                        <p:cTn id="199" dur="1" fill="hold">
                                          <p:stCondLst>
                                            <p:cond delay="0"/>
                                          </p:stCondLst>
                                        </p:cTn>
                                        <p:tgtEl>
                                          <p:spTgt spid="33">
                                            <p:txEl>
                                              <p:pRg st="12" end="12"/>
                                            </p:txEl>
                                          </p:spTgt>
                                        </p:tgtEl>
                                        <p:attrNameLst>
                                          <p:attrName>style.visibility</p:attrName>
                                        </p:attrNameLst>
                                      </p:cBhvr>
                                      <p:to>
                                        <p:strVal val="hidden"/>
                                      </p:to>
                                    </p:set>
                                  </p:childTnLst>
                                </p:cTn>
                              </p:par>
                              <p:par>
                                <p:cTn id="200" presetID="1" presetClass="entr" presetSubtype="0" fill="hold" nodeType="withEffect">
                                  <p:stCondLst>
                                    <p:cond delay="1000"/>
                                  </p:stCondLst>
                                  <p:childTnLst>
                                    <p:set>
                                      <p:cBhvr>
                                        <p:cTn id="201" dur="1" fill="hold">
                                          <p:stCondLst>
                                            <p:cond delay="0"/>
                                          </p:stCondLst>
                                        </p:cTn>
                                        <p:tgtEl>
                                          <p:spTgt spid="35"/>
                                        </p:tgtEl>
                                        <p:attrNameLst>
                                          <p:attrName>style.visibility</p:attrName>
                                        </p:attrNameLst>
                                      </p:cBhvr>
                                      <p:to>
                                        <p:strVal val="visible"/>
                                      </p:to>
                                    </p:set>
                                  </p:childTnLst>
                                </p:cTn>
                              </p:par>
                              <p:par>
                                <p:cTn id="202" presetID="1" presetClass="entr" presetSubtype="0" fill="hold" grpId="3" nodeType="withEffect">
                                  <p:stCondLst>
                                    <p:cond delay="1000"/>
                                  </p:stCondLst>
                                  <p:childTnLst>
                                    <p:set>
                                      <p:cBhvr>
                                        <p:cTn id="203" dur="1" fill="hold">
                                          <p:stCondLst>
                                            <p:cond delay="0"/>
                                          </p:stCondLst>
                                        </p:cTn>
                                        <p:tgtEl>
                                          <p:spTgt spid="8"/>
                                        </p:tgtEl>
                                        <p:attrNameLst>
                                          <p:attrName>style.visibility</p:attrName>
                                        </p:attrNameLst>
                                      </p:cBhvr>
                                      <p:to>
                                        <p:strVal val="visible"/>
                                      </p:to>
                                    </p:set>
                                  </p:childTnLst>
                                </p:cTn>
                              </p:par>
                              <p:par>
                                <p:cTn id="204" presetID="1" presetClass="entr" presetSubtype="0" fill="hold" nodeType="withEffect">
                                  <p:stCondLst>
                                    <p:cond delay="1000"/>
                                  </p:stCondLst>
                                  <p:childTnLst>
                                    <p:set>
                                      <p:cBhvr>
                                        <p:cTn id="205" dur="1" fill="hold">
                                          <p:stCondLst>
                                            <p:cond delay="0"/>
                                          </p:stCondLst>
                                        </p:cTn>
                                        <p:tgtEl>
                                          <p:spTgt spid="13"/>
                                        </p:tgtEl>
                                        <p:attrNameLst>
                                          <p:attrName>style.visibility</p:attrName>
                                        </p:attrNameLst>
                                      </p:cBhvr>
                                      <p:to>
                                        <p:strVal val="visible"/>
                                      </p:to>
                                    </p:set>
                                  </p:childTnLst>
                                </p:cTn>
                              </p:par>
                              <p:par>
                                <p:cTn id="206" presetID="1" presetClass="entr" presetSubtype="0" fill="hold" grpId="3" nodeType="withEffect">
                                  <p:stCondLst>
                                    <p:cond delay="1000"/>
                                  </p:stCondLst>
                                  <p:childTnLst>
                                    <p:set>
                                      <p:cBhvr>
                                        <p:cTn id="207" dur="1" fill="hold">
                                          <p:stCondLst>
                                            <p:cond delay="0"/>
                                          </p:stCondLst>
                                        </p:cTn>
                                        <p:tgtEl>
                                          <p:spTgt spid="14"/>
                                        </p:tgtEl>
                                        <p:attrNameLst>
                                          <p:attrName>style.visibility</p:attrName>
                                        </p:attrNameLst>
                                      </p:cBhvr>
                                      <p:to>
                                        <p:strVal val="visible"/>
                                      </p:to>
                                    </p:set>
                                  </p:childTnLst>
                                </p:cTn>
                              </p:par>
                              <p:par>
                                <p:cTn id="208" presetID="1" presetClass="entr" presetSubtype="0" fill="hold" nodeType="withEffect">
                                  <p:stCondLst>
                                    <p:cond delay="1000"/>
                                  </p:stCondLst>
                                  <p:childTnLst>
                                    <p:set>
                                      <p:cBhvr>
                                        <p:cTn id="209" dur="1" fill="hold">
                                          <p:stCondLst>
                                            <p:cond delay="0"/>
                                          </p:stCondLst>
                                        </p:cTn>
                                        <p:tgtEl>
                                          <p:spTgt spid="16"/>
                                        </p:tgtEl>
                                        <p:attrNameLst>
                                          <p:attrName>style.visibility</p:attrName>
                                        </p:attrNameLst>
                                      </p:cBhvr>
                                      <p:to>
                                        <p:strVal val="visible"/>
                                      </p:to>
                                    </p:set>
                                  </p:childTnLst>
                                </p:cTn>
                              </p:par>
                              <p:par>
                                <p:cTn id="210" presetID="1" presetClass="entr" presetSubtype="0" fill="hold" grpId="3" nodeType="withEffect">
                                  <p:stCondLst>
                                    <p:cond delay="1000"/>
                                  </p:stCondLst>
                                  <p:childTnLst>
                                    <p:set>
                                      <p:cBhvr>
                                        <p:cTn id="211" dur="1" fill="hold">
                                          <p:stCondLst>
                                            <p:cond delay="0"/>
                                          </p:stCondLst>
                                        </p:cTn>
                                        <p:tgtEl>
                                          <p:spTgt spid="17"/>
                                        </p:tgtEl>
                                        <p:attrNameLst>
                                          <p:attrName>style.visibility</p:attrName>
                                        </p:attrNameLst>
                                      </p:cBhvr>
                                      <p:to>
                                        <p:strVal val="visible"/>
                                      </p:to>
                                    </p:set>
                                  </p:childTnLst>
                                </p:cTn>
                              </p:par>
                              <p:par>
                                <p:cTn id="212" presetID="1" presetClass="entr" presetSubtype="0" fill="hold" nodeType="withEffect">
                                  <p:stCondLst>
                                    <p:cond delay="1000"/>
                                  </p:stCondLst>
                                  <p:childTnLst>
                                    <p:set>
                                      <p:cBhvr>
                                        <p:cTn id="213" dur="1" fill="hold">
                                          <p:stCondLst>
                                            <p:cond delay="0"/>
                                          </p:stCondLst>
                                        </p:cTn>
                                        <p:tgtEl>
                                          <p:spTgt spid="18"/>
                                        </p:tgtEl>
                                        <p:attrNameLst>
                                          <p:attrName>style.visibility</p:attrName>
                                        </p:attrNameLst>
                                      </p:cBhvr>
                                      <p:to>
                                        <p:strVal val="visible"/>
                                      </p:to>
                                    </p:set>
                                  </p:childTnLst>
                                </p:cTn>
                              </p:par>
                              <p:par>
                                <p:cTn id="214" presetID="1" presetClass="entr" presetSubtype="0" fill="hold" grpId="3" nodeType="withEffect">
                                  <p:stCondLst>
                                    <p:cond delay="1000"/>
                                  </p:stCondLst>
                                  <p:childTnLst>
                                    <p:set>
                                      <p:cBhvr>
                                        <p:cTn id="215" dur="1" fill="hold">
                                          <p:stCondLst>
                                            <p:cond delay="0"/>
                                          </p:stCondLst>
                                        </p:cTn>
                                        <p:tgtEl>
                                          <p:spTgt spid="19"/>
                                        </p:tgtEl>
                                        <p:attrNameLst>
                                          <p:attrName>style.visibility</p:attrName>
                                        </p:attrNameLst>
                                      </p:cBhvr>
                                      <p:to>
                                        <p:strVal val="visible"/>
                                      </p:to>
                                    </p:set>
                                  </p:childTnLst>
                                </p:cTn>
                              </p:par>
                              <p:par>
                                <p:cTn id="216" presetID="1" presetClass="entr" presetSubtype="0" fill="hold" nodeType="withEffect">
                                  <p:stCondLst>
                                    <p:cond delay="1000"/>
                                  </p:stCondLst>
                                  <p:childTnLst>
                                    <p:set>
                                      <p:cBhvr>
                                        <p:cTn id="217" dur="1" fill="hold">
                                          <p:stCondLst>
                                            <p:cond delay="0"/>
                                          </p:stCondLst>
                                        </p:cTn>
                                        <p:tgtEl>
                                          <p:spTgt spid="37"/>
                                        </p:tgtEl>
                                        <p:attrNameLst>
                                          <p:attrName>style.visibility</p:attrName>
                                        </p:attrNameLst>
                                      </p:cBhvr>
                                      <p:to>
                                        <p:strVal val="visible"/>
                                      </p:to>
                                    </p:set>
                                  </p:childTnLst>
                                </p:cTn>
                              </p:par>
                              <p:par>
                                <p:cTn id="218" presetID="1" presetClass="entr" presetSubtype="0" fill="hold" nodeType="withEffect">
                                  <p:stCondLst>
                                    <p:cond delay="1000"/>
                                  </p:stCondLst>
                                  <p:childTnLst>
                                    <p:set>
                                      <p:cBhvr>
                                        <p:cTn id="219" dur="1" fill="hold">
                                          <p:stCondLst>
                                            <p:cond delay="0"/>
                                          </p:stCondLst>
                                        </p:cTn>
                                        <p:tgtEl>
                                          <p:spTgt spid="46"/>
                                        </p:tgtEl>
                                        <p:attrNameLst>
                                          <p:attrName>style.visibility</p:attrName>
                                        </p:attrNameLst>
                                      </p:cBhvr>
                                      <p:to>
                                        <p:strVal val="visible"/>
                                      </p:to>
                                    </p:set>
                                  </p:childTnLst>
                                </p:cTn>
                              </p:par>
                              <p:par>
                                <p:cTn id="220" presetID="1" presetClass="entr" presetSubtype="0" fill="hold" grpId="3" nodeType="withEffect">
                                  <p:stCondLst>
                                    <p:cond delay="1000"/>
                                  </p:stCondLst>
                                  <p:childTnLst>
                                    <p:set>
                                      <p:cBhvr>
                                        <p:cTn id="221" dur="1" fill="hold">
                                          <p:stCondLst>
                                            <p:cond delay="0"/>
                                          </p:stCondLst>
                                        </p:cTn>
                                        <p:tgtEl>
                                          <p:spTgt spid="52"/>
                                        </p:tgtEl>
                                        <p:attrNameLst>
                                          <p:attrName>style.visibility</p:attrName>
                                        </p:attrNameLst>
                                      </p:cBhvr>
                                      <p:to>
                                        <p:strVal val="visible"/>
                                      </p:to>
                                    </p:set>
                                  </p:childTnLst>
                                </p:cTn>
                              </p:par>
                              <p:par>
                                <p:cTn id="222" presetID="1" presetClass="entr" presetSubtype="0" fill="hold" grpId="3" nodeType="withEffect">
                                  <p:stCondLst>
                                    <p:cond delay="1000"/>
                                  </p:stCondLst>
                                  <p:childTnLst>
                                    <p:set>
                                      <p:cBhvr>
                                        <p:cTn id="223" dur="1" fill="hold">
                                          <p:stCondLst>
                                            <p:cond delay="0"/>
                                          </p:stCondLst>
                                        </p:cTn>
                                        <p:tgtEl>
                                          <p:spTgt spid="53"/>
                                        </p:tgtEl>
                                        <p:attrNameLst>
                                          <p:attrName>style.visibility</p:attrName>
                                        </p:attrNameLst>
                                      </p:cBhvr>
                                      <p:to>
                                        <p:strVal val="visible"/>
                                      </p:to>
                                    </p:set>
                                  </p:childTnLst>
                                </p:cTn>
                              </p:par>
                              <p:par>
                                <p:cTn id="224" presetID="1" presetClass="entr" presetSubtype="0" fill="hold" grpId="3" nodeType="withEffect">
                                  <p:stCondLst>
                                    <p:cond delay="1000"/>
                                  </p:stCondLst>
                                  <p:childTnLst>
                                    <p:set>
                                      <p:cBhvr>
                                        <p:cTn id="225" dur="1" fill="hold">
                                          <p:stCondLst>
                                            <p:cond delay="0"/>
                                          </p:stCondLst>
                                        </p:cTn>
                                        <p:tgtEl>
                                          <p:spTgt spid="11"/>
                                        </p:tgtEl>
                                        <p:attrNameLst>
                                          <p:attrName>style.visibility</p:attrName>
                                        </p:attrNameLst>
                                      </p:cBhvr>
                                      <p:to>
                                        <p:strVal val="visible"/>
                                      </p:to>
                                    </p:set>
                                  </p:childTnLst>
                                </p:cTn>
                              </p:par>
                            </p:childTnLst>
                          </p:cTn>
                        </p:par>
                      </p:childTnLst>
                    </p:cTn>
                  </p:par>
                  <p:par>
                    <p:cTn id="226" fill="hold">
                      <p:stCondLst>
                        <p:cond delay="indefinite"/>
                      </p:stCondLst>
                      <p:childTnLst>
                        <p:par>
                          <p:cTn id="227" fill="hold">
                            <p:stCondLst>
                              <p:cond delay="0"/>
                            </p:stCondLst>
                            <p:childTnLst>
                              <p:par>
                                <p:cTn id="228" presetID="1" presetClass="exit" presetSubtype="0" fill="hold" grpId="4" nodeType="clickEffect">
                                  <p:stCondLst>
                                    <p:cond delay="0"/>
                                  </p:stCondLst>
                                  <p:childTnLst>
                                    <p:set>
                                      <p:cBhvr>
                                        <p:cTn id="229" dur="1" fill="hold">
                                          <p:stCondLst>
                                            <p:cond delay="0"/>
                                          </p:stCondLst>
                                        </p:cTn>
                                        <p:tgtEl>
                                          <p:spTgt spid="8"/>
                                        </p:tgtEl>
                                        <p:attrNameLst>
                                          <p:attrName>style.visibility</p:attrName>
                                        </p:attrNameLst>
                                      </p:cBhvr>
                                      <p:to>
                                        <p:strVal val="hidden"/>
                                      </p:to>
                                    </p:set>
                                  </p:childTnLst>
                                </p:cTn>
                              </p:par>
                              <p:par>
                                <p:cTn id="230" presetID="1" presetClass="exit" presetSubtype="0" fill="hold" nodeType="withEffect">
                                  <p:stCondLst>
                                    <p:cond delay="0"/>
                                  </p:stCondLst>
                                  <p:childTnLst>
                                    <p:set>
                                      <p:cBhvr>
                                        <p:cTn id="231" dur="1" fill="hold">
                                          <p:stCondLst>
                                            <p:cond delay="0"/>
                                          </p:stCondLst>
                                        </p:cTn>
                                        <p:tgtEl>
                                          <p:spTgt spid="13"/>
                                        </p:tgtEl>
                                        <p:attrNameLst>
                                          <p:attrName>style.visibility</p:attrName>
                                        </p:attrNameLst>
                                      </p:cBhvr>
                                      <p:to>
                                        <p:strVal val="hidden"/>
                                      </p:to>
                                    </p:set>
                                  </p:childTnLst>
                                </p:cTn>
                              </p:par>
                              <p:par>
                                <p:cTn id="232" presetID="1" presetClass="exit" presetSubtype="0" fill="hold" grpId="7" nodeType="withEffect">
                                  <p:stCondLst>
                                    <p:cond delay="0"/>
                                  </p:stCondLst>
                                  <p:childTnLst>
                                    <p:set>
                                      <p:cBhvr>
                                        <p:cTn id="233" dur="1" fill="hold">
                                          <p:stCondLst>
                                            <p:cond delay="0"/>
                                          </p:stCondLst>
                                        </p:cTn>
                                        <p:tgtEl>
                                          <p:spTgt spid="14"/>
                                        </p:tgtEl>
                                        <p:attrNameLst>
                                          <p:attrName>style.visibility</p:attrName>
                                        </p:attrNameLst>
                                      </p:cBhvr>
                                      <p:to>
                                        <p:strVal val="hidden"/>
                                      </p:to>
                                    </p:set>
                                  </p:childTnLst>
                                </p:cTn>
                              </p:par>
                              <p:par>
                                <p:cTn id="234" presetID="1" presetClass="exit" presetSubtype="0" fill="hold" grpId="7" nodeType="withEffect">
                                  <p:stCondLst>
                                    <p:cond delay="0"/>
                                  </p:stCondLst>
                                  <p:childTnLst>
                                    <p:set>
                                      <p:cBhvr>
                                        <p:cTn id="235" dur="1" fill="hold">
                                          <p:stCondLst>
                                            <p:cond delay="0"/>
                                          </p:stCondLst>
                                        </p:cTn>
                                        <p:tgtEl>
                                          <p:spTgt spid="15"/>
                                        </p:tgtEl>
                                        <p:attrNameLst>
                                          <p:attrName>style.visibility</p:attrName>
                                        </p:attrNameLst>
                                      </p:cBhvr>
                                      <p:to>
                                        <p:strVal val="hidden"/>
                                      </p:to>
                                    </p:set>
                                  </p:childTnLst>
                                </p:cTn>
                              </p:par>
                              <p:par>
                                <p:cTn id="236" presetID="1" presetClass="exit" presetSubtype="0" fill="hold" nodeType="withEffect">
                                  <p:stCondLst>
                                    <p:cond delay="0"/>
                                  </p:stCondLst>
                                  <p:childTnLst>
                                    <p:set>
                                      <p:cBhvr>
                                        <p:cTn id="237" dur="1" fill="hold">
                                          <p:stCondLst>
                                            <p:cond delay="0"/>
                                          </p:stCondLst>
                                        </p:cTn>
                                        <p:tgtEl>
                                          <p:spTgt spid="16"/>
                                        </p:tgtEl>
                                        <p:attrNameLst>
                                          <p:attrName>style.visibility</p:attrName>
                                        </p:attrNameLst>
                                      </p:cBhvr>
                                      <p:to>
                                        <p:strVal val="hidden"/>
                                      </p:to>
                                    </p:set>
                                  </p:childTnLst>
                                </p:cTn>
                              </p:par>
                              <p:par>
                                <p:cTn id="238" presetID="1" presetClass="exit" presetSubtype="0" fill="hold" nodeType="withEffect">
                                  <p:stCondLst>
                                    <p:cond delay="0"/>
                                  </p:stCondLst>
                                  <p:childTnLst>
                                    <p:set>
                                      <p:cBhvr>
                                        <p:cTn id="239" dur="1" fill="hold">
                                          <p:stCondLst>
                                            <p:cond delay="0"/>
                                          </p:stCondLst>
                                        </p:cTn>
                                        <p:tgtEl>
                                          <p:spTgt spid="18"/>
                                        </p:tgtEl>
                                        <p:attrNameLst>
                                          <p:attrName>style.visibility</p:attrName>
                                        </p:attrNameLst>
                                      </p:cBhvr>
                                      <p:to>
                                        <p:strVal val="hidden"/>
                                      </p:to>
                                    </p:set>
                                  </p:childTnLst>
                                </p:cTn>
                              </p:par>
                              <p:par>
                                <p:cTn id="240" presetID="1" presetClass="exit" presetSubtype="0" fill="hold" grpId="7" nodeType="withEffect">
                                  <p:stCondLst>
                                    <p:cond delay="0"/>
                                  </p:stCondLst>
                                  <p:childTnLst>
                                    <p:set>
                                      <p:cBhvr>
                                        <p:cTn id="241" dur="1" fill="hold">
                                          <p:stCondLst>
                                            <p:cond delay="0"/>
                                          </p:stCondLst>
                                        </p:cTn>
                                        <p:tgtEl>
                                          <p:spTgt spid="19"/>
                                        </p:tgtEl>
                                        <p:attrNameLst>
                                          <p:attrName>style.visibility</p:attrName>
                                        </p:attrNameLst>
                                      </p:cBhvr>
                                      <p:to>
                                        <p:strVal val="hidden"/>
                                      </p:to>
                                    </p:set>
                                  </p:childTnLst>
                                </p:cTn>
                              </p:par>
                              <p:par>
                                <p:cTn id="242" presetID="1" presetClass="exit" presetSubtype="0" fill="hold" nodeType="withEffect">
                                  <p:stCondLst>
                                    <p:cond delay="0"/>
                                  </p:stCondLst>
                                  <p:childTnLst>
                                    <p:set>
                                      <p:cBhvr>
                                        <p:cTn id="243" dur="1" fill="hold">
                                          <p:stCondLst>
                                            <p:cond delay="0"/>
                                          </p:stCondLst>
                                        </p:cTn>
                                        <p:tgtEl>
                                          <p:spTgt spid="37"/>
                                        </p:tgtEl>
                                        <p:attrNameLst>
                                          <p:attrName>style.visibility</p:attrName>
                                        </p:attrNameLst>
                                      </p:cBhvr>
                                      <p:to>
                                        <p:strVal val="hidden"/>
                                      </p:to>
                                    </p:set>
                                  </p:childTnLst>
                                </p:cTn>
                              </p:par>
                              <p:par>
                                <p:cTn id="244" presetID="1" presetClass="exit" presetSubtype="0" fill="hold" nodeType="withEffect">
                                  <p:stCondLst>
                                    <p:cond delay="0"/>
                                  </p:stCondLst>
                                  <p:childTnLst>
                                    <p:set>
                                      <p:cBhvr>
                                        <p:cTn id="245" dur="1" fill="hold">
                                          <p:stCondLst>
                                            <p:cond delay="0"/>
                                          </p:stCondLst>
                                        </p:cTn>
                                        <p:tgtEl>
                                          <p:spTgt spid="46"/>
                                        </p:tgtEl>
                                        <p:attrNameLst>
                                          <p:attrName>style.visibility</p:attrName>
                                        </p:attrNameLst>
                                      </p:cBhvr>
                                      <p:to>
                                        <p:strVal val="hidden"/>
                                      </p:to>
                                    </p:set>
                                  </p:childTnLst>
                                </p:cTn>
                              </p:par>
                              <p:par>
                                <p:cTn id="246" presetID="1" presetClass="exit" presetSubtype="0" fill="hold" grpId="7" nodeType="withEffect">
                                  <p:stCondLst>
                                    <p:cond delay="0"/>
                                  </p:stCondLst>
                                  <p:childTnLst>
                                    <p:set>
                                      <p:cBhvr>
                                        <p:cTn id="247" dur="1" fill="hold">
                                          <p:stCondLst>
                                            <p:cond delay="0"/>
                                          </p:stCondLst>
                                        </p:cTn>
                                        <p:tgtEl>
                                          <p:spTgt spid="52"/>
                                        </p:tgtEl>
                                        <p:attrNameLst>
                                          <p:attrName>style.visibility</p:attrName>
                                        </p:attrNameLst>
                                      </p:cBhvr>
                                      <p:to>
                                        <p:strVal val="hidden"/>
                                      </p:to>
                                    </p:set>
                                  </p:childTnLst>
                                </p:cTn>
                              </p:par>
                              <p:par>
                                <p:cTn id="248" presetID="1" presetClass="exit" presetSubtype="0" fill="hold" grpId="7" nodeType="withEffect">
                                  <p:stCondLst>
                                    <p:cond delay="0"/>
                                  </p:stCondLst>
                                  <p:childTnLst>
                                    <p:set>
                                      <p:cBhvr>
                                        <p:cTn id="249" dur="1" fill="hold">
                                          <p:stCondLst>
                                            <p:cond delay="0"/>
                                          </p:stCondLst>
                                        </p:cTn>
                                        <p:tgtEl>
                                          <p:spTgt spid="53"/>
                                        </p:tgtEl>
                                        <p:attrNameLst>
                                          <p:attrName>style.visibility</p:attrName>
                                        </p:attrNameLst>
                                      </p:cBhvr>
                                      <p:to>
                                        <p:strVal val="hidden"/>
                                      </p:to>
                                    </p:set>
                                  </p:childTnLst>
                                </p:cTn>
                              </p:par>
                              <p:par>
                                <p:cTn id="250" presetID="1" presetClass="exit" presetSubtype="0" fill="hold" grpId="4" nodeType="withEffect">
                                  <p:stCondLst>
                                    <p:cond delay="0"/>
                                  </p:stCondLst>
                                  <p:childTnLst>
                                    <p:set>
                                      <p:cBhvr>
                                        <p:cTn id="251" dur="1" fill="hold">
                                          <p:stCondLst>
                                            <p:cond delay="0"/>
                                          </p:stCondLst>
                                        </p:cTn>
                                        <p:tgtEl>
                                          <p:spTgt spid="11"/>
                                        </p:tgtEl>
                                        <p:attrNameLst>
                                          <p:attrName>style.visibility</p:attrName>
                                        </p:attrNameLst>
                                      </p:cBhvr>
                                      <p:to>
                                        <p:strVal val="hidden"/>
                                      </p:to>
                                    </p:set>
                                  </p:childTnLst>
                                </p:cTn>
                              </p:par>
                            </p:childTnLst>
                          </p:cTn>
                        </p:par>
                      </p:childTnLst>
                    </p:cTn>
                  </p:par>
                  <p:par>
                    <p:cTn id="252" fill="hold">
                      <p:stCondLst>
                        <p:cond delay="indefinite"/>
                      </p:stCondLst>
                      <p:childTnLst>
                        <p:par>
                          <p:cTn id="253" fill="hold">
                            <p:stCondLst>
                              <p:cond delay="0"/>
                            </p:stCondLst>
                            <p:childTnLst>
                              <p:par>
                                <p:cTn id="254" presetID="0" presetClass="path" presetSubtype="0" accel="50000" decel="50000" fill="hold" grpId="4" nodeType="clickEffect">
                                  <p:stCondLst>
                                    <p:cond delay="0"/>
                                  </p:stCondLst>
                                  <p:childTnLst>
                                    <p:animMotion origin="layout" path="M 1.66667E-6 -2.59259E-6 L -0.56927 -0.02315 " pathEditMode="relative" rAng="0" ptsTypes="AA">
                                      <p:cBhvr>
                                        <p:cTn id="255" dur="1000" fill="hold"/>
                                        <p:tgtEl>
                                          <p:spTgt spid="17"/>
                                        </p:tgtEl>
                                        <p:attrNameLst>
                                          <p:attrName>ppt_x</p:attrName>
                                          <p:attrName>ppt_y</p:attrName>
                                        </p:attrNameLst>
                                      </p:cBhvr>
                                      <p:rCtr x="-28464" y="-1157"/>
                                    </p:animMotion>
                                  </p:childTnLst>
                                </p:cTn>
                              </p:par>
                              <p:par>
                                <p:cTn id="256" presetID="1" presetClass="exit" presetSubtype="0" fill="hold" nodeType="withEffect">
                                  <p:stCondLst>
                                    <p:cond delay="0"/>
                                  </p:stCondLst>
                                  <p:childTnLst>
                                    <p:set>
                                      <p:cBhvr>
                                        <p:cTn id="257" dur="1" fill="hold">
                                          <p:stCondLst>
                                            <p:cond delay="0"/>
                                          </p:stCondLst>
                                        </p:cTn>
                                        <p:tgtEl>
                                          <p:spTgt spid="35"/>
                                        </p:tgtEl>
                                        <p:attrNameLst>
                                          <p:attrName>style.visibility</p:attrName>
                                        </p:attrNameLst>
                                      </p:cBhvr>
                                      <p:to>
                                        <p:strVal val="hidden"/>
                                      </p:to>
                                    </p:set>
                                  </p:childTnLst>
                                </p:cTn>
                              </p:par>
                              <p:par>
                                <p:cTn id="258" presetID="1" presetClass="entr" presetSubtype="0" fill="hold" nodeType="withEffect">
                                  <p:stCondLst>
                                    <p:cond delay="1000"/>
                                  </p:stCondLst>
                                  <p:childTnLst>
                                    <p:set>
                                      <p:cBhvr>
                                        <p:cTn id="259" dur="1" fill="hold">
                                          <p:stCondLst>
                                            <p:cond delay="0"/>
                                          </p:stCondLst>
                                        </p:cTn>
                                        <p:tgtEl>
                                          <p:spTgt spid="40"/>
                                        </p:tgtEl>
                                        <p:attrNameLst>
                                          <p:attrName>style.visibility</p:attrName>
                                        </p:attrNameLst>
                                      </p:cBhvr>
                                      <p:to>
                                        <p:strVal val="visible"/>
                                      </p:to>
                                    </p:set>
                                  </p:childTnLst>
                                </p:cTn>
                              </p:par>
                            </p:childTnLst>
                          </p:cTn>
                        </p:par>
                      </p:childTnLst>
                    </p:cTn>
                  </p:par>
                  <p:par>
                    <p:cTn id="260" fill="hold">
                      <p:stCondLst>
                        <p:cond delay="indefinite"/>
                      </p:stCondLst>
                      <p:childTnLst>
                        <p:par>
                          <p:cTn id="261" fill="hold">
                            <p:stCondLst>
                              <p:cond delay="0"/>
                            </p:stCondLst>
                            <p:childTnLst>
                              <p:par>
                                <p:cTn id="262" presetID="1" presetClass="entr" presetSubtype="0" fill="hold" grpId="0" nodeType="clickEffect">
                                  <p:stCondLst>
                                    <p:cond delay="0"/>
                                  </p:stCondLst>
                                  <p:childTnLst>
                                    <p:set>
                                      <p:cBhvr>
                                        <p:cTn id="263"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264" fill="hold">
                      <p:stCondLst>
                        <p:cond delay="indefinite"/>
                      </p:stCondLst>
                      <p:childTnLst>
                        <p:par>
                          <p:cTn id="265" fill="hold">
                            <p:stCondLst>
                              <p:cond delay="0"/>
                            </p:stCondLst>
                            <p:childTnLst>
                              <p:par>
                                <p:cTn id="266" presetID="1" presetClass="entr" presetSubtype="0" fill="hold" grpId="0" nodeType="clickEffect">
                                  <p:stCondLst>
                                    <p:cond delay="0"/>
                                  </p:stCondLst>
                                  <p:childTnLst>
                                    <p:set>
                                      <p:cBhvr>
                                        <p:cTn id="267" dur="1" fill="hold">
                                          <p:stCondLst>
                                            <p:cond delay="0"/>
                                          </p:stCondLst>
                                        </p:cTn>
                                        <p:tgtEl>
                                          <p:spTgt spid="32">
                                            <p:txEl>
                                              <p:pRg st="1" end="1"/>
                                            </p:txEl>
                                          </p:spTgt>
                                        </p:tgtEl>
                                        <p:attrNameLst>
                                          <p:attrName>style.visibility</p:attrName>
                                        </p:attrNameLst>
                                      </p:cBhvr>
                                      <p:to>
                                        <p:strVal val="visible"/>
                                      </p:to>
                                    </p:set>
                                  </p:childTnLst>
                                </p:cTn>
                              </p:par>
                              <p:par>
                                <p:cTn id="268" presetID="1" presetClass="entr" presetSubtype="0" fill="hold" grpId="0" nodeType="withEffect">
                                  <p:stCondLst>
                                    <p:cond delay="0"/>
                                  </p:stCondLst>
                                  <p:childTnLst>
                                    <p:set>
                                      <p:cBhvr>
                                        <p:cTn id="269" dur="1" fill="hold">
                                          <p:stCondLst>
                                            <p:cond delay="0"/>
                                          </p:stCondLst>
                                        </p:cTn>
                                        <p:tgtEl>
                                          <p:spTgt spid="32">
                                            <p:txEl>
                                              <p:pRg st="2" end="2"/>
                                            </p:txEl>
                                          </p:spTgt>
                                        </p:tgtEl>
                                        <p:attrNameLst>
                                          <p:attrName>style.visibility</p:attrName>
                                        </p:attrNameLst>
                                      </p:cBhvr>
                                      <p:to>
                                        <p:strVal val="visible"/>
                                      </p:to>
                                    </p:set>
                                  </p:childTnLst>
                                </p:cTn>
                              </p:par>
                            </p:childTnLst>
                          </p:cTn>
                        </p:par>
                      </p:childTnLst>
                    </p:cTn>
                  </p:par>
                  <p:par>
                    <p:cTn id="270" fill="hold">
                      <p:stCondLst>
                        <p:cond delay="indefinite"/>
                      </p:stCondLst>
                      <p:childTnLst>
                        <p:par>
                          <p:cTn id="271" fill="hold">
                            <p:stCondLst>
                              <p:cond delay="0"/>
                            </p:stCondLst>
                            <p:childTnLst>
                              <p:par>
                                <p:cTn id="272" presetID="1" presetClass="entr" presetSubtype="0" fill="hold" grpId="0" nodeType="clickEffect">
                                  <p:stCondLst>
                                    <p:cond delay="0"/>
                                  </p:stCondLst>
                                  <p:childTnLst>
                                    <p:set>
                                      <p:cBhvr>
                                        <p:cTn id="273" dur="1" fill="hold">
                                          <p:stCondLst>
                                            <p:cond delay="0"/>
                                          </p:stCondLst>
                                        </p:cTn>
                                        <p:tgtEl>
                                          <p:spTgt spid="32">
                                            <p:txEl>
                                              <p:pRg st="3" end="3"/>
                                            </p:txEl>
                                          </p:spTgt>
                                        </p:tgtEl>
                                        <p:attrNameLst>
                                          <p:attrName>style.visibility</p:attrName>
                                        </p:attrNameLst>
                                      </p:cBhvr>
                                      <p:to>
                                        <p:strVal val="visible"/>
                                      </p:to>
                                    </p:set>
                                  </p:childTnLst>
                                </p:cTn>
                              </p:par>
                              <p:par>
                                <p:cTn id="274" presetID="1" presetClass="entr" presetSubtype="0" fill="hold" grpId="0" nodeType="withEffect">
                                  <p:stCondLst>
                                    <p:cond delay="0"/>
                                  </p:stCondLst>
                                  <p:childTnLst>
                                    <p:set>
                                      <p:cBhvr>
                                        <p:cTn id="275" dur="1" fill="hold">
                                          <p:stCondLst>
                                            <p:cond delay="0"/>
                                          </p:stCondLst>
                                        </p:cTn>
                                        <p:tgtEl>
                                          <p:spTgt spid="32">
                                            <p:txEl>
                                              <p:pRg st="4" end="4"/>
                                            </p:txEl>
                                          </p:spTgt>
                                        </p:tgtEl>
                                        <p:attrNameLst>
                                          <p:attrName>style.visibility</p:attrName>
                                        </p:attrNameLst>
                                      </p:cBhvr>
                                      <p:to>
                                        <p:strVal val="visible"/>
                                      </p:to>
                                    </p:set>
                                  </p:childTnLst>
                                </p:cTn>
                              </p:par>
                              <p:par>
                                <p:cTn id="276" presetID="1" presetClass="entr" presetSubtype="0" fill="hold" grpId="0" nodeType="withEffect">
                                  <p:stCondLst>
                                    <p:cond delay="0"/>
                                  </p:stCondLst>
                                  <p:childTnLst>
                                    <p:set>
                                      <p:cBhvr>
                                        <p:cTn id="277" dur="1" fill="hold">
                                          <p:stCondLst>
                                            <p:cond delay="0"/>
                                          </p:stCondLst>
                                        </p:cTn>
                                        <p:tgtEl>
                                          <p:spTgt spid="32">
                                            <p:txEl>
                                              <p:pRg st="5" end="5"/>
                                            </p:txEl>
                                          </p:spTgt>
                                        </p:tgtEl>
                                        <p:attrNameLst>
                                          <p:attrName>style.visibility</p:attrName>
                                        </p:attrNameLst>
                                      </p:cBhvr>
                                      <p:to>
                                        <p:strVal val="visible"/>
                                      </p:to>
                                    </p:set>
                                  </p:childTnLst>
                                </p:cTn>
                              </p:par>
                            </p:childTnLst>
                          </p:cTn>
                        </p:par>
                      </p:childTnLst>
                    </p:cTn>
                  </p:par>
                  <p:par>
                    <p:cTn id="278" fill="hold">
                      <p:stCondLst>
                        <p:cond delay="indefinite"/>
                      </p:stCondLst>
                      <p:childTnLst>
                        <p:par>
                          <p:cTn id="279" fill="hold">
                            <p:stCondLst>
                              <p:cond delay="0"/>
                            </p:stCondLst>
                            <p:childTnLst>
                              <p:par>
                                <p:cTn id="280" presetID="0" presetClass="path" presetSubtype="0" accel="50000" decel="50000" fill="hold" grpId="5" nodeType="clickEffect">
                                  <p:stCondLst>
                                    <p:cond delay="0"/>
                                  </p:stCondLst>
                                  <p:childTnLst>
                                    <p:animMotion origin="layout" path="M 1.66667E-6 -2.59259E-6 L -0.56927 -0.02315 " pathEditMode="relative" rAng="0" ptsTypes="AA">
                                      <p:cBhvr>
                                        <p:cTn id="281" dur="1000" spd="-100000" fill="hold"/>
                                        <p:tgtEl>
                                          <p:spTgt spid="17"/>
                                        </p:tgtEl>
                                        <p:attrNameLst>
                                          <p:attrName>ppt_x</p:attrName>
                                          <p:attrName>ppt_y</p:attrName>
                                        </p:attrNameLst>
                                      </p:cBhvr>
                                      <p:rCtr x="-28464" y="-1157"/>
                                    </p:animMotion>
                                  </p:childTnLst>
                                </p:cTn>
                              </p:par>
                              <p:par>
                                <p:cTn id="282" presetID="1" presetClass="exit" presetSubtype="0" fill="hold" nodeType="withEffect">
                                  <p:stCondLst>
                                    <p:cond delay="0"/>
                                  </p:stCondLst>
                                  <p:childTnLst>
                                    <p:set>
                                      <p:cBhvr>
                                        <p:cTn id="283" dur="1" fill="hold">
                                          <p:stCondLst>
                                            <p:cond delay="0"/>
                                          </p:stCondLst>
                                        </p:cTn>
                                        <p:tgtEl>
                                          <p:spTgt spid="40"/>
                                        </p:tgtEl>
                                        <p:attrNameLst>
                                          <p:attrName>style.visibility</p:attrName>
                                        </p:attrNameLst>
                                      </p:cBhvr>
                                      <p:to>
                                        <p:strVal val="hidden"/>
                                      </p:to>
                                    </p:set>
                                  </p:childTnLst>
                                </p:cTn>
                              </p:par>
                              <p:par>
                                <p:cTn id="284" presetID="1" presetClass="exit" presetSubtype="0" fill="hold" grpId="1" nodeType="withEffect">
                                  <p:stCondLst>
                                    <p:cond delay="0"/>
                                  </p:stCondLst>
                                  <p:childTnLst>
                                    <p:set>
                                      <p:cBhvr>
                                        <p:cTn id="285" dur="1" fill="hold">
                                          <p:stCondLst>
                                            <p:cond delay="0"/>
                                          </p:stCondLst>
                                        </p:cTn>
                                        <p:tgtEl>
                                          <p:spTgt spid="32">
                                            <p:txEl>
                                              <p:pRg st="0" end="0"/>
                                            </p:txEl>
                                          </p:spTgt>
                                        </p:tgtEl>
                                        <p:attrNameLst>
                                          <p:attrName>style.visibility</p:attrName>
                                        </p:attrNameLst>
                                      </p:cBhvr>
                                      <p:to>
                                        <p:strVal val="hidden"/>
                                      </p:to>
                                    </p:set>
                                  </p:childTnLst>
                                </p:cTn>
                              </p:par>
                              <p:par>
                                <p:cTn id="286" presetID="1" presetClass="exit" presetSubtype="0" fill="hold" grpId="1" nodeType="withEffect">
                                  <p:stCondLst>
                                    <p:cond delay="0"/>
                                  </p:stCondLst>
                                  <p:childTnLst>
                                    <p:set>
                                      <p:cBhvr>
                                        <p:cTn id="287" dur="1" fill="hold">
                                          <p:stCondLst>
                                            <p:cond delay="0"/>
                                          </p:stCondLst>
                                        </p:cTn>
                                        <p:tgtEl>
                                          <p:spTgt spid="32">
                                            <p:txEl>
                                              <p:pRg st="1" end="1"/>
                                            </p:txEl>
                                          </p:spTgt>
                                        </p:tgtEl>
                                        <p:attrNameLst>
                                          <p:attrName>style.visibility</p:attrName>
                                        </p:attrNameLst>
                                      </p:cBhvr>
                                      <p:to>
                                        <p:strVal val="hidden"/>
                                      </p:to>
                                    </p:set>
                                  </p:childTnLst>
                                </p:cTn>
                              </p:par>
                              <p:par>
                                <p:cTn id="288" presetID="1" presetClass="exit" presetSubtype="0" fill="hold" grpId="1" nodeType="withEffect">
                                  <p:stCondLst>
                                    <p:cond delay="0"/>
                                  </p:stCondLst>
                                  <p:childTnLst>
                                    <p:set>
                                      <p:cBhvr>
                                        <p:cTn id="289" dur="1" fill="hold">
                                          <p:stCondLst>
                                            <p:cond delay="0"/>
                                          </p:stCondLst>
                                        </p:cTn>
                                        <p:tgtEl>
                                          <p:spTgt spid="32">
                                            <p:txEl>
                                              <p:pRg st="2" end="2"/>
                                            </p:txEl>
                                          </p:spTgt>
                                        </p:tgtEl>
                                        <p:attrNameLst>
                                          <p:attrName>style.visibility</p:attrName>
                                        </p:attrNameLst>
                                      </p:cBhvr>
                                      <p:to>
                                        <p:strVal val="hidden"/>
                                      </p:to>
                                    </p:set>
                                  </p:childTnLst>
                                </p:cTn>
                              </p:par>
                              <p:par>
                                <p:cTn id="290" presetID="1" presetClass="exit" presetSubtype="0" fill="hold" grpId="1" nodeType="withEffect">
                                  <p:stCondLst>
                                    <p:cond delay="0"/>
                                  </p:stCondLst>
                                  <p:childTnLst>
                                    <p:set>
                                      <p:cBhvr>
                                        <p:cTn id="291" dur="1" fill="hold">
                                          <p:stCondLst>
                                            <p:cond delay="0"/>
                                          </p:stCondLst>
                                        </p:cTn>
                                        <p:tgtEl>
                                          <p:spTgt spid="32">
                                            <p:txEl>
                                              <p:pRg st="3" end="3"/>
                                            </p:txEl>
                                          </p:spTgt>
                                        </p:tgtEl>
                                        <p:attrNameLst>
                                          <p:attrName>style.visibility</p:attrName>
                                        </p:attrNameLst>
                                      </p:cBhvr>
                                      <p:to>
                                        <p:strVal val="hidden"/>
                                      </p:to>
                                    </p:set>
                                  </p:childTnLst>
                                </p:cTn>
                              </p:par>
                              <p:par>
                                <p:cTn id="292" presetID="1" presetClass="exit" presetSubtype="0" fill="hold" grpId="1" nodeType="withEffect">
                                  <p:stCondLst>
                                    <p:cond delay="0"/>
                                  </p:stCondLst>
                                  <p:childTnLst>
                                    <p:set>
                                      <p:cBhvr>
                                        <p:cTn id="293" dur="1" fill="hold">
                                          <p:stCondLst>
                                            <p:cond delay="0"/>
                                          </p:stCondLst>
                                        </p:cTn>
                                        <p:tgtEl>
                                          <p:spTgt spid="32">
                                            <p:txEl>
                                              <p:pRg st="4" end="4"/>
                                            </p:txEl>
                                          </p:spTgt>
                                        </p:tgtEl>
                                        <p:attrNameLst>
                                          <p:attrName>style.visibility</p:attrName>
                                        </p:attrNameLst>
                                      </p:cBhvr>
                                      <p:to>
                                        <p:strVal val="hidden"/>
                                      </p:to>
                                    </p:set>
                                  </p:childTnLst>
                                </p:cTn>
                              </p:par>
                              <p:par>
                                <p:cTn id="294" presetID="1" presetClass="exit" presetSubtype="0" fill="hold" grpId="1" nodeType="withEffect">
                                  <p:stCondLst>
                                    <p:cond delay="0"/>
                                  </p:stCondLst>
                                  <p:childTnLst>
                                    <p:set>
                                      <p:cBhvr>
                                        <p:cTn id="295" dur="1" fill="hold">
                                          <p:stCondLst>
                                            <p:cond delay="0"/>
                                          </p:stCondLst>
                                        </p:cTn>
                                        <p:tgtEl>
                                          <p:spTgt spid="32">
                                            <p:txEl>
                                              <p:pRg st="5" end="5"/>
                                            </p:txEl>
                                          </p:spTgt>
                                        </p:tgtEl>
                                        <p:attrNameLst>
                                          <p:attrName>style.visibility</p:attrName>
                                        </p:attrNameLst>
                                      </p:cBhvr>
                                      <p:to>
                                        <p:strVal val="hidden"/>
                                      </p:to>
                                    </p:set>
                                  </p:childTnLst>
                                </p:cTn>
                              </p:par>
                              <p:par>
                                <p:cTn id="296" presetID="1" presetClass="entr" presetSubtype="0" fill="hold" nodeType="withEffect">
                                  <p:stCondLst>
                                    <p:cond delay="1000"/>
                                  </p:stCondLst>
                                  <p:childTnLst>
                                    <p:set>
                                      <p:cBhvr>
                                        <p:cTn id="297" dur="1" fill="hold">
                                          <p:stCondLst>
                                            <p:cond delay="0"/>
                                          </p:stCondLst>
                                        </p:cTn>
                                        <p:tgtEl>
                                          <p:spTgt spid="35"/>
                                        </p:tgtEl>
                                        <p:attrNameLst>
                                          <p:attrName>style.visibility</p:attrName>
                                        </p:attrNameLst>
                                      </p:cBhvr>
                                      <p:to>
                                        <p:strVal val="visible"/>
                                      </p:to>
                                    </p:set>
                                  </p:childTnLst>
                                </p:cTn>
                              </p:par>
                              <p:par>
                                <p:cTn id="298" presetID="1" presetClass="entr" presetSubtype="0" fill="hold" grpId="5" nodeType="withEffect">
                                  <p:stCondLst>
                                    <p:cond delay="1000"/>
                                  </p:stCondLst>
                                  <p:childTnLst>
                                    <p:set>
                                      <p:cBhvr>
                                        <p:cTn id="299" dur="1" fill="hold">
                                          <p:stCondLst>
                                            <p:cond delay="0"/>
                                          </p:stCondLst>
                                        </p:cTn>
                                        <p:tgtEl>
                                          <p:spTgt spid="8"/>
                                        </p:tgtEl>
                                        <p:attrNameLst>
                                          <p:attrName>style.visibility</p:attrName>
                                        </p:attrNameLst>
                                      </p:cBhvr>
                                      <p:to>
                                        <p:strVal val="visible"/>
                                      </p:to>
                                    </p:set>
                                  </p:childTnLst>
                                </p:cTn>
                              </p:par>
                              <p:par>
                                <p:cTn id="300" presetID="1" presetClass="entr" presetSubtype="0" fill="hold" nodeType="withEffect">
                                  <p:stCondLst>
                                    <p:cond delay="1000"/>
                                  </p:stCondLst>
                                  <p:childTnLst>
                                    <p:set>
                                      <p:cBhvr>
                                        <p:cTn id="301" dur="1" fill="hold">
                                          <p:stCondLst>
                                            <p:cond delay="0"/>
                                          </p:stCondLst>
                                        </p:cTn>
                                        <p:tgtEl>
                                          <p:spTgt spid="13"/>
                                        </p:tgtEl>
                                        <p:attrNameLst>
                                          <p:attrName>style.visibility</p:attrName>
                                        </p:attrNameLst>
                                      </p:cBhvr>
                                      <p:to>
                                        <p:strVal val="visible"/>
                                      </p:to>
                                    </p:set>
                                  </p:childTnLst>
                                </p:cTn>
                              </p:par>
                              <p:par>
                                <p:cTn id="302" presetID="1" presetClass="entr" presetSubtype="0" fill="hold" grpId="4" nodeType="withEffect">
                                  <p:stCondLst>
                                    <p:cond delay="1000"/>
                                  </p:stCondLst>
                                  <p:childTnLst>
                                    <p:set>
                                      <p:cBhvr>
                                        <p:cTn id="303" dur="1" fill="hold">
                                          <p:stCondLst>
                                            <p:cond delay="0"/>
                                          </p:stCondLst>
                                        </p:cTn>
                                        <p:tgtEl>
                                          <p:spTgt spid="14"/>
                                        </p:tgtEl>
                                        <p:attrNameLst>
                                          <p:attrName>style.visibility</p:attrName>
                                        </p:attrNameLst>
                                      </p:cBhvr>
                                      <p:to>
                                        <p:strVal val="visible"/>
                                      </p:to>
                                    </p:set>
                                  </p:childTnLst>
                                </p:cTn>
                              </p:par>
                              <p:par>
                                <p:cTn id="304" presetID="1" presetClass="entr" presetSubtype="0" fill="hold" grpId="4" nodeType="withEffect">
                                  <p:stCondLst>
                                    <p:cond delay="1000"/>
                                  </p:stCondLst>
                                  <p:childTnLst>
                                    <p:set>
                                      <p:cBhvr>
                                        <p:cTn id="305" dur="1" fill="hold">
                                          <p:stCondLst>
                                            <p:cond delay="0"/>
                                          </p:stCondLst>
                                        </p:cTn>
                                        <p:tgtEl>
                                          <p:spTgt spid="15"/>
                                        </p:tgtEl>
                                        <p:attrNameLst>
                                          <p:attrName>style.visibility</p:attrName>
                                        </p:attrNameLst>
                                      </p:cBhvr>
                                      <p:to>
                                        <p:strVal val="visible"/>
                                      </p:to>
                                    </p:set>
                                  </p:childTnLst>
                                </p:cTn>
                              </p:par>
                              <p:par>
                                <p:cTn id="306" presetID="1" presetClass="entr" presetSubtype="0" fill="hold" nodeType="withEffect">
                                  <p:stCondLst>
                                    <p:cond delay="1000"/>
                                  </p:stCondLst>
                                  <p:childTnLst>
                                    <p:set>
                                      <p:cBhvr>
                                        <p:cTn id="307" dur="1" fill="hold">
                                          <p:stCondLst>
                                            <p:cond delay="0"/>
                                          </p:stCondLst>
                                        </p:cTn>
                                        <p:tgtEl>
                                          <p:spTgt spid="16"/>
                                        </p:tgtEl>
                                        <p:attrNameLst>
                                          <p:attrName>style.visibility</p:attrName>
                                        </p:attrNameLst>
                                      </p:cBhvr>
                                      <p:to>
                                        <p:strVal val="visible"/>
                                      </p:to>
                                    </p:set>
                                  </p:childTnLst>
                                </p:cTn>
                              </p:par>
                              <p:par>
                                <p:cTn id="308" presetID="1" presetClass="entr" presetSubtype="0" fill="hold" nodeType="withEffect">
                                  <p:stCondLst>
                                    <p:cond delay="1000"/>
                                  </p:stCondLst>
                                  <p:childTnLst>
                                    <p:set>
                                      <p:cBhvr>
                                        <p:cTn id="309" dur="1" fill="hold">
                                          <p:stCondLst>
                                            <p:cond delay="0"/>
                                          </p:stCondLst>
                                        </p:cTn>
                                        <p:tgtEl>
                                          <p:spTgt spid="18"/>
                                        </p:tgtEl>
                                        <p:attrNameLst>
                                          <p:attrName>style.visibility</p:attrName>
                                        </p:attrNameLst>
                                      </p:cBhvr>
                                      <p:to>
                                        <p:strVal val="visible"/>
                                      </p:to>
                                    </p:set>
                                  </p:childTnLst>
                                </p:cTn>
                              </p:par>
                              <p:par>
                                <p:cTn id="310" presetID="1" presetClass="entr" presetSubtype="0" fill="hold" grpId="4" nodeType="withEffect">
                                  <p:stCondLst>
                                    <p:cond delay="1000"/>
                                  </p:stCondLst>
                                  <p:childTnLst>
                                    <p:set>
                                      <p:cBhvr>
                                        <p:cTn id="311" dur="1" fill="hold">
                                          <p:stCondLst>
                                            <p:cond delay="0"/>
                                          </p:stCondLst>
                                        </p:cTn>
                                        <p:tgtEl>
                                          <p:spTgt spid="19"/>
                                        </p:tgtEl>
                                        <p:attrNameLst>
                                          <p:attrName>style.visibility</p:attrName>
                                        </p:attrNameLst>
                                      </p:cBhvr>
                                      <p:to>
                                        <p:strVal val="visible"/>
                                      </p:to>
                                    </p:set>
                                  </p:childTnLst>
                                </p:cTn>
                              </p:par>
                              <p:par>
                                <p:cTn id="312" presetID="1" presetClass="entr" presetSubtype="0" fill="hold" nodeType="withEffect">
                                  <p:stCondLst>
                                    <p:cond delay="1000"/>
                                  </p:stCondLst>
                                  <p:childTnLst>
                                    <p:set>
                                      <p:cBhvr>
                                        <p:cTn id="313" dur="1" fill="hold">
                                          <p:stCondLst>
                                            <p:cond delay="0"/>
                                          </p:stCondLst>
                                        </p:cTn>
                                        <p:tgtEl>
                                          <p:spTgt spid="37"/>
                                        </p:tgtEl>
                                        <p:attrNameLst>
                                          <p:attrName>style.visibility</p:attrName>
                                        </p:attrNameLst>
                                      </p:cBhvr>
                                      <p:to>
                                        <p:strVal val="visible"/>
                                      </p:to>
                                    </p:set>
                                  </p:childTnLst>
                                </p:cTn>
                              </p:par>
                              <p:par>
                                <p:cTn id="314" presetID="1" presetClass="entr" presetSubtype="0" fill="hold" nodeType="withEffect">
                                  <p:stCondLst>
                                    <p:cond delay="1000"/>
                                  </p:stCondLst>
                                  <p:childTnLst>
                                    <p:set>
                                      <p:cBhvr>
                                        <p:cTn id="315" dur="1" fill="hold">
                                          <p:stCondLst>
                                            <p:cond delay="0"/>
                                          </p:stCondLst>
                                        </p:cTn>
                                        <p:tgtEl>
                                          <p:spTgt spid="46"/>
                                        </p:tgtEl>
                                        <p:attrNameLst>
                                          <p:attrName>style.visibility</p:attrName>
                                        </p:attrNameLst>
                                      </p:cBhvr>
                                      <p:to>
                                        <p:strVal val="visible"/>
                                      </p:to>
                                    </p:set>
                                  </p:childTnLst>
                                </p:cTn>
                              </p:par>
                              <p:par>
                                <p:cTn id="316" presetID="1" presetClass="entr" presetSubtype="0" fill="hold" grpId="4" nodeType="withEffect">
                                  <p:stCondLst>
                                    <p:cond delay="1000"/>
                                  </p:stCondLst>
                                  <p:childTnLst>
                                    <p:set>
                                      <p:cBhvr>
                                        <p:cTn id="317" dur="1" fill="hold">
                                          <p:stCondLst>
                                            <p:cond delay="0"/>
                                          </p:stCondLst>
                                        </p:cTn>
                                        <p:tgtEl>
                                          <p:spTgt spid="52"/>
                                        </p:tgtEl>
                                        <p:attrNameLst>
                                          <p:attrName>style.visibility</p:attrName>
                                        </p:attrNameLst>
                                      </p:cBhvr>
                                      <p:to>
                                        <p:strVal val="visible"/>
                                      </p:to>
                                    </p:set>
                                  </p:childTnLst>
                                </p:cTn>
                              </p:par>
                              <p:par>
                                <p:cTn id="318" presetID="1" presetClass="entr" presetSubtype="0" fill="hold" grpId="4" nodeType="withEffect">
                                  <p:stCondLst>
                                    <p:cond delay="1000"/>
                                  </p:stCondLst>
                                  <p:childTnLst>
                                    <p:set>
                                      <p:cBhvr>
                                        <p:cTn id="319" dur="1" fill="hold">
                                          <p:stCondLst>
                                            <p:cond delay="0"/>
                                          </p:stCondLst>
                                        </p:cTn>
                                        <p:tgtEl>
                                          <p:spTgt spid="53"/>
                                        </p:tgtEl>
                                        <p:attrNameLst>
                                          <p:attrName>style.visibility</p:attrName>
                                        </p:attrNameLst>
                                      </p:cBhvr>
                                      <p:to>
                                        <p:strVal val="visible"/>
                                      </p:to>
                                    </p:set>
                                  </p:childTnLst>
                                </p:cTn>
                              </p:par>
                              <p:par>
                                <p:cTn id="320" presetID="1" presetClass="entr" presetSubtype="0" fill="hold" grpId="5" nodeType="withEffect">
                                  <p:stCondLst>
                                    <p:cond delay="1000"/>
                                  </p:stCondLst>
                                  <p:childTnLst>
                                    <p:set>
                                      <p:cBhvr>
                                        <p:cTn id="321" dur="1" fill="hold">
                                          <p:stCondLst>
                                            <p:cond delay="0"/>
                                          </p:stCondLst>
                                        </p:cTn>
                                        <p:tgtEl>
                                          <p:spTgt spid="11"/>
                                        </p:tgtEl>
                                        <p:attrNameLst>
                                          <p:attrName>style.visibility</p:attrName>
                                        </p:attrNameLst>
                                      </p:cBhvr>
                                      <p:to>
                                        <p:strVal val="visible"/>
                                      </p:to>
                                    </p:set>
                                  </p:childTnLst>
                                </p:cTn>
                              </p:par>
                            </p:childTnLst>
                          </p:cTn>
                        </p:par>
                      </p:childTnLst>
                    </p:cTn>
                  </p:par>
                  <p:par>
                    <p:cTn id="322" fill="hold">
                      <p:stCondLst>
                        <p:cond delay="indefinite"/>
                      </p:stCondLst>
                      <p:childTnLst>
                        <p:par>
                          <p:cTn id="323" fill="hold">
                            <p:stCondLst>
                              <p:cond delay="0"/>
                            </p:stCondLst>
                            <p:childTnLst>
                              <p:par>
                                <p:cTn id="324" presetID="1" presetClass="exit" presetSubtype="0" fill="hold" grpId="6" nodeType="clickEffect">
                                  <p:stCondLst>
                                    <p:cond delay="0"/>
                                  </p:stCondLst>
                                  <p:childTnLst>
                                    <p:set>
                                      <p:cBhvr>
                                        <p:cTn id="325" dur="1" fill="hold">
                                          <p:stCondLst>
                                            <p:cond delay="0"/>
                                          </p:stCondLst>
                                        </p:cTn>
                                        <p:tgtEl>
                                          <p:spTgt spid="8"/>
                                        </p:tgtEl>
                                        <p:attrNameLst>
                                          <p:attrName>style.visibility</p:attrName>
                                        </p:attrNameLst>
                                      </p:cBhvr>
                                      <p:to>
                                        <p:strVal val="hidden"/>
                                      </p:to>
                                    </p:set>
                                  </p:childTnLst>
                                </p:cTn>
                              </p:par>
                              <p:par>
                                <p:cTn id="326" presetID="1" presetClass="exit" presetSubtype="0" fill="hold" nodeType="withEffect">
                                  <p:stCondLst>
                                    <p:cond delay="0"/>
                                  </p:stCondLst>
                                  <p:childTnLst>
                                    <p:set>
                                      <p:cBhvr>
                                        <p:cTn id="327" dur="1" fill="hold">
                                          <p:stCondLst>
                                            <p:cond delay="0"/>
                                          </p:stCondLst>
                                        </p:cTn>
                                        <p:tgtEl>
                                          <p:spTgt spid="5"/>
                                        </p:tgtEl>
                                        <p:attrNameLst>
                                          <p:attrName>style.visibility</p:attrName>
                                        </p:attrNameLst>
                                      </p:cBhvr>
                                      <p:to>
                                        <p:strVal val="hidden"/>
                                      </p:to>
                                    </p:set>
                                  </p:childTnLst>
                                </p:cTn>
                              </p:par>
                              <p:par>
                                <p:cTn id="328" presetID="1" presetClass="exit" presetSubtype="0" fill="hold" nodeType="withEffect">
                                  <p:stCondLst>
                                    <p:cond delay="0"/>
                                  </p:stCondLst>
                                  <p:childTnLst>
                                    <p:set>
                                      <p:cBhvr>
                                        <p:cTn id="329" dur="1" fill="hold">
                                          <p:stCondLst>
                                            <p:cond delay="0"/>
                                          </p:stCondLst>
                                        </p:cTn>
                                        <p:tgtEl>
                                          <p:spTgt spid="13"/>
                                        </p:tgtEl>
                                        <p:attrNameLst>
                                          <p:attrName>style.visibility</p:attrName>
                                        </p:attrNameLst>
                                      </p:cBhvr>
                                      <p:to>
                                        <p:strVal val="hidden"/>
                                      </p:to>
                                    </p:set>
                                  </p:childTnLst>
                                </p:cTn>
                              </p:par>
                              <p:par>
                                <p:cTn id="330" presetID="1" presetClass="exit" presetSubtype="0" fill="hold" grpId="5" nodeType="withEffect">
                                  <p:stCondLst>
                                    <p:cond delay="0"/>
                                  </p:stCondLst>
                                  <p:childTnLst>
                                    <p:set>
                                      <p:cBhvr>
                                        <p:cTn id="331" dur="1" fill="hold">
                                          <p:stCondLst>
                                            <p:cond delay="0"/>
                                          </p:stCondLst>
                                        </p:cTn>
                                        <p:tgtEl>
                                          <p:spTgt spid="14"/>
                                        </p:tgtEl>
                                        <p:attrNameLst>
                                          <p:attrName>style.visibility</p:attrName>
                                        </p:attrNameLst>
                                      </p:cBhvr>
                                      <p:to>
                                        <p:strVal val="hidden"/>
                                      </p:to>
                                    </p:set>
                                  </p:childTnLst>
                                </p:cTn>
                              </p:par>
                              <p:par>
                                <p:cTn id="332" presetID="1" presetClass="exit" presetSubtype="0" fill="hold" grpId="5" nodeType="withEffect">
                                  <p:stCondLst>
                                    <p:cond delay="0"/>
                                  </p:stCondLst>
                                  <p:childTnLst>
                                    <p:set>
                                      <p:cBhvr>
                                        <p:cTn id="333" dur="1" fill="hold">
                                          <p:stCondLst>
                                            <p:cond delay="0"/>
                                          </p:stCondLst>
                                        </p:cTn>
                                        <p:tgtEl>
                                          <p:spTgt spid="15"/>
                                        </p:tgtEl>
                                        <p:attrNameLst>
                                          <p:attrName>style.visibility</p:attrName>
                                        </p:attrNameLst>
                                      </p:cBhvr>
                                      <p:to>
                                        <p:strVal val="hidden"/>
                                      </p:to>
                                    </p:set>
                                  </p:childTnLst>
                                </p:cTn>
                              </p:par>
                              <p:par>
                                <p:cTn id="334" presetID="1" presetClass="exit" presetSubtype="0" fill="hold" nodeType="withEffect">
                                  <p:stCondLst>
                                    <p:cond delay="0"/>
                                  </p:stCondLst>
                                  <p:childTnLst>
                                    <p:set>
                                      <p:cBhvr>
                                        <p:cTn id="335" dur="1" fill="hold">
                                          <p:stCondLst>
                                            <p:cond delay="0"/>
                                          </p:stCondLst>
                                        </p:cTn>
                                        <p:tgtEl>
                                          <p:spTgt spid="16"/>
                                        </p:tgtEl>
                                        <p:attrNameLst>
                                          <p:attrName>style.visibility</p:attrName>
                                        </p:attrNameLst>
                                      </p:cBhvr>
                                      <p:to>
                                        <p:strVal val="hidden"/>
                                      </p:to>
                                    </p:set>
                                  </p:childTnLst>
                                </p:cTn>
                              </p:par>
                              <p:par>
                                <p:cTn id="336" presetID="1" presetClass="exit" presetSubtype="0" fill="hold" grpId="6" nodeType="withEffect">
                                  <p:stCondLst>
                                    <p:cond delay="0"/>
                                  </p:stCondLst>
                                  <p:childTnLst>
                                    <p:set>
                                      <p:cBhvr>
                                        <p:cTn id="337" dur="1" fill="hold">
                                          <p:stCondLst>
                                            <p:cond delay="0"/>
                                          </p:stCondLst>
                                        </p:cTn>
                                        <p:tgtEl>
                                          <p:spTgt spid="17"/>
                                        </p:tgtEl>
                                        <p:attrNameLst>
                                          <p:attrName>style.visibility</p:attrName>
                                        </p:attrNameLst>
                                      </p:cBhvr>
                                      <p:to>
                                        <p:strVal val="hidden"/>
                                      </p:to>
                                    </p:set>
                                  </p:childTnLst>
                                </p:cTn>
                              </p:par>
                              <p:par>
                                <p:cTn id="338" presetID="1" presetClass="exit" presetSubtype="0" fill="hold" nodeType="withEffect">
                                  <p:stCondLst>
                                    <p:cond delay="0"/>
                                  </p:stCondLst>
                                  <p:childTnLst>
                                    <p:set>
                                      <p:cBhvr>
                                        <p:cTn id="339" dur="1" fill="hold">
                                          <p:stCondLst>
                                            <p:cond delay="0"/>
                                          </p:stCondLst>
                                        </p:cTn>
                                        <p:tgtEl>
                                          <p:spTgt spid="18"/>
                                        </p:tgtEl>
                                        <p:attrNameLst>
                                          <p:attrName>style.visibility</p:attrName>
                                        </p:attrNameLst>
                                      </p:cBhvr>
                                      <p:to>
                                        <p:strVal val="hidden"/>
                                      </p:to>
                                    </p:set>
                                  </p:childTnLst>
                                </p:cTn>
                              </p:par>
                              <p:par>
                                <p:cTn id="340" presetID="1" presetClass="exit" presetSubtype="0" fill="hold" nodeType="withEffect">
                                  <p:stCondLst>
                                    <p:cond delay="0"/>
                                  </p:stCondLst>
                                  <p:childTnLst>
                                    <p:set>
                                      <p:cBhvr>
                                        <p:cTn id="341" dur="1" fill="hold">
                                          <p:stCondLst>
                                            <p:cond delay="0"/>
                                          </p:stCondLst>
                                        </p:cTn>
                                        <p:tgtEl>
                                          <p:spTgt spid="37"/>
                                        </p:tgtEl>
                                        <p:attrNameLst>
                                          <p:attrName>style.visibility</p:attrName>
                                        </p:attrNameLst>
                                      </p:cBhvr>
                                      <p:to>
                                        <p:strVal val="hidden"/>
                                      </p:to>
                                    </p:set>
                                  </p:childTnLst>
                                </p:cTn>
                              </p:par>
                              <p:par>
                                <p:cTn id="342" presetID="1" presetClass="exit" presetSubtype="0" fill="hold" nodeType="withEffect">
                                  <p:stCondLst>
                                    <p:cond delay="0"/>
                                  </p:stCondLst>
                                  <p:childTnLst>
                                    <p:set>
                                      <p:cBhvr>
                                        <p:cTn id="343" dur="1" fill="hold">
                                          <p:stCondLst>
                                            <p:cond delay="0"/>
                                          </p:stCondLst>
                                        </p:cTn>
                                        <p:tgtEl>
                                          <p:spTgt spid="46"/>
                                        </p:tgtEl>
                                        <p:attrNameLst>
                                          <p:attrName>style.visibility</p:attrName>
                                        </p:attrNameLst>
                                      </p:cBhvr>
                                      <p:to>
                                        <p:strVal val="hidden"/>
                                      </p:to>
                                    </p:set>
                                  </p:childTnLst>
                                </p:cTn>
                              </p:par>
                              <p:par>
                                <p:cTn id="344" presetID="1" presetClass="exit" presetSubtype="0" fill="hold" grpId="5" nodeType="withEffect">
                                  <p:stCondLst>
                                    <p:cond delay="0"/>
                                  </p:stCondLst>
                                  <p:childTnLst>
                                    <p:set>
                                      <p:cBhvr>
                                        <p:cTn id="345" dur="1" fill="hold">
                                          <p:stCondLst>
                                            <p:cond delay="0"/>
                                          </p:stCondLst>
                                        </p:cTn>
                                        <p:tgtEl>
                                          <p:spTgt spid="52"/>
                                        </p:tgtEl>
                                        <p:attrNameLst>
                                          <p:attrName>style.visibility</p:attrName>
                                        </p:attrNameLst>
                                      </p:cBhvr>
                                      <p:to>
                                        <p:strVal val="hidden"/>
                                      </p:to>
                                    </p:set>
                                  </p:childTnLst>
                                </p:cTn>
                              </p:par>
                              <p:par>
                                <p:cTn id="346" presetID="1" presetClass="exit" presetSubtype="0" fill="hold" grpId="5" nodeType="withEffect">
                                  <p:stCondLst>
                                    <p:cond delay="0"/>
                                  </p:stCondLst>
                                  <p:childTnLst>
                                    <p:set>
                                      <p:cBhvr>
                                        <p:cTn id="347" dur="1" fill="hold">
                                          <p:stCondLst>
                                            <p:cond delay="0"/>
                                          </p:stCondLst>
                                        </p:cTn>
                                        <p:tgtEl>
                                          <p:spTgt spid="53"/>
                                        </p:tgtEl>
                                        <p:attrNameLst>
                                          <p:attrName>style.visibility</p:attrName>
                                        </p:attrNameLst>
                                      </p:cBhvr>
                                      <p:to>
                                        <p:strVal val="hidden"/>
                                      </p:to>
                                    </p:set>
                                  </p:childTnLst>
                                </p:cTn>
                              </p:par>
                              <p:par>
                                <p:cTn id="348" presetID="1" presetClass="exit" presetSubtype="0" fill="hold" grpId="6" nodeType="withEffect">
                                  <p:stCondLst>
                                    <p:cond delay="0"/>
                                  </p:stCondLst>
                                  <p:childTnLst>
                                    <p:set>
                                      <p:cBhvr>
                                        <p:cTn id="349" dur="1" fill="hold">
                                          <p:stCondLst>
                                            <p:cond delay="0"/>
                                          </p:stCondLst>
                                        </p:cTn>
                                        <p:tgtEl>
                                          <p:spTgt spid="11"/>
                                        </p:tgtEl>
                                        <p:attrNameLst>
                                          <p:attrName>style.visibility</p:attrName>
                                        </p:attrNameLst>
                                      </p:cBhvr>
                                      <p:to>
                                        <p:strVal val="hidden"/>
                                      </p:to>
                                    </p:set>
                                  </p:childTnLst>
                                </p:cTn>
                              </p:par>
                            </p:childTnLst>
                          </p:cTn>
                        </p:par>
                      </p:childTnLst>
                    </p:cTn>
                  </p:par>
                  <p:par>
                    <p:cTn id="350" fill="hold">
                      <p:stCondLst>
                        <p:cond delay="indefinite"/>
                      </p:stCondLst>
                      <p:childTnLst>
                        <p:par>
                          <p:cTn id="351" fill="hold">
                            <p:stCondLst>
                              <p:cond delay="0"/>
                            </p:stCondLst>
                            <p:childTnLst>
                              <p:par>
                                <p:cTn id="352" presetID="0" presetClass="path" presetSubtype="0" accel="50000" decel="50000" fill="hold" grpId="5" nodeType="clickEffect">
                                  <p:stCondLst>
                                    <p:cond delay="0"/>
                                  </p:stCondLst>
                                  <p:childTnLst>
                                    <p:animMotion origin="layout" path="M -2.08333E-7 3.7037E-7 L -0.57044 -0.41667 " pathEditMode="relative" rAng="0" ptsTypes="AA">
                                      <p:cBhvr>
                                        <p:cTn id="353" dur="1000" fill="hold"/>
                                        <p:tgtEl>
                                          <p:spTgt spid="19"/>
                                        </p:tgtEl>
                                        <p:attrNameLst>
                                          <p:attrName>ppt_x</p:attrName>
                                          <p:attrName>ppt_y</p:attrName>
                                        </p:attrNameLst>
                                      </p:cBhvr>
                                      <p:rCtr x="-28529" y="-20833"/>
                                    </p:animMotion>
                                  </p:childTnLst>
                                </p:cTn>
                              </p:par>
                              <p:par>
                                <p:cTn id="354" presetID="1" presetClass="exit" presetSubtype="0" fill="hold" nodeType="withEffect">
                                  <p:stCondLst>
                                    <p:cond delay="0"/>
                                  </p:stCondLst>
                                  <p:childTnLst>
                                    <p:set>
                                      <p:cBhvr>
                                        <p:cTn id="355" dur="1" fill="hold">
                                          <p:stCondLst>
                                            <p:cond delay="0"/>
                                          </p:stCondLst>
                                        </p:cTn>
                                        <p:tgtEl>
                                          <p:spTgt spid="35"/>
                                        </p:tgtEl>
                                        <p:attrNameLst>
                                          <p:attrName>style.visibility</p:attrName>
                                        </p:attrNameLst>
                                      </p:cBhvr>
                                      <p:to>
                                        <p:strVal val="hidden"/>
                                      </p:to>
                                    </p:set>
                                  </p:childTnLst>
                                </p:cTn>
                              </p:par>
                              <p:par>
                                <p:cTn id="356" presetID="1" presetClass="entr" presetSubtype="0" fill="hold" nodeType="withEffect">
                                  <p:stCondLst>
                                    <p:cond delay="1000"/>
                                  </p:stCondLst>
                                  <p:childTnLst>
                                    <p:set>
                                      <p:cBhvr>
                                        <p:cTn id="357" dur="1" fill="hold">
                                          <p:stCondLst>
                                            <p:cond delay="0"/>
                                          </p:stCondLst>
                                        </p:cTn>
                                        <p:tgtEl>
                                          <p:spTgt spid="47"/>
                                        </p:tgtEl>
                                        <p:attrNameLst>
                                          <p:attrName>style.visibility</p:attrName>
                                        </p:attrNameLst>
                                      </p:cBhvr>
                                      <p:to>
                                        <p:strVal val="visible"/>
                                      </p:to>
                                    </p:set>
                                  </p:childTnLst>
                                </p:cTn>
                              </p:par>
                            </p:childTnLst>
                          </p:cTn>
                        </p:par>
                      </p:childTnLst>
                    </p:cTn>
                  </p:par>
                  <p:par>
                    <p:cTn id="358" fill="hold">
                      <p:stCondLst>
                        <p:cond delay="indefinite"/>
                      </p:stCondLst>
                      <p:childTnLst>
                        <p:par>
                          <p:cTn id="359" fill="hold">
                            <p:stCondLst>
                              <p:cond delay="0"/>
                            </p:stCondLst>
                            <p:childTnLst>
                              <p:par>
                                <p:cTn id="360" presetID="1" presetClass="entr" presetSubtype="0" fill="hold" grpId="0" nodeType="clickEffect">
                                  <p:stCondLst>
                                    <p:cond delay="0"/>
                                  </p:stCondLst>
                                  <p:childTnLst>
                                    <p:set>
                                      <p:cBhvr>
                                        <p:cTn id="361"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362" fill="hold">
                      <p:stCondLst>
                        <p:cond delay="indefinite"/>
                      </p:stCondLst>
                      <p:childTnLst>
                        <p:par>
                          <p:cTn id="363" fill="hold">
                            <p:stCondLst>
                              <p:cond delay="0"/>
                            </p:stCondLst>
                            <p:childTnLst>
                              <p:par>
                                <p:cTn id="364" presetID="1" presetClass="entr" presetSubtype="0" fill="hold" grpId="0" nodeType="clickEffect">
                                  <p:stCondLst>
                                    <p:cond delay="0"/>
                                  </p:stCondLst>
                                  <p:childTnLst>
                                    <p:set>
                                      <p:cBhvr>
                                        <p:cTn id="365" dur="1" fill="hold">
                                          <p:stCondLst>
                                            <p:cond delay="0"/>
                                          </p:stCondLst>
                                        </p:cTn>
                                        <p:tgtEl>
                                          <p:spTgt spid="31">
                                            <p:txEl>
                                              <p:pRg st="1" end="1"/>
                                            </p:txEl>
                                          </p:spTgt>
                                        </p:tgtEl>
                                        <p:attrNameLst>
                                          <p:attrName>style.visibility</p:attrName>
                                        </p:attrNameLst>
                                      </p:cBhvr>
                                      <p:to>
                                        <p:strVal val="visible"/>
                                      </p:to>
                                    </p:set>
                                  </p:childTnLst>
                                </p:cTn>
                              </p:par>
                              <p:par>
                                <p:cTn id="366" presetID="1" presetClass="entr" presetSubtype="0" fill="hold" grpId="0" nodeType="withEffect">
                                  <p:stCondLst>
                                    <p:cond delay="0"/>
                                  </p:stCondLst>
                                  <p:childTnLst>
                                    <p:set>
                                      <p:cBhvr>
                                        <p:cTn id="367"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par>
                    <p:cTn id="368" fill="hold">
                      <p:stCondLst>
                        <p:cond delay="indefinite"/>
                      </p:stCondLst>
                      <p:childTnLst>
                        <p:par>
                          <p:cTn id="369" fill="hold">
                            <p:stCondLst>
                              <p:cond delay="0"/>
                            </p:stCondLst>
                            <p:childTnLst>
                              <p:par>
                                <p:cTn id="370" presetID="1" presetClass="entr" presetSubtype="0" fill="hold" grpId="0" nodeType="clickEffect">
                                  <p:stCondLst>
                                    <p:cond delay="0"/>
                                  </p:stCondLst>
                                  <p:childTnLst>
                                    <p:set>
                                      <p:cBhvr>
                                        <p:cTn id="371" dur="1" fill="hold">
                                          <p:stCondLst>
                                            <p:cond delay="0"/>
                                          </p:stCondLst>
                                        </p:cTn>
                                        <p:tgtEl>
                                          <p:spTgt spid="31">
                                            <p:txEl>
                                              <p:pRg st="3" end="3"/>
                                            </p:txEl>
                                          </p:spTgt>
                                        </p:tgtEl>
                                        <p:attrNameLst>
                                          <p:attrName>style.visibility</p:attrName>
                                        </p:attrNameLst>
                                      </p:cBhvr>
                                      <p:to>
                                        <p:strVal val="visible"/>
                                      </p:to>
                                    </p:set>
                                  </p:childTnLst>
                                </p:cTn>
                              </p:par>
                            </p:childTnLst>
                          </p:cTn>
                        </p:par>
                      </p:childTnLst>
                    </p:cTn>
                  </p:par>
                  <p:par>
                    <p:cTn id="372" fill="hold">
                      <p:stCondLst>
                        <p:cond delay="indefinite"/>
                      </p:stCondLst>
                      <p:childTnLst>
                        <p:par>
                          <p:cTn id="373" fill="hold">
                            <p:stCondLst>
                              <p:cond delay="0"/>
                            </p:stCondLst>
                            <p:childTnLst>
                              <p:par>
                                <p:cTn id="374" presetID="0" presetClass="path" presetSubtype="0" accel="50000" decel="50000" fill="hold" grpId="6" nodeType="clickEffect">
                                  <p:stCondLst>
                                    <p:cond delay="0"/>
                                  </p:stCondLst>
                                  <p:childTnLst>
                                    <p:animMotion origin="layout" path="M -2.08333E-7 3.7037E-7 L -0.57044 -0.41667 " pathEditMode="relative" rAng="0" ptsTypes="AA">
                                      <p:cBhvr>
                                        <p:cTn id="375" dur="1000" spd="-100000" fill="hold"/>
                                        <p:tgtEl>
                                          <p:spTgt spid="19"/>
                                        </p:tgtEl>
                                        <p:attrNameLst>
                                          <p:attrName>ppt_x</p:attrName>
                                          <p:attrName>ppt_y</p:attrName>
                                        </p:attrNameLst>
                                      </p:cBhvr>
                                      <p:rCtr x="-28529" y="-20833"/>
                                    </p:animMotion>
                                  </p:childTnLst>
                                </p:cTn>
                              </p:par>
                              <p:par>
                                <p:cTn id="376" presetID="1" presetClass="exit" presetSubtype="0" fill="hold" grpId="1" nodeType="withEffect">
                                  <p:stCondLst>
                                    <p:cond delay="0"/>
                                  </p:stCondLst>
                                  <p:childTnLst>
                                    <p:set>
                                      <p:cBhvr>
                                        <p:cTn id="377" dur="1" fill="hold">
                                          <p:stCondLst>
                                            <p:cond delay="0"/>
                                          </p:stCondLst>
                                        </p:cTn>
                                        <p:tgtEl>
                                          <p:spTgt spid="31">
                                            <p:txEl>
                                              <p:pRg st="0" end="0"/>
                                            </p:txEl>
                                          </p:spTgt>
                                        </p:tgtEl>
                                        <p:attrNameLst>
                                          <p:attrName>style.visibility</p:attrName>
                                        </p:attrNameLst>
                                      </p:cBhvr>
                                      <p:to>
                                        <p:strVal val="hidden"/>
                                      </p:to>
                                    </p:set>
                                  </p:childTnLst>
                                </p:cTn>
                              </p:par>
                              <p:par>
                                <p:cTn id="378" presetID="1" presetClass="exit" presetSubtype="0" fill="hold" grpId="1" nodeType="withEffect">
                                  <p:stCondLst>
                                    <p:cond delay="0"/>
                                  </p:stCondLst>
                                  <p:childTnLst>
                                    <p:set>
                                      <p:cBhvr>
                                        <p:cTn id="379" dur="1" fill="hold">
                                          <p:stCondLst>
                                            <p:cond delay="0"/>
                                          </p:stCondLst>
                                        </p:cTn>
                                        <p:tgtEl>
                                          <p:spTgt spid="31">
                                            <p:txEl>
                                              <p:pRg st="1" end="1"/>
                                            </p:txEl>
                                          </p:spTgt>
                                        </p:tgtEl>
                                        <p:attrNameLst>
                                          <p:attrName>style.visibility</p:attrName>
                                        </p:attrNameLst>
                                      </p:cBhvr>
                                      <p:to>
                                        <p:strVal val="hidden"/>
                                      </p:to>
                                    </p:set>
                                  </p:childTnLst>
                                </p:cTn>
                              </p:par>
                              <p:par>
                                <p:cTn id="380" presetID="1" presetClass="exit" presetSubtype="0" fill="hold" grpId="1" nodeType="withEffect">
                                  <p:stCondLst>
                                    <p:cond delay="0"/>
                                  </p:stCondLst>
                                  <p:childTnLst>
                                    <p:set>
                                      <p:cBhvr>
                                        <p:cTn id="381" dur="1" fill="hold">
                                          <p:stCondLst>
                                            <p:cond delay="0"/>
                                          </p:stCondLst>
                                        </p:cTn>
                                        <p:tgtEl>
                                          <p:spTgt spid="31">
                                            <p:txEl>
                                              <p:pRg st="2" end="2"/>
                                            </p:txEl>
                                          </p:spTgt>
                                        </p:tgtEl>
                                        <p:attrNameLst>
                                          <p:attrName>style.visibility</p:attrName>
                                        </p:attrNameLst>
                                      </p:cBhvr>
                                      <p:to>
                                        <p:strVal val="hidden"/>
                                      </p:to>
                                    </p:set>
                                  </p:childTnLst>
                                </p:cTn>
                              </p:par>
                              <p:par>
                                <p:cTn id="382" presetID="1" presetClass="exit" presetSubtype="0" fill="hold" grpId="1" nodeType="withEffect">
                                  <p:stCondLst>
                                    <p:cond delay="0"/>
                                  </p:stCondLst>
                                  <p:childTnLst>
                                    <p:set>
                                      <p:cBhvr>
                                        <p:cTn id="383" dur="1" fill="hold">
                                          <p:stCondLst>
                                            <p:cond delay="0"/>
                                          </p:stCondLst>
                                        </p:cTn>
                                        <p:tgtEl>
                                          <p:spTgt spid="31">
                                            <p:txEl>
                                              <p:pRg st="3" end="3"/>
                                            </p:txEl>
                                          </p:spTgt>
                                        </p:tgtEl>
                                        <p:attrNameLst>
                                          <p:attrName>style.visibility</p:attrName>
                                        </p:attrNameLst>
                                      </p:cBhvr>
                                      <p:to>
                                        <p:strVal val="hidden"/>
                                      </p:to>
                                    </p:set>
                                  </p:childTnLst>
                                </p:cTn>
                              </p:par>
                              <p:par>
                                <p:cTn id="384" presetID="1" presetClass="exit" presetSubtype="0" fill="hold" nodeType="withEffect">
                                  <p:stCondLst>
                                    <p:cond delay="0"/>
                                  </p:stCondLst>
                                  <p:childTnLst>
                                    <p:set>
                                      <p:cBhvr>
                                        <p:cTn id="385" dur="1" fill="hold">
                                          <p:stCondLst>
                                            <p:cond delay="0"/>
                                          </p:stCondLst>
                                        </p:cTn>
                                        <p:tgtEl>
                                          <p:spTgt spid="47"/>
                                        </p:tgtEl>
                                        <p:attrNameLst>
                                          <p:attrName>style.visibility</p:attrName>
                                        </p:attrNameLst>
                                      </p:cBhvr>
                                      <p:to>
                                        <p:strVal val="hidden"/>
                                      </p:to>
                                    </p:set>
                                  </p:childTnLst>
                                </p:cTn>
                              </p:par>
                              <p:par>
                                <p:cTn id="386" presetID="1" presetClass="entr" presetSubtype="0" fill="hold" nodeType="withEffect">
                                  <p:stCondLst>
                                    <p:cond delay="1000"/>
                                  </p:stCondLst>
                                  <p:childTnLst>
                                    <p:set>
                                      <p:cBhvr>
                                        <p:cTn id="387" dur="1" fill="hold">
                                          <p:stCondLst>
                                            <p:cond delay="0"/>
                                          </p:stCondLst>
                                        </p:cTn>
                                        <p:tgtEl>
                                          <p:spTgt spid="35"/>
                                        </p:tgtEl>
                                        <p:attrNameLst>
                                          <p:attrName>style.visibility</p:attrName>
                                        </p:attrNameLst>
                                      </p:cBhvr>
                                      <p:to>
                                        <p:strVal val="visible"/>
                                      </p:to>
                                    </p:set>
                                  </p:childTnLst>
                                </p:cTn>
                              </p:par>
                              <p:par>
                                <p:cTn id="388" presetID="1" presetClass="entr" presetSubtype="0" fill="hold" grpId="7" nodeType="withEffect">
                                  <p:stCondLst>
                                    <p:cond delay="1000"/>
                                  </p:stCondLst>
                                  <p:childTnLst>
                                    <p:set>
                                      <p:cBhvr>
                                        <p:cTn id="389" dur="1" fill="hold">
                                          <p:stCondLst>
                                            <p:cond delay="0"/>
                                          </p:stCondLst>
                                        </p:cTn>
                                        <p:tgtEl>
                                          <p:spTgt spid="8"/>
                                        </p:tgtEl>
                                        <p:attrNameLst>
                                          <p:attrName>style.visibility</p:attrName>
                                        </p:attrNameLst>
                                      </p:cBhvr>
                                      <p:to>
                                        <p:strVal val="visible"/>
                                      </p:to>
                                    </p:set>
                                  </p:childTnLst>
                                </p:cTn>
                              </p:par>
                              <p:par>
                                <p:cTn id="390" presetID="1" presetClass="entr" presetSubtype="0" fill="hold" nodeType="withEffect">
                                  <p:stCondLst>
                                    <p:cond delay="1000"/>
                                  </p:stCondLst>
                                  <p:childTnLst>
                                    <p:set>
                                      <p:cBhvr>
                                        <p:cTn id="391" dur="1" fill="hold">
                                          <p:stCondLst>
                                            <p:cond delay="0"/>
                                          </p:stCondLst>
                                        </p:cTn>
                                        <p:tgtEl>
                                          <p:spTgt spid="13"/>
                                        </p:tgtEl>
                                        <p:attrNameLst>
                                          <p:attrName>style.visibility</p:attrName>
                                        </p:attrNameLst>
                                      </p:cBhvr>
                                      <p:to>
                                        <p:strVal val="visible"/>
                                      </p:to>
                                    </p:set>
                                  </p:childTnLst>
                                </p:cTn>
                              </p:par>
                              <p:par>
                                <p:cTn id="392" presetID="1" presetClass="entr" presetSubtype="0" fill="hold" grpId="6" nodeType="withEffect">
                                  <p:stCondLst>
                                    <p:cond delay="1000"/>
                                  </p:stCondLst>
                                  <p:childTnLst>
                                    <p:set>
                                      <p:cBhvr>
                                        <p:cTn id="393" dur="1" fill="hold">
                                          <p:stCondLst>
                                            <p:cond delay="0"/>
                                          </p:stCondLst>
                                        </p:cTn>
                                        <p:tgtEl>
                                          <p:spTgt spid="14"/>
                                        </p:tgtEl>
                                        <p:attrNameLst>
                                          <p:attrName>style.visibility</p:attrName>
                                        </p:attrNameLst>
                                      </p:cBhvr>
                                      <p:to>
                                        <p:strVal val="visible"/>
                                      </p:to>
                                    </p:set>
                                  </p:childTnLst>
                                </p:cTn>
                              </p:par>
                              <p:par>
                                <p:cTn id="394" presetID="1" presetClass="entr" presetSubtype="0" fill="hold" grpId="6" nodeType="withEffect">
                                  <p:stCondLst>
                                    <p:cond delay="1000"/>
                                  </p:stCondLst>
                                  <p:childTnLst>
                                    <p:set>
                                      <p:cBhvr>
                                        <p:cTn id="395" dur="1" fill="hold">
                                          <p:stCondLst>
                                            <p:cond delay="0"/>
                                          </p:stCondLst>
                                        </p:cTn>
                                        <p:tgtEl>
                                          <p:spTgt spid="15"/>
                                        </p:tgtEl>
                                        <p:attrNameLst>
                                          <p:attrName>style.visibility</p:attrName>
                                        </p:attrNameLst>
                                      </p:cBhvr>
                                      <p:to>
                                        <p:strVal val="visible"/>
                                      </p:to>
                                    </p:set>
                                  </p:childTnLst>
                                </p:cTn>
                              </p:par>
                              <p:par>
                                <p:cTn id="396" presetID="1" presetClass="entr" presetSubtype="0" fill="hold" nodeType="withEffect">
                                  <p:stCondLst>
                                    <p:cond delay="1000"/>
                                  </p:stCondLst>
                                  <p:childTnLst>
                                    <p:set>
                                      <p:cBhvr>
                                        <p:cTn id="397" dur="1" fill="hold">
                                          <p:stCondLst>
                                            <p:cond delay="0"/>
                                          </p:stCondLst>
                                        </p:cTn>
                                        <p:tgtEl>
                                          <p:spTgt spid="16"/>
                                        </p:tgtEl>
                                        <p:attrNameLst>
                                          <p:attrName>style.visibility</p:attrName>
                                        </p:attrNameLst>
                                      </p:cBhvr>
                                      <p:to>
                                        <p:strVal val="visible"/>
                                      </p:to>
                                    </p:set>
                                  </p:childTnLst>
                                </p:cTn>
                              </p:par>
                              <p:par>
                                <p:cTn id="398" presetID="1" presetClass="entr" presetSubtype="0" fill="hold" grpId="7" nodeType="withEffect">
                                  <p:stCondLst>
                                    <p:cond delay="1000"/>
                                  </p:stCondLst>
                                  <p:childTnLst>
                                    <p:set>
                                      <p:cBhvr>
                                        <p:cTn id="399" dur="1" fill="hold">
                                          <p:stCondLst>
                                            <p:cond delay="0"/>
                                          </p:stCondLst>
                                        </p:cTn>
                                        <p:tgtEl>
                                          <p:spTgt spid="17"/>
                                        </p:tgtEl>
                                        <p:attrNameLst>
                                          <p:attrName>style.visibility</p:attrName>
                                        </p:attrNameLst>
                                      </p:cBhvr>
                                      <p:to>
                                        <p:strVal val="visible"/>
                                      </p:to>
                                    </p:set>
                                  </p:childTnLst>
                                </p:cTn>
                              </p:par>
                              <p:par>
                                <p:cTn id="400" presetID="1" presetClass="entr" presetSubtype="0" fill="hold" nodeType="withEffect">
                                  <p:stCondLst>
                                    <p:cond delay="1000"/>
                                  </p:stCondLst>
                                  <p:childTnLst>
                                    <p:set>
                                      <p:cBhvr>
                                        <p:cTn id="401" dur="1" fill="hold">
                                          <p:stCondLst>
                                            <p:cond delay="0"/>
                                          </p:stCondLst>
                                        </p:cTn>
                                        <p:tgtEl>
                                          <p:spTgt spid="18"/>
                                        </p:tgtEl>
                                        <p:attrNameLst>
                                          <p:attrName>style.visibility</p:attrName>
                                        </p:attrNameLst>
                                      </p:cBhvr>
                                      <p:to>
                                        <p:strVal val="visible"/>
                                      </p:to>
                                    </p:set>
                                  </p:childTnLst>
                                </p:cTn>
                              </p:par>
                              <p:par>
                                <p:cTn id="402" presetID="1" presetClass="entr" presetSubtype="0" fill="hold" nodeType="withEffect">
                                  <p:stCondLst>
                                    <p:cond delay="1000"/>
                                  </p:stCondLst>
                                  <p:childTnLst>
                                    <p:set>
                                      <p:cBhvr>
                                        <p:cTn id="403" dur="1" fill="hold">
                                          <p:stCondLst>
                                            <p:cond delay="0"/>
                                          </p:stCondLst>
                                        </p:cTn>
                                        <p:tgtEl>
                                          <p:spTgt spid="37"/>
                                        </p:tgtEl>
                                        <p:attrNameLst>
                                          <p:attrName>style.visibility</p:attrName>
                                        </p:attrNameLst>
                                      </p:cBhvr>
                                      <p:to>
                                        <p:strVal val="visible"/>
                                      </p:to>
                                    </p:set>
                                  </p:childTnLst>
                                </p:cTn>
                              </p:par>
                              <p:par>
                                <p:cTn id="404" presetID="1" presetClass="entr" presetSubtype="0" fill="hold" nodeType="withEffect">
                                  <p:stCondLst>
                                    <p:cond delay="1000"/>
                                  </p:stCondLst>
                                  <p:childTnLst>
                                    <p:set>
                                      <p:cBhvr>
                                        <p:cTn id="405" dur="1" fill="hold">
                                          <p:stCondLst>
                                            <p:cond delay="0"/>
                                          </p:stCondLst>
                                        </p:cTn>
                                        <p:tgtEl>
                                          <p:spTgt spid="46"/>
                                        </p:tgtEl>
                                        <p:attrNameLst>
                                          <p:attrName>style.visibility</p:attrName>
                                        </p:attrNameLst>
                                      </p:cBhvr>
                                      <p:to>
                                        <p:strVal val="visible"/>
                                      </p:to>
                                    </p:set>
                                  </p:childTnLst>
                                </p:cTn>
                              </p:par>
                              <p:par>
                                <p:cTn id="406" presetID="1" presetClass="entr" presetSubtype="0" fill="hold" grpId="6" nodeType="withEffect">
                                  <p:stCondLst>
                                    <p:cond delay="1000"/>
                                  </p:stCondLst>
                                  <p:childTnLst>
                                    <p:set>
                                      <p:cBhvr>
                                        <p:cTn id="407" dur="1" fill="hold">
                                          <p:stCondLst>
                                            <p:cond delay="0"/>
                                          </p:stCondLst>
                                        </p:cTn>
                                        <p:tgtEl>
                                          <p:spTgt spid="52"/>
                                        </p:tgtEl>
                                        <p:attrNameLst>
                                          <p:attrName>style.visibility</p:attrName>
                                        </p:attrNameLst>
                                      </p:cBhvr>
                                      <p:to>
                                        <p:strVal val="visible"/>
                                      </p:to>
                                    </p:set>
                                  </p:childTnLst>
                                </p:cTn>
                              </p:par>
                              <p:par>
                                <p:cTn id="408" presetID="1" presetClass="entr" presetSubtype="0" fill="hold" grpId="6" nodeType="withEffect">
                                  <p:stCondLst>
                                    <p:cond delay="1000"/>
                                  </p:stCondLst>
                                  <p:childTnLst>
                                    <p:set>
                                      <p:cBhvr>
                                        <p:cTn id="409" dur="1" fill="hold">
                                          <p:stCondLst>
                                            <p:cond delay="0"/>
                                          </p:stCondLst>
                                        </p:cTn>
                                        <p:tgtEl>
                                          <p:spTgt spid="53"/>
                                        </p:tgtEl>
                                        <p:attrNameLst>
                                          <p:attrName>style.visibility</p:attrName>
                                        </p:attrNameLst>
                                      </p:cBhvr>
                                      <p:to>
                                        <p:strVal val="visible"/>
                                      </p:to>
                                    </p:set>
                                  </p:childTnLst>
                                </p:cTn>
                              </p:par>
                              <p:par>
                                <p:cTn id="410" presetID="1" presetClass="entr" presetSubtype="0" fill="hold" grpId="7" nodeType="withEffect">
                                  <p:stCondLst>
                                    <p:cond delay="1000"/>
                                  </p:stCondLst>
                                  <p:childTnLst>
                                    <p:set>
                                      <p:cBhvr>
                                        <p:cTn id="411" dur="1" fill="hold">
                                          <p:stCondLst>
                                            <p:cond delay="0"/>
                                          </p:stCondLst>
                                        </p:cTn>
                                        <p:tgtEl>
                                          <p:spTgt spid="11"/>
                                        </p:tgtEl>
                                        <p:attrNameLst>
                                          <p:attrName>style.visibility</p:attrName>
                                        </p:attrNameLst>
                                      </p:cBhvr>
                                      <p:to>
                                        <p:strVal val="visible"/>
                                      </p:to>
                                    </p:set>
                                  </p:childTnLst>
                                </p:cTn>
                              </p:par>
                            </p:childTnLst>
                          </p:cTn>
                        </p:par>
                      </p:childTnLst>
                    </p:cTn>
                  </p:par>
                  <p:par>
                    <p:cTn id="412" fill="hold">
                      <p:stCondLst>
                        <p:cond delay="indefinite"/>
                      </p:stCondLst>
                      <p:childTnLst>
                        <p:par>
                          <p:cTn id="413" fill="hold">
                            <p:stCondLst>
                              <p:cond delay="0"/>
                            </p:stCondLst>
                            <p:childTnLst>
                              <p:par>
                                <p:cTn id="414" presetID="1" presetClass="exit" presetSubtype="0" fill="hold" grpId="8" nodeType="clickEffect">
                                  <p:stCondLst>
                                    <p:cond delay="0"/>
                                  </p:stCondLst>
                                  <p:childTnLst>
                                    <p:set>
                                      <p:cBhvr>
                                        <p:cTn id="415" dur="1" fill="hold">
                                          <p:stCondLst>
                                            <p:cond delay="0"/>
                                          </p:stCondLst>
                                        </p:cTn>
                                        <p:tgtEl>
                                          <p:spTgt spid="8"/>
                                        </p:tgtEl>
                                        <p:attrNameLst>
                                          <p:attrName>style.visibility</p:attrName>
                                        </p:attrNameLst>
                                      </p:cBhvr>
                                      <p:to>
                                        <p:strVal val="hidden"/>
                                      </p:to>
                                    </p:set>
                                  </p:childTnLst>
                                </p:cTn>
                              </p:par>
                              <p:par>
                                <p:cTn id="416" presetID="1" presetClass="exit" presetSubtype="0" fill="hold" grpId="8" nodeType="withEffect">
                                  <p:stCondLst>
                                    <p:cond delay="0"/>
                                  </p:stCondLst>
                                  <p:childTnLst>
                                    <p:set>
                                      <p:cBhvr>
                                        <p:cTn id="417" dur="1" fill="hold">
                                          <p:stCondLst>
                                            <p:cond delay="0"/>
                                          </p:stCondLst>
                                        </p:cTn>
                                        <p:tgtEl>
                                          <p:spTgt spid="53"/>
                                        </p:tgtEl>
                                        <p:attrNameLst>
                                          <p:attrName>style.visibility</p:attrName>
                                        </p:attrNameLst>
                                      </p:cBhvr>
                                      <p:to>
                                        <p:strVal val="hidden"/>
                                      </p:to>
                                    </p:set>
                                  </p:childTnLst>
                                </p:cTn>
                              </p:par>
                              <p:par>
                                <p:cTn id="418" presetID="1" presetClass="exit" presetSubtype="0" fill="hold" grpId="8" nodeType="withEffect">
                                  <p:stCondLst>
                                    <p:cond delay="0"/>
                                  </p:stCondLst>
                                  <p:childTnLst>
                                    <p:set>
                                      <p:cBhvr>
                                        <p:cTn id="419" dur="1" fill="hold">
                                          <p:stCondLst>
                                            <p:cond delay="0"/>
                                          </p:stCondLst>
                                        </p:cTn>
                                        <p:tgtEl>
                                          <p:spTgt spid="52"/>
                                        </p:tgtEl>
                                        <p:attrNameLst>
                                          <p:attrName>style.visibility</p:attrName>
                                        </p:attrNameLst>
                                      </p:cBhvr>
                                      <p:to>
                                        <p:strVal val="hidden"/>
                                      </p:to>
                                    </p:set>
                                  </p:childTnLst>
                                </p:cTn>
                              </p:par>
                              <p:par>
                                <p:cTn id="420" presetID="1" presetClass="exit" presetSubtype="0" fill="hold" grpId="8" nodeType="withEffect">
                                  <p:stCondLst>
                                    <p:cond delay="0"/>
                                  </p:stCondLst>
                                  <p:childTnLst>
                                    <p:set>
                                      <p:cBhvr>
                                        <p:cTn id="421" dur="1" fill="hold">
                                          <p:stCondLst>
                                            <p:cond delay="0"/>
                                          </p:stCondLst>
                                        </p:cTn>
                                        <p:tgtEl>
                                          <p:spTgt spid="14"/>
                                        </p:tgtEl>
                                        <p:attrNameLst>
                                          <p:attrName>style.visibility</p:attrName>
                                        </p:attrNameLst>
                                      </p:cBhvr>
                                      <p:to>
                                        <p:strVal val="hidden"/>
                                      </p:to>
                                    </p:set>
                                  </p:childTnLst>
                                </p:cTn>
                              </p:par>
                              <p:par>
                                <p:cTn id="422" presetID="1" presetClass="exit" presetSubtype="0" fill="hold" grpId="0" nodeType="withEffect">
                                  <p:stCondLst>
                                    <p:cond delay="0"/>
                                  </p:stCondLst>
                                  <p:childTnLst>
                                    <p:set>
                                      <p:cBhvr>
                                        <p:cTn id="423" dur="1" fill="hold">
                                          <p:stCondLst>
                                            <p:cond delay="0"/>
                                          </p:stCondLst>
                                        </p:cTn>
                                        <p:tgtEl>
                                          <p:spTgt spid="13"/>
                                        </p:tgtEl>
                                        <p:attrNameLst>
                                          <p:attrName>style.visibility</p:attrName>
                                        </p:attrNameLst>
                                      </p:cBhvr>
                                      <p:to>
                                        <p:strVal val="hidden"/>
                                      </p:to>
                                    </p:set>
                                  </p:childTnLst>
                                </p:cTn>
                              </p:par>
                              <p:par>
                                <p:cTn id="424" presetID="1" presetClass="exit" presetSubtype="0" fill="hold" grpId="8" nodeType="withEffect">
                                  <p:stCondLst>
                                    <p:cond delay="0"/>
                                  </p:stCondLst>
                                  <p:childTnLst>
                                    <p:set>
                                      <p:cBhvr>
                                        <p:cTn id="425" dur="1" fill="hold">
                                          <p:stCondLst>
                                            <p:cond delay="0"/>
                                          </p:stCondLst>
                                        </p:cTn>
                                        <p:tgtEl>
                                          <p:spTgt spid="15"/>
                                        </p:tgtEl>
                                        <p:attrNameLst>
                                          <p:attrName>style.visibility</p:attrName>
                                        </p:attrNameLst>
                                      </p:cBhvr>
                                      <p:to>
                                        <p:strVal val="hidden"/>
                                      </p:to>
                                    </p:set>
                                  </p:childTnLst>
                                </p:cTn>
                              </p:par>
                              <p:par>
                                <p:cTn id="426" presetID="1" presetClass="exit" presetSubtype="0" fill="hold" grpId="0" nodeType="withEffect">
                                  <p:stCondLst>
                                    <p:cond delay="0"/>
                                  </p:stCondLst>
                                  <p:childTnLst>
                                    <p:set>
                                      <p:cBhvr>
                                        <p:cTn id="427" dur="1" fill="hold">
                                          <p:stCondLst>
                                            <p:cond delay="0"/>
                                          </p:stCondLst>
                                        </p:cTn>
                                        <p:tgtEl>
                                          <p:spTgt spid="16"/>
                                        </p:tgtEl>
                                        <p:attrNameLst>
                                          <p:attrName>style.visibility</p:attrName>
                                        </p:attrNameLst>
                                      </p:cBhvr>
                                      <p:to>
                                        <p:strVal val="hidden"/>
                                      </p:to>
                                    </p:set>
                                  </p:childTnLst>
                                </p:cTn>
                              </p:par>
                              <p:par>
                                <p:cTn id="428" presetID="1" presetClass="exit" presetSubtype="0" fill="hold" grpId="8" nodeType="withEffect">
                                  <p:stCondLst>
                                    <p:cond delay="0"/>
                                  </p:stCondLst>
                                  <p:childTnLst>
                                    <p:set>
                                      <p:cBhvr>
                                        <p:cTn id="429" dur="1" fill="hold">
                                          <p:stCondLst>
                                            <p:cond delay="0"/>
                                          </p:stCondLst>
                                        </p:cTn>
                                        <p:tgtEl>
                                          <p:spTgt spid="17"/>
                                        </p:tgtEl>
                                        <p:attrNameLst>
                                          <p:attrName>style.visibility</p:attrName>
                                        </p:attrNameLst>
                                      </p:cBhvr>
                                      <p:to>
                                        <p:strVal val="hidden"/>
                                      </p:to>
                                    </p:set>
                                  </p:childTnLst>
                                </p:cTn>
                              </p:par>
                              <p:par>
                                <p:cTn id="430" presetID="1" presetClass="exit" presetSubtype="0" fill="hold" grpId="8" nodeType="withEffect">
                                  <p:stCondLst>
                                    <p:cond delay="0"/>
                                  </p:stCondLst>
                                  <p:childTnLst>
                                    <p:set>
                                      <p:cBhvr>
                                        <p:cTn id="431" dur="1" fill="hold">
                                          <p:stCondLst>
                                            <p:cond delay="0"/>
                                          </p:stCondLst>
                                        </p:cTn>
                                        <p:tgtEl>
                                          <p:spTgt spid="19"/>
                                        </p:tgtEl>
                                        <p:attrNameLst>
                                          <p:attrName>style.visibility</p:attrName>
                                        </p:attrNameLst>
                                      </p:cBhvr>
                                      <p:to>
                                        <p:strVal val="hidden"/>
                                      </p:to>
                                    </p:set>
                                  </p:childTnLst>
                                </p:cTn>
                              </p:par>
                              <p:par>
                                <p:cTn id="432" presetID="1" presetClass="exit" presetSubtype="0" fill="hold" nodeType="withEffect">
                                  <p:stCondLst>
                                    <p:cond delay="0"/>
                                  </p:stCondLst>
                                  <p:childTnLst>
                                    <p:set>
                                      <p:cBhvr>
                                        <p:cTn id="433" dur="1" fill="hold">
                                          <p:stCondLst>
                                            <p:cond delay="0"/>
                                          </p:stCondLst>
                                        </p:cTn>
                                        <p:tgtEl>
                                          <p:spTgt spid="46"/>
                                        </p:tgtEl>
                                        <p:attrNameLst>
                                          <p:attrName>style.visibility</p:attrName>
                                        </p:attrNameLst>
                                      </p:cBhvr>
                                      <p:to>
                                        <p:strVal val="hidden"/>
                                      </p:to>
                                    </p:set>
                                  </p:childTnLst>
                                </p:cTn>
                              </p:par>
                              <p:par>
                                <p:cTn id="434" presetID="1" presetClass="exit" presetSubtype="0" fill="hold" nodeType="withEffect">
                                  <p:stCondLst>
                                    <p:cond delay="0"/>
                                  </p:stCondLst>
                                  <p:childTnLst>
                                    <p:set>
                                      <p:cBhvr>
                                        <p:cTn id="435" dur="1" fill="hold">
                                          <p:stCondLst>
                                            <p:cond delay="0"/>
                                          </p:stCondLst>
                                        </p:cTn>
                                        <p:tgtEl>
                                          <p:spTgt spid="37"/>
                                        </p:tgtEl>
                                        <p:attrNameLst>
                                          <p:attrName>style.visibility</p:attrName>
                                        </p:attrNameLst>
                                      </p:cBhvr>
                                      <p:to>
                                        <p:strVal val="hidden"/>
                                      </p:to>
                                    </p:set>
                                  </p:childTnLst>
                                </p:cTn>
                              </p:par>
                              <p:par>
                                <p:cTn id="436" presetID="1" presetClass="exit" presetSubtype="0" fill="hold" grpId="0" nodeType="withEffect">
                                  <p:stCondLst>
                                    <p:cond delay="0"/>
                                  </p:stCondLst>
                                  <p:childTnLst>
                                    <p:set>
                                      <p:cBhvr>
                                        <p:cTn id="437" dur="1" fill="hold">
                                          <p:stCondLst>
                                            <p:cond delay="0"/>
                                          </p:stCondLst>
                                        </p:cTn>
                                        <p:tgtEl>
                                          <p:spTgt spid="18"/>
                                        </p:tgtEl>
                                        <p:attrNameLst>
                                          <p:attrName>style.visibility</p:attrName>
                                        </p:attrNameLst>
                                      </p:cBhvr>
                                      <p:to>
                                        <p:strVal val="hidden"/>
                                      </p:to>
                                    </p:set>
                                  </p:childTnLst>
                                </p:cTn>
                              </p:par>
                            </p:childTnLst>
                          </p:cTn>
                        </p:par>
                      </p:childTnLst>
                    </p:cTn>
                  </p:par>
                  <p:par>
                    <p:cTn id="438" fill="hold">
                      <p:stCondLst>
                        <p:cond delay="indefinite"/>
                      </p:stCondLst>
                      <p:childTnLst>
                        <p:par>
                          <p:cTn id="439" fill="hold">
                            <p:stCondLst>
                              <p:cond delay="0"/>
                            </p:stCondLst>
                            <p:childTnLst>
                              <p:par>
                                <p:cTn id="440" presetID="0" presetClass="path" presetSubtype="0" accel="50000" decel="50000" fill="hold" grpId="8" nodeType="clickEffect">
                                  <p:stCondLst>
                                    <p:cond delay="0"/>
                                  </p:stCondLst>
                                  <p:childTnLst>
                                    <p:animMotion origin="layout" path="M 6.25E-7 -1.85185E-6 L -0.74961 -0.47384 " pathEditMode="relative" rAng="0" ptsTypes="AA">
                                      <p:cBhvr>
                                        <p:cTn id="441" dur="1000" fill="hold"/>
                                        <p:tgtEl>
                                          <p:spTgt spid="11"/>
                                        </p:tgtEl>
                                        <p:attrNameLst>
                                          <p:attrName>ppt_x</p:attrName>
                                          <p:attrName>ppt_y</p:attrName>
                                        </p:attrNameLst>
                                      </p:cBhvr>
                                      <p:rCtr x="-37487" y="-23704"/>
                                    </p:animMotion>
                                  </p:childTnLst>
                                </p:cTn>
                              </p:par>
                              <p:par>
                                <p:cTn id="442" presetID="1" presetClass="exit" presetSubtype="0" fill="hold" nodeType="withEffect">
                                  <p:stCondLst>
                                    <p:cond delay="0"/>
                                  </p:stCondLst>
                                  <p:childTnLst>
                                    <p:set>
                                      <p:cBhvr>
                                        <p:cTn id="443" dur="1" fill="hold">
                                          <p:stCondLst>
                                            <p:cond delay="0"/>
                                          </p:stCondLst>
                                        </p:cTn>
                                        <p:tgtEl>
                                          <p:spTgt spid="35"/>
                                        </p:tgtEl>
                                        <p:attrNameLst>
                                          <p:attrName>style.visibility</p:attrName>
                                        </p:attrNameLst>
                                      </p:cBhvr>
                                      <p:to>
                                        <p:strVal val="hidden"/>
                                      </p:to>
                                    </p:set>
                                  </p:childTnLst>
                                </p:cTn>
                              </p:par>
                              <p:par>
                                <p:cTn id="444" presetID="1" presetClass="entr" presetSubtype="0" fill="hold" nodeType="withEffect">
                                  <p:stCondLst>
                                    <p:cond delay="1000"/>
                                  </p:stCondLst>
                                  <p:childTnLst>
                                    <p:set>
                                      <p:cBhvr>
                                        <p:cTn id="445" dur="1" fill="hold">
                                          <p:stCondLst>
                                            <p:cond delay="0"/>
                                          </p:stCondLst>
                                        </p:cTn>
                                        <p:tgtEl>
                                          <p:spTgt spid="9"/>
                                        </p:tgtEl>
                                        <p:attrNameLst>
                                          <p:attrName>style.visibility</p:attrName>
                                        </p:attrNameLst>
                                      </p:cBhvr>
                                      <p:to>
                                        <p:strVal val="visible"/>
                                      </p:to>
                                    </p:set>
                                  </p:childTnLst>
                                </p:cTn>
                              </p:par>
                            </p:childTnLst>
                          </p:cTn>
                        </p:par>
                      </p:childTnLst>
                    </p:cTn>
                  </p:par>
                  <p:par>
                    <p:cTn id="446" fill="hold">
                      <p:stCondLst>
                        <p:cond delay="indefinite"/>
                      </p:stCondLst>
                      <p:childTnLst>
                        <p:par>
                          <p:cTn id="447" fill="hold">
                            <p:stCondLst>
                              <p:cond delay="0"/>
                            </p:stCondLst>
                            <p:childTnLst>
                              <p:par>
                                <p:cTn id="448" presetID="1" presetClass="entr" presetSubtype="0" fill="hold" grpId="0" nodeType="clickEffect">
                                  <p:stCondLst>
                                    <p:cond delay="0"/>
                                  </p:stCondLst>
                                  <p:childTnLst>
                                    <p:set>
                                      <p:cBhvr>
                                        <p:cTn id="449"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450" fill="hold">
                      <p:stCondLst>
                        <p:cond delay="indefinite"/>
                      </p:stCondLst>
                      <p:childTnLst>
                        <p:par>
                          <p:cTn id="451" fill="hold">
                            <p:stCondLst>
                              <p:cond delay="0"/>
                            </p:stCondLst>
                            <p:childTnLst>
                              <p:par>
                                <p:cTn id="452" presetID="1" presetClass="entr" presetSubtype="0" fill="hold" grpId="0" nodeType="clickEffect">
                                  <p:stCondLst>
                                    <p:cond delay="0"/>
                                  </p:stCondLst>
                                  <p:childTnLst>
                                    <p:set>
                                      <p:cBhvr>
                                        <p:cTn id="453" dur="1" fill="hold">
                                          <p:stCondLst>
                                            <p:cond delay="0"/>
                                          </p:stCondLst>
                                        </p:cTn>
                                        <p:tgtEl>
                                          <p:spTgt spid="7">
                                            <p:txEl>
                                              <p:pRg st="1" end="1"/>
                                            </p:txEl>
                                          </p:spTgt>
                                        </p:tgtEl>
                                        <p:attrNameLst>
                                          <p:attrName>style.visibility</p:attrName>
                                        </p:attrNameLst>
                                      </p:cBhvr>
                                      <p:to>
                                        <p:strVal val="visible"/>
                                      </p:to>
                                    </p:set>
                                  </p:childTnLst>
                                </p:cTn>
                              </p:par>
                              <p:par>
                                <p:cTn id="454" presetID="1" presetClass="entr" presetSubtype="0" fill="hold" grpId="0" nodeType="withEffect">
                                  <p:stCondLst>
                                    <p:cond delay="0"/>
                                  </p:stCondLst>
                                  <p:childTnLst>
                                    <p:set>
                                      <p:cBhvr>
                                        <p:cTn id="455"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56" fill="hold">
                      <p:stCondLst>
                        <p:cond delay="indefinite"/>
                      </p:stCondLst>
                      <p:childTnLst>
                        <p:par>
                          <p:cTn id="457" fill="hold">
                            <p:stCondLst>
                              <p:cond delay="0"/>
                            </p:stCondLst>
                            <p:childTnLst>
                              <p:par>
                                <p:cTn id="458" presetID="1" presetClass="entr" presetSubtype="0" fill="hold" grpId="0" nodeType="clickEffect">
                                  <p:stCondLst>
                                    <p:cond delay="0"/>
                                  </p:stCondLst>
                                  <p:childTnLst>
                                    <p:set>
                                      <p:cBhvr>
                                        <p:cTn id="459" dur="1" fill="hold">
                                          <p:stCondLst>
                                            <p:cond delay="0"/>
                                          </p:stCondLst>
                                        </p:cTn>
                                        <p:tgtEl>
                                          <p:spTgt spid="7">
                                            <p:txEl>
                                              <p:pRg st="3" end="3"/>
                                            </p:txEl>
                                          </p:spTgt>
                                        </p:tgtEl>
                                        <p:attrNameLst>
                                          <p:attrName>style.visibility</p:attrName>
                                        </p:attrNameLst>
                                      </p:cBhvr>
                                      <p:to>
                                        <p:strVal val="visible"/>
                                      </p:to>
                                    </p:set>
                                  </p:childTnLst>
                                </p:cTn>
                              </p:par>
                              <p:par>
                                <p:cTn id="460" presetID="1" presetClass="entr" presetSubtype="0" fill="hold" grpId="0" nodeType="withEffect">
                                  <p:stCondLst>
                                    <p:cond delay="0"/>
                                  </p:stCondLst>
                                  <p:childTnLst>
                                    <p:set>
                                      <p:cBhvr>
                                        <p:cTn id="461"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62" fill="hold">
                      <p:stCondLst>
                        <p:cond delay="indefinite"/>
                      </p:stCondLst>
                      <p:childTnLst>
                        <p:par>
                          <p:cTn id="463" fill="hold">
                            <p:stCondLst>
                              <p:cond delay="0"/>
                            </p:stCondLst>
                            <p:childTnLst>
                              <p:par>
                                <p:cTn id="464" presetID="0" presetClass="path" presetSubtype="0" accel="50000" decel="50000" fill="hold" grpId="9" nodeType="clickEffect">
                                  <p:stCondLst>
                                    <p:cond delay="0"/>
                                  </p:stCondLst>
                                  <p:childTnLst>
                                    <p:animMotion origin="layout" path="M 6.25E-7 -1.85185E-6 L -0.7474 -0.47384 " pathEditMode="relative" rAng="0" ptsTypes="AA">
                                      <p:cBhvr>
                                        <p:cTn id="465" dur="1000" spd="-100000" fill="hold"/>
                                        <p:tgtEl>
                                          <p:spTgt spid="11"/>
                                        </p:tgtEl>
                                        <p:attrNameLst>
                                          <p:attrName>ppt_x</p:attrName>
                                          <p:attrName>ppt_y</p:attrName>
                                        </p:attrNameLst>
                                      </p:cBhvr>
                                      <p:rCtr x="-37370" y="-23704"/>
                                    </p:animMotion>
                                  </p:childTnLst>
                                </p:cTn>
                              </p:par>
                              <p:par>
                                <p:cTn id="466" presetID="1" presetClass="exit" presetSubtype="0" fill="hold" grpId="1" nodeType="withEffect">
                                  <p:stCondLst>
                                    <p:cond delay="0"/>
                                  </p:stCondLst>
                                  <p:childTnLst>
                                    <p:set>
                                      <p:cBhvr>
                                        <p:cTn id="467" dur="1" fill="hold">
                                          <p:stCondLst>
                                            <p:cond delay="0"/>
                                          </p:stCondLst>
                                        </p:cTn>
                                        <p:tgtEl>
                                          <p:spTgt spid="7">
                                            <p:txEl>
                                              <p:pRg st="0" end="0"/>
                                            </p:txEl>
                                          </p:spTgt>
                                        </p:tgtEl>
                                        <p:attrNameLst>
                                          <p:attrName>style.visibility</p:attrName>
                                        </p:attrNameLst>
                                      </p:cBhvr>
                                      <p:to>
                                        <p:strVal val="hidden"/>
                                      </p:to>
                                    </p:set>
                                  </p:childTnLst>
                                </p:cTn>
                              </p:par>
                              <p:par>
                                <p:cTn id="468" presetID="1" presetClass="exit" presetSubtype="0" fill="hold" grpId="1" nodeType="withEffect">
                                  <p:stCondLst>
                                    <p:cond delay="0"/>
                                  </p:stCondLst>
                                  <p:childTnLst>
                                    <p:set>
                                      <p:cBhvr>
                                        <p:cTn id="469" dur="1" fill="hold">
                                          <p:stCondLst>
                                            <p:cond delay="0"/>
                                          </p:stCondLst>
                                        </p:cTn>
                                        <p:tgtEl>
                                          <p:spTgt spid="7">
                                            <p:txEl>
                                              <p:pRg st="1" end="1"/>
                                            </p:txEl>
                                          </p:spTgt>
                                        </p:tgtEl>
                                        <p:attrNameLst>
                                          <p:attrName>style.visibility</p:attrName>
                                        </p:attrNameLst>
                                      </p:cBhvr>
                                      <p:to>
                                        <p:strVal val="hidden"/>
                                      </p:to>
                                    </p:set>
                                  </p:childTnLst>
                                </p:cTn>
                              </p:par>
                              <p:par>
                                <p:cTn id="470" presetID="1" presetClass="exit" presetSubtype="0" fill="hold" grpId="1" nodeType="withEffect">
                                  <p:stCondLst>
                                    <p:cond delay="0"/>
                                  </p:stCondLst>
                                  <p:childTnLst>
                                    <p:set>
                                      <p:cBhvr>
                                        <p:cTn id="471" dur="1" fill="hold">
                                          <p:stCondLst>
                                            <p:cond delay="0"/>
                                          </p:stCondLst>
                                        </p:cTn>
                                        <p:tgtEl>
                                          <p:spTgt spid="7">
                                            <p:txEl>
                                              <p:pRg st="2" end="2"/>
                                            </p:txEl>
                                          </p:spTgt>
                                        </p:tgtEl>
                                        <p:attrNameLst>
                                          <p:attrName>style.visibility</p:attrName>
                                        </p:attrNameLst>
                                      </p:cBhvr>
                                      <p:to>
                                        <p:strVal val="hidden"/>
                                      </p:to>
                                    </p:set>
                                  </p:childTnLst>
                                </p:cTn>
                              </p:par>
                              <p:par>
                                <p:cTn id="472" presetID="1" presetClass="exit" presetSubtype="0" fill="hold" grpId="1" nodeType="withEffect">
                                  <p:stCondLst>
                                    <p:cond delay="0"/>
                                  </p:stCondLst>
                                  <p:childTnLst>
                                    <p:set>
                                      <p:cBhvr>
                                        <p:cTn id="473" dur="1" fill="hold">
                                          <p:stCondLst>
                                            <p:cond delay="0"/>
                                          </p:stCondLst>
                                        </p:cTn>
                                        <p:tgtEl>
                                          <p:spTgt spid="7">
                                            <p:txEl>
                                              <p:pRg st="3" end="3"/>
                                            </p:txEl>
                                          </p:spTgt>
                                        </p:tgtEl>
                                        <p:attrNameLst>
                                          <p:attrName>style.visibility</p:attrName>
                                        </p:attrNameLst>
                                      </p:cBhvr>
                                      <p:to>
                                        <p:strVal val="hidden"/>
                                      </p:to>
                                    </p:set>
                                  </p:childTnLst>
                                </p:cTn>
                              </p:par>
                              <p:par>
                                <p:cTn id="474" presetID="1" presetClass="exit" presetSubtype="0" fill="hold" grpId="1" nodeType="withEffect">
                                  <p:stCondLst>
                                    <p:cond delay="0"/>
                                  </p:stCondLst>
                                  <p:childTnLst>
                                    <p:set>
                                      <p:cBhvr>
                                        <p:cTn id="475" dur="1" fill="hold">
                                          <p:stCondLst>
                                            <p:cond delay="0"/>
                                          </p:stCondLst>
                                        </p:cTn>
                                        <p:tgtEl>
                                          <p:spTgt spid="7">
                                            <p:txEl>
                                              <p:pRg st="4" end="4"/>
                                            </p:txEl>
                                          </p:spTgt>
                                        </p:tgtEl>
                                        <p:attrNameLst>
                                          <p:attrName>style.visibility</p:attrName>
                                        </p:attrNameLst>
                                      </p:cBhvr>
                                      <p:to>
                                        <p:strVal val="hidden"/>
                                      </p:to>
                                    </p:set>
                                  </p:childTnLst>
                                </p:cTn>
                              </p:par>
                              <p:par>
                                <p:cTn id="476" presetID="1" presetClass="exit" presetSubtype="0" fill="hold" nodeType="withEffect">
                                  <p:stCondLst>
                                    <p:cond delay="0"/>
                                  </p:stCondLst>
                                  <p:childTnLst>
                                    <p:set>
                                      <p:cBhvr>
                                        <p:cTn id="477" dur="1" fill="hold">
                                          <p:stCondLst>
                                            <p:cond delay="0"/>
                                          </p:stCondLst>
                                        </p:cTn>
                                        <p:tgtEl>
                                          <p:spTgt spid="9"/>
                                        </p:tgtEl>
                                        <p:attrNameLst>
                                          <p:attrName>style.visibility</p:attrName>
                                        </p:attrNameLst>
                                      </p:cBhvr>
                                      <p:to>
                                        <p:strVal val="hidden"/>
                                      </p:to>
                                    </p:set>
                                  </p:childTnLst>
                                </p:cTn>
                              </p:par>
                              <p:par>
                                <p:cTn id="478" presetID="1" presetClass="entr" presetSubtype="0" fill="hold" nodeType="withEffect">
                                  <p:stCondLst>
                                    <p:cond delay="1000"/>
                                  </p:stCondLst>
                                  <p:childTnLst>
                                    <p:set>
                                      <p:cBhvr>
                                        <p:cTn id="479" dur="1" fill="hold">
                                          <p:stCondLst>
                                            <p:cond delay="0"/>
                                          </p:stCondLst>
                                        </p:cTn>
                                        <p:tgtEl>
                                          <p:spTgt spid="35"/>
                                        </p:tgtEl>
                                        <p:attrNameLst>
                                          <p:attrName>style.visibility</p:attrName>
                                        </p:attrNameLst>
                                      </p:cBhvr>
                                      <p:to>
                                        <p:strVal val="visible"/>
                                      </p:to>
                                    </p:set>
                                  </p:childTnLst>
                                </p:cTn>
                              </p:par>
                              <p:par>
                                <p:cTn id="480" presetID="1" presetClass="entr" presetSubtype="0" fill="hold" nodeType="withEffect">
                                  <p:stCondLst>
                                    <p:cond delay="1000"/>
                                  </p:stCondLst>
                                  <p:childTnLst>
                                    <p:set>
                                      <p:cBhvr>
                                        <p:cTn id="481" dur="1" fill="hold">
                                          <p:stCondLst>
                                            <p:cond delay="0"/>
                                          </p:stCondLst>
                                        </p:cTn>
                                        <p:tgtEl>
                                          <p:spTgt spid="37"/>
                                        </p:tgtEl>
                                        <p:attrNameLst>
                                          <p:attrName>style.visibility</p:attrName>
                                        </p:attrNameLst>
                                      </p:cBhvr>
                                      <p:to>
                                        <p:strVal val="visible"/>
                                      </p:to>
                                    </p:set>
                                  </p:childTnLst>
                                </p:cTn>
                              </p:par>
                              <p:par>
                                <p:cTn id="482" presetID="1" presetClass="entr" presetSubtype="0" fill="hold" grpId="9" nodeType="withEffect">
                                  <p:stCondLst>
                                    <p:cond delay="1000"/>
                                  </p:stCondLst>
                                  <p:childTnLst>
                                    <p:set>
                                      <p:cBhvr>
                                        <p:cTn id="483" dur="1" fill="hold">
                                          <p:stCondLst>
                                            <p:cond delay="0"/>
                                          </p:stCondLst>
                                        </p:cTn>
                                        <p:tgtEl>
                                          <p:spTgt spid="19"/>
                                        </p:tgtEl>
                                        <p:attrNameLst>
                                          <p:attrName>style.visibility</p:attrName>
                                        </p:attrNameLst>
                                      </p:cBhvr>
                                      <p:to>
                                        <p:strVal val="visible"/>
                                      </p:to>
                                    </p:set>
                                  </p:childTnLst>
                                </p:cTn>
                              </p:par>
                              <p:par>
                                <p:cTn id="484" presetID="1" presetClass="entr" presetSubtype="0" fill="hold" nodeType="withEffect">
                                  <p:stCondLst>
                                    <p:cond delay="1000"/>
                                  </p:stCondLst>
                                  <p:childTnLst>
                                    <p:set>
                                      <p:cBhvr>
                                        <p:cTn id="485" dur="1" fill="hold">
                                          <p:stCondLst>
                                            <p:cond delay="0"/>
                                          </p:stCondLst>
                                        </p:cTn>
                                        <p:tgtEl>
                                          <p:spTgt spid="46"/>
                                        </p:tgtEl>
                                        <p:attrNameLst>
                                          <p:attrName>style.visibility</p:attrName>
                                        </p:attrNameLst>
                                      </p:cBhvr>
                                      <p:to>
                                        <p:strVal val="visible"/>
                                      </p:to>
                                    </p:set>
                                  </p:childTnLst>
                                </p:cTn>
                              </p:par>
                              <p:par>
                                <p:cTn id="486" presetID="1" presetClass="entr" presetSubtype="0" fill="hold" grpId="9" nodeType="withEffect">
                                  <p:stCondLst>
                                    <p:cond delay="1000"/>
                                  </p:stCondLst>
                                  <p:childTnLst>
                                    <p:set>
                                      <p:cBhvr>
                                        <p:cTn id="487" dur="1" fill="hold">
                                          <p:stCondLst>
                                            <p:cond delay="0"/>
                                          </p:stCondLst>
                                        </p:cTn>
                                        <p:tgtEl>
                                          <p:spTgt spid="17"/>
                                        </p:tgtEl>
                                        <p:attrNameLst>
                                          <p:attrName>style.visibility</p:attrName>
                                        </p:attrNameLst>
                                      </p:cBhvr>
                                      <p:to>
                                        <p:strVal val="visible"/>
                                      </p:to>
                                    </p:set>
                                  </p:childTnLst>
                                </p:cTn>
                              </p:par>
                              <p:par>
                                <p:cTn id="488" presetID="1" presetClass="entr" presetSubtype="0" fill="hold" grpId="9" nodeType="withEffect">
                                  <p:stCondLst>
                                    <p:cond delay="1000"/>
                                  </p:stCondLst>
                                  <p:childTnLst>
                                    <p:set>
                                      <p:cBhvr>
                                        <p:cTn id="489" dur="1" fill="hold">
                                          <p:stCondLst>
                                            <p:cond delay="0"/>
                                          </p:stCondLst>
                                        </p:cTn>
                                        <p:tgtEl>
                                          <p:spTgt spid="15"/>
                                        </p:tgtEl>
                                        <p:attrNameLst>
                                          <p:attrName>style.visibility</p:attrName>
                                        </p:attrNameLst>
                                      </p:cBhvr>
                                      <p:to>
                                        <p:strVal val="visible"/>
                                      </p:to>
                                    </p:set>
                                  </p:childTnLst>
                                </p:cTn>
                              </p:par>
                              <p:par>
                                <p:cTn id="490" presetID="1" presetClass="entr" presetSubtype="0" fill="hold" grpId="1" nodeType="withEffect">
                                  <p:stCondLst>
                                    <p:cond delay="1000"/>
                                  </p:stCondLst>
                                  <p:childTnLst>
                                    <p:set>
                                      <p:cBhvr>
                                        <p:cTn id="491" dur="1" fill="hold">
                                          <p:stCondLst>
                                            <p:cond delay="0"/>
                                          </p:stCondLst>
                                        </p:cTn>
                                        <p:tgtEl>
                                          <p:spTgt spid="16"/>
                                        </p:tgtEl>
                                        <p:attrNameLst>
                                          <p:attrName>style.visibility</p:attrName>
                                        </p:attrNameLst>
                                      </p:cBhvr>
                                      <p:to>
                                        <p:strVal val="visible"/>
                                      </p:to>
                                    </p:set>
                                  </p:childTnLst>
                                </p:cTn>
                              </p:par>
                              <p:par>
                                <p:cTn id="492" presetID="1" presetClass="entr" presetSubtype="0" fill="hold" grpId="1" nodeType="withEffect">
                                  <p:stCondLst>
                                    <p:cond delay="1000"/>
                                  </p:stCondLst>
                                  <p:childTnLst>
                                    <p:set>
                                      <p:cBhvr>
                                        <p:cTn id="493" dur="1" fill="hold">
                                          <p:stCondLst>
                                            <p:cond delay="0"/>
                                          </p:stCondLst>
                                        </p:cTn>
                                        <p:tgtEl>
                                          <p:spTgt spid="18"/>
                                        </p:tgtEl>
                                        <p:attrNameLst>
                                          <p:attrName>style.visibility</p:attrName>
                                        </p:attrNameLst>
                                      </p:cBhvr>
                                      <p:to>
                                        <p:strVal val="visible"/>
                                      </p:to>
                                    </p:set>
                                  </p:childTnLst>
                                </p:cTn>
                              </p:par>
                              <p:par>
                                <p:cTn id="494" presetID="1" presetClass="entr" presetSubtype="0" fill="hold" grpId="1" nodeType="withEffect">
                                  <p:stCondLst>
                                    <p:cond delay="1000"/>
                                  </p:stCondLst>
                                  <p:childTnLst>
                                    <p:set>
                                      <p:cBhvr>
                                        <p:cTn id="495" dur="1" fill="hold">
                                          <p:stCondLst>
                                            <p:cond delay="0"/>
                                          </p:stCondLst>
                                        </p:cTn>
                                        <p:tgtEl>
                                          <p:spTgt spid="13"/>
                                        </p:tgtEl>
                                        <p:attrNameLst>
                                          <p:attrName>style.visibility</p:attrName>
                                        </p:attrNameLst>
                                      </p:cBhvr>
                                      <p:to>
                                        <p:strVal val="visible"/>
                                      </p:to>
                                    </p:set>
                                  </p:childTnLst>
                                </p:cTn>
                              </p:par>
                              <p:par>
                                <p:cTn id="496" presetID="1" presetClass="entr" presetSubtype="0" fill="hold" grpId="9" nodeType="withEffect">
                                  <p:stCondLst>
                                    <p:cond delay="1000"/>
                                  </p:stCondLst>
                                  <p:childTnLst>
                                    <p:set>
                                      <p:cBhvr>
                                        <p:cTn id="497" dur="1" fill="hold">
                                          <p:stCondLst>
                                            <p:cond delay="0"/>
                                          </p:stCondLst>
                                        </p:cTn>
                                        <p:tgtEl>
                                          <p:spTgt spid="14"/>
                                        </p:tgtEl>
                                        <p:attrNameLst>
                                          <p:attrName>style.visibility</p:attrName>
                                        </p:attrNameLst>
                                      </p:cBhvr>
                                      <p:to>
                                        <p:strVal val="visible"/>
                                      </p:to>
                                    </p:set>
                                  </p:childTnLst>
                                </p:cTn>
                              </p:par>
                              <p:par>
                                <p:cTn id="498" presetID="1" presetClass="entr" presetSubtype="0" fill="hold" grpId="9" nodeType="withEffect">
                                  <p:stCondLst>
                                    <p:cond delay="1000"/>
                                  </p:stCondLst>
                                  <p:childTnLst>
                                    <p:set>
                                      <p:cBhvr>
                                        <p:cTn id="499" dur="1" fill="hold">
                                          <p:stCondLst>
                                            <p:cond delay="0"/>
                                          </p:stCondLst>
                                        </p:cTn>
                                        <p:tgtEl>
                                          <p:spTgt spid="53"/>
                                        </p:tgtEl>
                                        <p:attrNameLst>
                                          <p:attrName>style.visibility</p:attrName>
                                        </p:attrNameLst>
                                      </p:cBhvr>
                                      <p:to>
                                        <p:strVal val="visible"/>
                                      </p:to>
                                    </p:set>
                                  </p:childTnLst>
                                </p:cTn>
                              </p:par>
                              <p:par>
                                <p:cTn id="500" presetID="1" presetClass="entr" presetSubtype="0" fill="hold" grpId="9" nodeType="withEffect">
                                  <p:stCondLst>
                                    <p:cond delay="1000"/>
                                  </p:stCondLst>
                                  <p:childTnLst>
                                    <p:set>
                                      <p:cBhvr>
                                        <p:cTn id="501" dur="1" fill="hold">
                                          <p:stCondLst>
                                            <p:cond delay="0"/>
                                          </p:stCondLst>
                                        </p:cTn>
                                        <p:tgtEl>
                                          <p:spTgt spid="52"/>
                                        </p:tgtEl>
                                        <p:attrNameLst>
                                          <p:attrName>style.visibility</p:attrName>
                                        </p:attrNameLst>
                                      </p:cBhvr>
                                      <p:to>
                                        <p:strVal val="visible"/>
                                      </p:to>
                                    </p:set>
                                  </p:childTnLst>
                                </p:cTn>
                              </p:par>
                              <p:par>
                                <p:cTn id="502" presetID="1" presetClass="entr" presetSubtype="0" fill="hold" grpId="9" nodeType="withEffect">
                                  <p:stCondLst>
                                    <p:cond delay="1000"/>
                                  </p:stCondLst>
                                  <p:childTnLst>
                                    <p:set>
                                      <p:cBhvr>
                                        <p:cTn id="50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4" grpId="2" animBg="1"/>
      <p:bldP spid="14" grpId="3" animBg="1"/>
      <p:bldP spid="14" grpId="4" animBg="1"/>
      <p:bldP spid="14" grpId="5" animBg="1"/>
      <p:bldP spid="14" grpId="6" animBg="1"/>
      <p:bldP spid="14" grpId="7" animBg="1"/>
      <p:bldP spid="14" grpId="8" animBg="1"/>
      <p:bldP spid="14" grpId="9" animBg="1"/>
      <p:bldP spid="15" grpId="0" animBg="1"/>
      <p:bldP spid="15" grpId="1" animBg="1"/>
      <p:bldP spid="15" grpId="2" animBg="1"/>
      <p:bldP spid="15" grpId="3" animBg="1"/>
      <p:bldP spid="15" grpId="4" animBg="1"/>
      <p:bldP spid="15" grpId="5" animBg="1"/>
      <p:bldP spid="15" grpId="6" animBg="1"/>
      <p:bldP spid="15" grpId="7" animBg="1"/>
      <p:bldP spid="15" grpId="8" animBg="1"/>
      <p:bldP spid="15" grpId="9" animBg="1"/>
      <p:bldP spid="16" grpId="0" animBg="1"/>
      <p:bldP spid="16" grpId="1" animBg="1"/>
      <p:bldP spid="17" grpId="0" animBg="1"/>
      <p:bldP spid="17" grpId="1" animBg="1"/>
      <p:bldP spid="17" grpId="2" animBg="1"/>
      <p:bldP spid="17" grpId="3" animBg="1"/>
      <p:bldP spid="17" grpId="4" animBg="1"/>
      <p:bldP spid="17" grpId="5" animBg="1"/>
      <p:bldP spid="17" grpId="6" animBg="1"/>
      <p:bldP spid="17" grpId="7" animBg="1"/>
      <p:bldP spid="17" grpId="8" animBg="1"/>
      <p:bldP spid="17" grpId="9" animBg="1"/>
      <p:bldP spid="18" grpId="0" animBg="1"/>
      <p:bldP spid="18" grpId="1" animBg="1"/>
      <p:bldP spid="19" grpId="0" animBg="1"/>
      <p:bldP spid="19" grpId="1" animBg="1"/>
      <p:bldP spid="19" grpId="2" animBg="1"/>
      <p:bldP spid="19" grpId="3" animBg="1"/>
      <p:bldP spid="19" grpId="4" animBg="1"/>
      <p:bldP spid="19" grpId="5" animBg="1"/>
      <p:bldP spid="19" grpId="6" animBg="1"/>
      <p:bldP spid="19" grpId="7" animBg="1"/>
      <p:bldP spid="19" grpId="8" animBg="1"/>
      <p:bldP spid="19" grpId="9" animBg="1"/>
      <p:bldP spid="8" grpId="0" animBg="1"/>
      <p:bldP spid="8" grpId="1" animBg="1"/>
      <p:bldP spid="8" grpId="2" animBg="1"/>
      <p:bldP spid="8" grpId="3" animBg="1"/>
      <p:bldP spid="8" grpId="4" animBg="1"/>
      <p:bldP spid="8" grpId="5" animBg="1"/>
      <p:bldP spid="8" grpId="6" animBg="1"/>
      <p:bldP spid="8" grpId="7" animBg="1"/>
      <p:bldP spid="8" grpId="8" animBg="1"/>
      <p:bldP spid="8" grpId="9" animBg="1"/>
      <p:bldP spid="11" grpId="0" animBg="1"/>
      <p:bldP spid="11" grpId="1" animBg="1"/>
      <p:bldP spid="11" grpId="2" animBg="1"/>
      <p:bldP spid="11" grpId="3" animBg="1"/>
      <p:bldP spid="11" grpId="4" animBg="1"/>
      <p:bldP spid="11" grpId="5" animBg="1"/>
      <p:bldP spid="11" grpId="6" animBg="1"/>
      <p:bldP spid="11" grpId="7" animBg="1"/>
      <p:bldP spid="11" grpId="8" animBg="1"/>
      <p:bldP spid="11" grpId="9" animBg="1"/>
      <p:bldP spid="52" grpId="0" animBg="1"/>
      <p:bldP spid="52" grpId="1" animBg="1"/>
      <p:bldP spid="52" grpId="2" animBg="1"/>
      <p:bldP spid="52" grpId="3" animBg="1"/>
      <p:bldP spid="52" grpId="4" animBg="1"/>
      <p:bldP spid="52" grpId="5" animBg="1"/>
      <p:bldP spid="52" grpId="6" animBg="1"/>
      <p:bldP spid="52" grpId="7" animBg="1"/>
      <p:bldP spid="52" grpId="8" animBg="1"/>
      <p:bldP spid="52" grpId="9" animBg="1"/>
      <p:bldP spid="53" grpId="0" animBg="1"/>
      <p:bldP spid="53" grpId="1" animBg="1"/>
      <p:bldP spid="53" grpId="2" animBg="1"/>
      <p:bldP spid="53" grpId="3" animBg="1"/>
      <p:bldP spid="53" grpId="4" animBg="1"/>
      <p:bldP spid="53" grpId="5" animBg="1"/>
      <p:bldP spid="53" grpId="6" animBg="1"/>
      <p:bldP spid="53" grpId="7" animBg="1"/>
      <p:bldP spid="53" grpId="8" animBg="1"/>
      <p:bldP spid="53" grpId="9" animBg="1"/>
      <p:bldP spid="33" grpId="0" build="p"/>
      <p:bldP spid="33" grpId="1" build="allAtOnce"/>
      <p:bldP spid="32" grpId="0" uiExpand="1" build="p"/>
      <p:bldP spid="32" grpId="1" build="allAtOnce"/>
      <p:bldP spid="31" grpId="0" build="p"/>
      <p:bldP spid="31" grpId="1" build="allAtOnce"/>
      <p:bldP spid="29" grpId="0" build="p"/>
      <p:bldP spid="29" grpId="1" build="p"/>
      <p:bldP spid="6" grpId="0" animBg="1"/>
      <p:bldP spid="7" grpId="0" build="p"/>
      <p:bldP spid="7" grpId="1"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0"/>
          </p:nvPr>
        </p:nvSpPr>
        <p:spPr>
          <a:xfrm>
            <a:off x="11091501" y="6546850"/>
            <a:ext cx="637117" cy="266700"/>
          </a:xfrm>
        </p:spPr>
        <p:txBody>
          <a:bodyPr/>
          <a:lstStyle/>
          <a:p>
            <a:pPr>
              <a:defRPr/>
            </a:pPr>
            <a:fld id="{B5BCC05E-6BB9-F44C-AA5C-18037A9C729E}" type="slidenum">
              <a:rPr lang="de-DE" altLang="de-DE" smtClean="0"/>
              <a:pPr>
                <a:defRPr/>
              </a:pPr>
              <a:t>28</a:t>
            </a:fld>
            <a:endParaRPr lang="de-DE" altLang="de-DE"/>
          </a:p>
        </p:txBody>
      </p:sp>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sz="2400"/>
              <a:t>Beispiel </a:t>
            </a:r>
            <a:r>
              <a:rPr lang="de-DE" sz="2400" err="1"/>
              <a:t>make_move</a:t>
            </a:r>
            <a:r>
              <a:rPr lang="de-DE" sz="2400"/>
              <a:t> </a:t>
            </a:r>
            <a:br>
              <a:rPr lang="de-DE" sz="2400"/>
            </a:br>
            <a:endParaRPr lang="de-DE" sz="2400"/>
          </a:p>
        </p:txBody>
      </p:sp>
      <p:sp>
        <p:nvSpPr>
          <p:cNvPr id="5" name="Rectangle 4">
            <a:extLst>
              <a:ext uri="{FF2B5EF4-FFF2-40B4-BE49-F238E27FC236}">
                <a16:creationId xmlns:a16="http://schemas.microsoft.com/office/drawing/2014/main" id="{BCBCE449-D5C8-AF99-8DF8-8D3577DD2C93}"/>
              </a:ext>
            </a:extLst>
          </p:cNvPr>
          <p:cNvSpPr/>
          <p:nvPr/>
        </p:nvSpPr>
        <p:spPr>
          <a:xfrm>
            <a:off x="3386071" y="1325676"/>
            <a:ext cx="6605648" cy="4206648"/>
          </a:xfrm>
          <a:prstGeom prst="rect">
            <a:avLst/>
          </a:prstGeom>
          <a:ln>
            <a:noFill/>
          </a:ln>
        </p:spPr>
        <p:txBody>
          <a:bodyPr/>
          <a:lstStyle/>
          <a:p>
            <a:endParaRPr lang="de-DE"/>
          </a:p>
        </p:txBody>
      </p:sp>
      <p:sp>
        <p:nvSpPr>
          <p:cNvPr id="11" name="Rectangle 10">
            <a:extLst>
              <a:ext uri="{FF2B5EF4-FFF2-40B4-BE49-F238E27FC236}">
                <a16:creationId xmlns:a16="http://schemas.microsoft.com/office/drawing/2014/main" id="{E4F040C9-EDAC-E7F7-16E6-B4132783643E}"/>
              </a:ext>
            </a:extLst>
          </p:cNvPr>
          <p:cNvSpPr/>
          <p:nvPr/>
        </p:nvSpPr>
        <p:spPr>
          <a:xfrm>
            <a:off x="1728556" y="719666"/>
            <a:ext cx="8128000" cy="5418667"/>
          </a:xfrm>
          <a:prstGeom prst="rect">
            <a:avLst/>
          </a:prstGeom>
          <a:noFill/>
        </p:spPr>
        <p:txBody>
          <a:bodyPr/>
          <a:lstStyle/>
          <a:p>
            <a:endParaRPr lang="de-DE"/>
          </a:p>
        </p:txBody>
      </p:sp>
      <p:sp>
        <p:nvSpPr>
          <p:cNvPr id="13" name="Freeform 12">
            <a:extLst>
              <a:ext uri="{FF2B5EF4-FFF2-40B4-BE49-F238E27FC236}">
                <a16:creationId xmlns:a16="http://schemas.microsoft.com/office/drawing/2014/main" id="{5F8CA92B-9AA3-C72F-5A72-7BEC8AF6644A}"/>
              </a:ext>
            </a:extLst>
          </p:cNvPr>
          <p:cNvSpPr/>
          <p:nvPr/>
        </p:nvSpPr>
        <p:spPr>
          <a:xfrm>
            <a:off x="1728941" y="2734097"/>
            <a:ext cx="1685037" cy="1389803"/>
          </a:xfrm>
          <a:custGeom>
            <a:avLst/>
            <a:gdLst>
              <a:gd name="connsiteX0" fmla="*/ 0 w 1685037"/>
              <a:gd name="connsiteY0" fmla="*/ 138980 h 1389803"/>
              <a:gd name="connsiteX1" fmla="*/ 138980 w 1685037"/>
              <a:gd name="connsiteY1" fmla="*/ 0 h 1389803"/>
              <a:gd name="connsiteX2" fmla="*/ 1546057 w 1685037"/>
              <a:gd name="connsiteY2" fmla="*/ 0 h 1389803"/>
              <a:gd name="connsiteX3" fmla="*/ 1685037 w 1685037"/>
              <a:gd name="connsiteY3" fmla="*/ 138980 h 1389803"/>
              <a:gd name="connsiteX4" fmla="*/ 1685037 w 1685037"/>
              <a:gd name="connsiteY4" fmla="*/ 1250823 h 1389803"/>
              <a:gd name="connsiteX5" fmla="*/ 1546057 w 1685037"/>
              <a:gd name="connsiteY5" fmla="*/ 1389803 h 1389803"/>
              <a:gd name="connsiteX6" fmla="*/ 138980 w 1685037"/>
              <a:gd name="connsiteY6" fmla="*/ 1389803 h 1389803"/>
              <a:gd name="connsiteX7" fmla="*/ 0 w 1685037"/>
              <a:gd name="connsiteY7" fmla="*/ 1250823 h 1389803"/>
              <a:gd name="connsiteX8" fmla="*/ 0 w 1685037"/>
              <a:gd name="connsiteY8" fmla="*/ 138980 h 138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5037" h="1389803">
                <a:moveTo>
                  <a:pt x="0" y="138980"/>
                </a:moveTo>
                <a:cubicBezTo>
                  <a:pt x="0" y="62223"/>
                  <a:pt x="62223" y="0"/>
                  <a:pt x="138980" y="0"/>
                </a:cubicBezTo>
                <a:lnTo>
                  <a:pt x="1546057" y="0"/>
                </a:lnTo>
                <a:cubicBezTo>
                  <a:pt x="1622814" y="0"/>
                  <a:pt x="1685037" y="62223"/>
                  <a:pt x="1685037" y="138980"/>
                </a:cubicBezTo>
                <a:lnTo>
                  <a:pt x="1685037" y="1250823"/>
                </a:lnTo>
                <a:cubicBezTo>
                  <a:pt x="1685037" y="1327580"/>
                  <a:pt x="1622814" y="1389803"/>
                  <a:pt x="1546057" y="1389803"/>
                </a:cubicBezTo>
                <a:lnTo>
                  <a:pt x="138980" y="1389803"/>
                </a:lnTo>
                <a:cubicBezTo>
                  <a:pt x="62223" y="1389803"/>
                  <a:pt x="0" y="1327580"/>
                  <a:pt x="0" y="1250823"/>
                </a:cubicBezTo>
                <a:lnTo>
                  <a:pt x="0" y="13898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0083" tIns="70083" rIns="70083" bIns="367898" numCol="1" spcCol="1270" anchor="t" anchorCtr="0">
            <a:noAutofit/>
          </a:bodyPr>
          <a:lstStyle/>
          <a:p>
            <a:pPr marL="228600" lvl="1" indent="-228600" algn="l" defTabSz="889000">
              <a:lnSpc>
                <a:spcPct val="90000"/>
              </a:lnSpc>
              <a:spcBef>
                <a:spcPct val="0"/>
              </a:spcBef>
              <a:spcAft>
                <a:spcPct val="15000"/>
              </a:spcAft>
              <a:buChar char="•"/>
            </a:pPr>
            <a:r>
              <a:rPr lang="en-GB" sz="2000" kern="1200"/>
              <a:t>receive</a:t>
            </a:r>
          </a:p>
          <a:p>
            <a:pPr marL="228600" lvl="1" indent="-228600" algn="l" defTabSz="889000">
              <a:lnSpc>
                <a:spcPct val="90000"/>
              </a:lnSpc>
              <a:spcBef>
                <a:spcPct val="0"/>
              </a:spcBef>
              <a:spcAft>
                <a:spcPct val="15000"/>
              </a:spcAft>
              <a:buChar char="•"/>
            </a:pPr>
            <a:r>
              <a:rPr lang="en-GB" sz="2000" kern="1200"/>
              <a:t>choose</a:t>
            </a:r>
          </a:p>
          <a:p>
            <a:pPr marL="228600" lvl="1" indent="-228600" algn="l" defTabSz="889000">
              <a:lnSpc>
                <a:spcPct val="90000"/>
              </a:lnSpc>
              <a:spcBef>
                <a:spcPct val="0"/>
              </a:spcBef>
              <a:spcAft>
                <a:spcPct val="15000"/>
              </a:spcAft>
              <a:buChar char="•"/>
            </a:pPr>
            <a:r>
              <a:rPr lang="en-GB" sz="2000" kern="1200"/>
              <a:t>call</a:t>
            </a:r>
          </a:p>
        </p:txBody>
      </p:sp>
      <p:sp>
        <p:nvSpPr>
          <p:cNvPr id="14" name="Shape 13">
            <a:extLst>
              <a:ext uri="{FF2B5EF4-FFF2-40B4-BE49-F238E27FC236}">
                <a16:creationId xmlns:a16="http://schemas.microsoft.com/office/drawing/2014/main" id="{74A4FBF8-4D86-78DD-6F09-83FEAF60C222}"/>
              </a:ext>
            </a:extLst>
          </p:cNvPr>
          <p:cNvSpPr/>
          <p:nvPr/>
        </p:nvSpPr>
        <p:spPr>
          <a:xfrm>
            <a:off x="2695974" y="3137249"/>
            <a:ext cx="1751706" cy="1751706"/>
          </a:xfrm>
          <a:prstGeom prst="leftCircularArrow">
            <a:avLst>
              <a:gd name="adj1" fmla="val 2550"/>
              <a:gd name="adj2" fmla="val 309429"/>
              <a:gd name="adj3" fmla="val 2084940"/>
              <a:gd name="adj4" fmla="val 9024489"/>
              <a:gd name="adj5" fmla="val 2975"/>
            </a:avLst>
          </a:prstGeom>
          <a:solidFill>
            <a:srgbClr val="B5E9F4"/>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a:lstStyle/>
          <a:p>
            <a:endParaRPr lang="de-DE"/>
          </a:p>
        </p:txBody>
      </p:sp>
      <p:sp>
        <p:nvSpPr>
          <p:cNvPr id="15" name="Freeform 14">
            <a:extLst>
              <a:ext uri="{FF2B5EF4-FFF2-40B4-BE49-F238E27FC236}">
                <a16:creationId xmlns:a16="http://schemas.microsoft.com/office/drawing/2014/main" id="{A293F22B-7CE8-A0BA-4932-E500B4B04FA2}"/>
              </a:ext>
            </a:extLst>
          </p:cNvPr>
          <p:cNvSpPr/>
          <p:nvPr/>
        </p:nvSpPr>
        <p:spPr>
          <a:xfrm>
            <a:off x="2103393" y="3826086"/>
            <a:ext cx="1497810" cy="595630"/>
          </a:xfrm>
          <a:custGeom>
            <a:avLst/>
            <a:gdLst>
              <a:gd name="connsiteX0" fmla="*/ 0 w 1497810"/>
              <a:gd name="connsiteY0" fmla="*/ 59563 h 595630"/>
              <a:gd name="connsiteX1" fmla="*/ 59563 w 1497810"/>
              <a:gd name="connsiteY1" fmla="*/ 0 h 595630"/>
              <a:gd name="connsiteX2" fmla="*/ 1438247 w 1497810"/>
              <a:gd name="connsiteY2" fmla="*/ 0 h 595630"/>
              <a:gd name="connsiteX3" fmla="*/ 1497810 w 1497810"/>
              <a:gd name="connsiteY3" fmla="*/ 59563 h 595630"/>
              <a:gd name="connsiteX4" fmla="*/ 1497810 w 1497810"/>
              <a:gd name="connsiteY4" fmla="*/ 536067 h 595630"/>
              <a:gd name="connsiteX5" fmla="*/ 1438247 w 1497810"/>
              <a:gd name="connsiteY5" fmla="*/ 595630 h 595630"/>
              <a:gd name="connsiteX6" fmla="*/ 59563 w 1497810"/>
              <a:gd name="connsiteY6" fmla="*/ 595630 h 595630"/>
              <a:gd name="connsiteX7" fmla="*/ 0 w 1497810"/>
              <a:gd name="connsiteY7" fmla="*/ 536067 h 595630"/>
              <a:gd name="connsiteX8" fmla="*/ 0 w 1497810"/>
              <a:gd name="connsiteY8" fmla="*/ 59563 h 595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7810" h="595630">
                <a:moveTo>
                  <a:pt x="0" y="59563"/>
                </a:moveTo>
                <a:cubicBezTo>
                  <a:pt x="0" y="26667"/>
                  <a:pt x="26667" y="0"/>
                  <a:pt x="59563" y="0"/>
                </a:cubicBezTo>
                <a:lnTo>
                  <a:pt x="1438247" y="0"/>
                </a:lnTo>
                <a:cubicBezTo>
                  <a:pt x="1471143" y="0"/>
                  <a:pt x="1497810" y="26667"/>
                  <a:pt x="1497810" y="59563"/>
                </a:cubicBezTo>
                <a:lnTo>
                  <a:pt x="1497810" y="536067"/>
                </a:lnTo>
                <a:cubicBezTo>
                  <a:pt x="1497810" y="568963"/>
                  <a:pt x="1471143" y="595630"/>
                  <a:pt x="1438247" y="595630"/>
                </a:cubicBezTo>
                <a:lnTo>
                  <a:pt x="59563" y="595630"/>
                </a:lnTo>
                <a:cubicBezTo>
                  <a:pt x="26667" y="595630"/>
                  <a:pt x="0" y="568963"/>
                  <a:pt x="0" y="536067"/>
                </a:cubicBezTo>
                <a:lnTo>
                  <a:pt x="0" y="59563"/>
                </a:lnTo>
                <a:close/>
              </a:path>
            </a:pathLst>
          </a:custGeom>
          <a:solidFill>
            <a:srgbClr val="00C4F7"/>
          </a:solidFill>
          <a:ln>
            <a:solidFill>
              <a:schemeClr val="accent5">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59355" tIns="45385" rIns="59355" bIns="45385" numCol="1" spcCol="1270" anchor="ctr" anchorCtr="0">
            <a:noAutofit/>
          </a:bodyPr>
          <a:lstStyle/>
          <a:p>
            <a:pPr marL="0" lvl="0" indent="0" algn="ctr" defTabSz="977900">
              <a:lnSpc>
                <a:spcPct val="90000"/>
              </a:lnSpc>
              <a:spcBef>
                <a:spcPct val="0"/>
              </a:spcBef>
              <a:spcAft>
                <a:spcPct val="35000"/>
              </a:spcAft>
              <a:buNone/>
            </a:pPr>
            <a:r>
              <a:rPr lang="en-GB" sz="2200" kern="1200" err="1"/>
              <a:t>GameClient</a:t>
            </a:r>
            <a:endParaRPr lang="en-GB" sz="2200" kern="1200"/>
          </a:p>
        </p:txBody>
      </p:sp>
      <p:sp>
        <p:nvSpPr>
          <p:cNvPr id="16" name="Freeform 15">
            <a:extLst>
              <a:ext uri="{FF2B5EF4-FFF2-40B4-BE49-F238E27FC236}">
                <a16:creationId xmlns:a16="http://schemas.microsoft.com/office/drawing/2014/main" id="{3F3F83ED-FBC4-BEB6-CCD8-9321A604D9CE}"/>
              </a:ext>
            </a:extLst>
          </p:cNvPr>
          <p:cNvSpPr/>
          <p:nvPr/>
        </p:nvSpPr>
        <p:spPr>
          <a:xfrm>
            <a:off x="3813929" y="2734097"/>
            <a:ext cx="1685037" cy="1389803"/>
          </a:xfrm>
          <a:custGeom>
            <a:avLst/>
            <a:gdLst>
              <a:gd name="connsiteX0" fmla="*/ 0 w 1685037"/>
              <a:gd name="connsiteY0" fmla="*/ 138980 h 1389803"/>
              <a:gd name="connsiteX1" fmla="*/ 138980 w 1685037"/>
              <a:gd name="connsiteY1" fmla="*/ 0 h 1389803"/>
              <a:gd name="connsiteX2" fmla="*/ 1546057 w 1685037"/>
              <a:gd name="connsiteY2" fmla="*/ 0 h 1389803"/>
              <a:gd name="connsiteX3" fmla="*/ 1685037 w 1685037"/>
              <a:gd name="connsiteY3" fmla="*/ 138980 h 1389803"/>
              <a:gd name="connsiteX4" fmla="*/ 1685037 w 1685037"/>
              <a:gd name="connsiteY4" fmla="*/ 1250823 h 1389803"/>
              <a:gd name="connsiteX5" fmla="*/ 1546057 w 1685037"/>
              <a:gd name="connsiteY5" fmla="*/ 1389803 h 1389803"/>
              <a:gd name="connsiteX6" fmla="*/ 138980 w 1685037"/>
              <a:gd name="connsiteY6" fmla="*/ 1389803 h 1389803"/>
              <a:gd name="connsiteX7" fmla="*/ 0 w 1685037"/>
              <a:gd name="connsiteY7" fmla="*/ 1250823 h 1389803"/>
              <a:gd name="connsiteX8" fmla="*/ 0 w 1685037"/>
              <a:gd name="connsiteY8" fmla="*/ 138980 h 138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5037" h="1389803">
                <a:moveTo>
                  <a:pt x="0" y="138980"/>
                </a:moveTo>
                <a:cubicBezTo>
                  <a:pt x="0" y="62223"/>
                  <a:pt x="62223" y="0"/>
                  <a:pt x="138980" y="0"/>
                </a:cubicBezTo>
                <a:lnTo>
                  <a:pt x="1546057" y="0"/>
                </a:lnTo>
                <a:cubicBezTo>
                  <a:pt x="1622814" y="0"/>
                  <a:pt x="1685037" y="62223"/>
                  <a:pt x="1685037" y="138980"/>
                </a:cubicBezTo>
                <a:lnTo>
                  <a:pt x="1685037" y="1250823"/>
                </a:lnTo>
                <a:cubicBezTo>
                  <a:pt x="1685037" y="1327580"/>
                  <a:pt x="1622814" y="1389803"/>
                  <a:pt x="1546057" y="1389803"/>
                </a:cubicBezTo>
                <a:lnTo>
                  <a:pt x="138980" y="1389803"/>
                </a:lnTo>
                <a:cubicBezTo>
                  <a:pt x="62223" y="1389803"/>
                  <a:pt x="0" y="1327580"/>
                  <a:pt x="0" y="1250823"/>
                </a:cubicBezTo>
                <a:lnTo>
                  <a:pt x="0" y="13898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0083" tIns="367898" rIns="70083" bIns="70083" numCol="1" spcCol="1270" anchor="t" anchorCtr="0">
            <a:noAutofit/>
          </a:bodyPr>
          <a:lstStyle/>
          <a:p>
            <a:pPr marL="228600" lvl="1" indent="-228600" algn="l" defTabSz="889000">
              <a:lnSpc>
                <a:spcPct val="90000"/>
              </a:lnSpc>
              <a:spcBef>
                <a:spcPct val="0"/>
              </a:spcBef>
              <a:spcAft>
                <a:spcPct val="15000"/>
              </a:spcAft>
              <a:buChar char="•"/>
            </a:pPr>
            <a:r>
              <a:rPr lang="en-GB" sz="2000" kern="1200"/>
              <a:t>set move</a:t>
            </a:r>
          </a:p>
        </p:txBody>
      </p:sp>
      <p:sp>
        <p:nvSpPr>
          <p:cNvPr id="17" name="Circular Arrow 16">
            <a:extLst>
              <a:ext uri="{FF2B5EF4-FFF2-40B4-BE49-F238E27FC236}">
                <a16:creationId xmlns:a16="http://schemas.microsoft.com/office/drawing/2014/main" id="{4715AE61-2785-CF85-08CB-E2DCDB4BBA03}"/>
              </a:ext>
            </a:extLst>
          </p:cNvPr>
          <p:cNvSpPr/>
          <p:nvPr/>
        </p:nvSpPr>
        <p:spPr>
          <a:xfrm>
            <a:off x="4766921" y="1914550"/>
            <a:ext cx="1967016" cy="1967016"/>
          </a:xfrm>
          <a:prstGeom prst="circularArrow">
            <a:avLst>
              <a:gd name="adj1" fmla="val 2271"/>
              <a:gd name="adj2" fmla="val 273786"/>
              <a:gd name="adj3" fmla="val 19550703"/>
              <a:gd name="adj4" fmla="val 12575511"/>
              <a:gd name="adj5" fmla="val 2650"/>
            </a:avLst>
          </a:prstGeom>
          <a:solidFill>
            <a:srgbClr val="B5E9F4"/>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a:lstStyle/>
          <a:p>
            <a:endParaRPr lang="de-DE"/>
          </a:p>
        </p:txBody>
      </p:sp>
      <p:sp>
        <p:nvSpPr>
          <p:cNvPr id="18" name="Freeform 17">
            <a:extLst>
              <a:ext uri="{FF2B5EF4-FFF2-40B4-BE49-F238E27FC236}">
                <a16:creationId xmlns:a16="http://schemas.microsoft.com/office/drawing/2014/main" id="{C0270A5B-57C6-1CF8-A2E0-A2C85E576D4C}"/>
              </a:ext>
            </a:extLst>
          </p:cNvPr>
          <p:cNvSpPr/>
          <p:nvPr/>
        </p:nvSpPr>
        <p:spPr>
          <a:xfrm>
            <a:off x="4188382" y="2436282"/>
            <a:ext cx="1497810" cy="595630"/>
          </a:xfrm>
          <a:custGeom>
            <a:avLst/>
            <a:gdLst>
              <a:gd name="connsiteX0" fmla="*/ 0 w 1497810"/>
              <a:gd name="connsiteY0" fmla="*/ 59563 h 595630"/>
              <a:gd name="connsiteX1" fmla="*/ 59563 w 1497810"/>
              <a:gd name="connsiteY1" fmla="*/ 0 h 595630"/>
              <a:gd name="connsiteX2" fmla="*/ 1438247 w 1497810"/>
              <a:gd name="connsiteY2" fmla="*/ 0 h 595630"/>
              <a:gd name="connsiteX3" fmla="*/ 1497810 w 1497810"/>
              <a:gd name="connsiteY3" fmla="*/ 59563 h 595630"/>
              <a:gd name="connsiteX4" fmla="*/ 1497810 w 1497810"/>
              <a:gd name="connsiteY4" fmla="*/ 536067 h 595630"/>
              <a:gd name="connsiteX5" fmla="*/ 1438247 w 1497810"/>
              <a:gd name="connsiteY5" fmla="*/ 595630 h 595630"/>
              <a:gd name="connsiteX6" fmla="*/ 59563 w 1497810"/>
              <a:gd name="connsiteY6" fmla="*/ 595630 h 595630"/>
              <a:gd name="connsiteX7" fmla="*/ 0 w 1497810"/>
              <a:gd name="connsiteY7" fmla="*/ 536067 h 595630"/>
              <a:gd name="connsiteX8" fmla="*/ 0 w 1497810"/>
              <a:gd name="connsiteY8" fmla="*/ 59563 h 595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7810" h="595630">
                <a:moveTo>
                  <a:pt x="0" y="59563"/>
                </a:moveTo>
                <a:cubicBezTo>
                  <a:pt x="0" y="26667"/>
                  <a:pt x="26667" y="0"/>
                  <a:pt x="59563" y="0"/>
                </a:cubicBezTo>
                <a:lnTo>
                  <a:pt x="1438247" y="0"/>
                </a:lnTo>
                <a:cubicBezTo>
                  <a:pt x="1471143" y="0"/>
                  <a:pt x="1497810" y="26667"/>
                  <a:pt x="1497810" y="59563"/>
                </a:cubicBezTo>
                <a:lnTo>
                  <a:pt x="1497810" y="536067"/>
                </a:lnTo>
                <a:cubicBezTo>
                  <a:pt x="1497810" y="568963"/>
                  <a:pt x="1471143" y="595630"/>
                  <a:pt x="1438247" y="595630"/>
                </a:cubicBezTo>
                <a:lnTo>
                  <a:pt x="59563" y="595630"/>
                </a:lnTo>
                <a:cubicBezTo>
                  <a:pt x="26667" y="595630"/>
                  <a:pt x="0" y="568963"/>
                  <a:pt x="0" y="536067"/>
                </a:cubicBezTo>
                <a:lnTo>
                  <a:pt x="0" y="59563"/>
                </a:lnTo>
                <a:close/>
              </a:path>
            </a:pathLst>
          </a:custGeom>
          <a:solidFill>
            <a:srgbClr val="00C4F7"/>
          </a:solidFill>
          <a:ln>
            <a:solidFill>
              <a:schemeClr val="accent5">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59355" tIns="45385" rIns="59355" bIns="45385" numCol="1" spcCol="1270" anchor="ctr" anchorCtr="0">
            <a:noAutofit/>
          </a:bodyPr>
          <a:lstStyle/>
          <a:p>
            <a:pPr marL="0" lvl="0" indent="0" algn="ctr" defTabSz="977900">
              <a:lnSpc>
                <a:spcPct val="90000"/>
              </a:lnSpc>
              <a:spcBef>
                <a:spcPct val="0"/>
              </a:spcBef>
              <a:spcAft>
                <a:spcPct val="35000"/>
              </a:spcAft>
              <a:buNone/>
            </a:pPr>
            <a:r>
              <a:rPr lang="en-GB" sz="2200" kern="1200"/>
              <a:t>Pit</a:t>
            </a:r>
          </a:p>
        </p:txBody>
      </p:sp>
      <p:sp>
        <p:nvSpPr>
          <p:cNvPr id="19" name="Freeform 18">
            <a:extLst>
              <a:ext uri="{FF2B5EF4-FFF2-40B4-BE49-F238E27FC236}">
                <a16:creationId xmlns:a16="http://schemas.microsoft.com/office/drawing/2014/main" id="{AC7A8E14-CE2B-162A-EDA4-A8D762B869F6}"/>
              </a:ext>
            </a:extLst>
          </p:cNvPr>
          <p:cNvSpPr/>
          <p:nvPr/>
        </p:nvSpPr>
        <p:spPr>
          <a:xfrm>
            <a:off x="5898918" y="2734097"/>
            <a:ext cx="1685037" cy="1389803"/>
          </a:xfrm>
          <a:custGeom>
            <a:avLst/>
            <a:gdLst>
              <a:gd name="connsiteX0" fmla="*/ 0 w 1685037"/>
              <a:gd name="connsiteY0" fmla="*/ 138980 h 1389803"/>
              <a:gd name="connsiteX1" fmla="*/ 138980 w 1685037"/>
              <a:gd name="connsiteY1" fmla="*/ 0 h 1389803"/>
              <a:gd name="connsiteX2" fmla="*/ 1546057 w 1685037"/>
              <a:gd name="connsiteY2" fmla="*/ 0 h 1389803"/>
              <a:gd name="connsiteX3" fmla="*/ 1685037 w 1685037"/>
              <a:gd name="connsiteY3" fmla="*/ 138980 h 1389803"/>
              <a:gd name="connsiteX4" fmla="*/ 1685037 w 1685037"/>
              <a:gd name="connsiteY4" fmla="*/ 1250823 h 1389803"/>
              <a:gd name="connsiteX5" fmla="*/ 1546057 w 1685037"/>
              <a:gd name="connsiteY5" fmla="*/ 1389803 h 1389803"/>
              <a:gd name="connsiteX6" fmla="*/ 138980 w 1685037"/>
              <a:gd name="connsiteY6" fmla="*/ 1389803 h 1389803"/>
              <a:gd name="connsiteX7" fmla="*/ 0 w 1685037"/>
              <a:gd name="connsiteY7" fmla="*/ 1250823 h 1389803"/>
              <a:gd name="connsiteX8" fmla="*/ 0 w 1685037"/>
              <a:gd name="connsiteY8" fmla="*/ 138980 h 138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5037" h="1389803">
                <a:moveTo>
                  <a:pt x="0" y="138980"/>
                </a:moveTo>
                <a:cubicBezTo>
                  <a:pt x="0" y="62223"/>
                  <a:pt x="62223" y="0"/>
                  <a:pt x="138980" y="0"/>
                </a:cubicBezTo>
                <a:lnTo>
                  <a:pt x="1546057" y="0"/>
                </a:lnTo>
                <a:cubicBezTo>
                  <a:pt x="1622814" y="0"/>
                  <a:pt x="1685037" y="62223"/>
                  <a:pt x="1685037" y="138980"/>
                </a:cubicBezTo>
                <a:lnTo>
                  <a:pt x="1685037" y="1250823"/>
                </a:lnTo>
                <a:cubicBezTo>
                  <a:pt x="1685037" y="1327580"/>
                  <a:pt x="1622814" y="1389803"/>
                  <a:pt x="1546057" y="1389803"/>
                </a:cubicBezTo>
                <a:lnTo>
                  <a:pt x="138980" y="1389803"/>
                </a:lnTo>
                <a:cubicBezTo>
                  <a:pt x="62223" y="1389803"/>
                  <a:pt x="0" y="1327580"/>
                  <a:pt x="0" y="1250823"/>
                </a:cubicBezTo>
                <a:lnTo>
                  <a:pt x="0" y="13898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0083" tIns="70083" rIns="70083" bIns="367898" numCol="1" spcCol="1270" anchor="t" anchorCtr="0">
            <a:noAutofit/>
          </a:bodyPr>
          <a:lstStyle/>
          <a:p>
            <a:pPr marL="457200" lvl="2" indent="-228600" algn="l" defTabSz="889000">
              <a:lnSpc>
                <a:spcPct val="90000"/>
              </a:lnSpc>
              <a:spcBef>
                <a:spcPct val="0"/>
              </a:spcBef>
              <a:spcAft>
                <a:spcPct val="15000"/>
              </a:spcAft>
              <a:buChar char="•"/>
            </a:pPr>
            <a:r>
              <a:rPr lang="en-GB" sz="2000" kern="1200"/>
              <a:t>transmit</a:t>
            </a:r>
          </a:p>
        </p:txBody>
      </p:sp>
      <p:sp>
        <p:nvSpPr>
          <p:cNvPr id="21" name="Shape 20">
            <a:extLst>
              <a:ext uri="{FF2B5EF4-FFF2-40B4-BE49-F238E27FC236}">
                <a16:creationId xmlns:a16="http://schemas.microsoft.com/office/drawing/2014/main" id="{189C038F-84A0-E73E-CCC7-353EB1855978}"/>
              </a:ext>
            </a:extLst>
          </p:cNvPr>
          <p:cNvSpPr/>
          <p:nvPr/>
        </p:nvSpPr>
        <p:spPr>
          <a:xfrm>
            <a:off x="6865952" y="3137249"/>
            <a:ext cx="1751706" cy="1751706"/>
          </a:xfrm>
          <a:prstGeom prst="leftCircularArrow">
            <a:avLst>
              <a:gd name="adj1" fmla="val 2550"/>
              <a:gd name="adj2" fmla="val 309429"/>
              <a:gd name="adj3" fmla="val 2084940"/>
              <a:gd name="adj4" fmla="val 9024489"/>
              <a:gd name="adj5" fmla="val 2975"/>
            </a:avLst>
          </a:prstGeom>
          <a:solidFill>
            <a:srgbClr val="B5E9F4"/>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a:lstStyle/>
          <a:p>
            <a:endParaRPr lang="de-DE"/>
          </a:p>
        </p:txBody>
      </p:sp>
      <p:sp>
        <p:nvSpPr>
          <p:cNvPr id="23" name="Freeform 22">
            <a:extLst>
              <a:ext uri="{FF2B5EF4-FFF2-40B4-BE49-F238E27FC236}">
                <a16:creationId xmlns:a16="http://schemas.microsoft.com/office/drawing/2014/main" id="{3FA25919-D041-6EA2-3265-9DA9254ACA9D}"/>
              </a:ext>
            </a:extLst>
          </p:cNvPr>
          <p:cNvSpPr/>
          <p:nvPr/>
        </p:nvSpPr>
        <p:spPr>
          <a:xfrm>
            <a:off x="7985987" y="2755475"/>
            <a:ext cx="1951045" cy="1389803"/>
          </a:xfrm>
          <a:custGeom>
            <a:avLst/>
            <a:gdLst>
              <a:gd name="connsiteX0" fmla="*/ 0 w 1685037"/>
              <a:gd name="connsiteY0" fmla="*/ 138980 h 1389803"/>
              <a:gd name="connsiteX1" fmla="*/ 138980 w 1685037"/>
              <a:gd name="connsiteY1" fmla="*/ 0 h 1389803"/>
              <a:gd name="connsiteX2" fmla="*/ 1546057 w 1685037"/>
              <a:gd name="connsiteY2" fmla="*/ 0 h 1389803"/>
              <a:gd name="connsiteX3" fmla="*/ 1685037 w 1685037"/>
              <a:gd name="connsiteY3" fmla="*/ 138980 h 1389803"/>
              <a:gd name="connsiteX4" fmla="*/ 1685037 w 1685037"/>
              <a:gd name="connsiteY4" fmla="*/ 1250823 h 1389803"/>
              <a:gd name="connsiteX5" fmla="*/ 1546057 w 1685037"/>
              <a:gd name="connsiteY5" fmla="*/ 1389803 h 1389803"/>
              <a:gd name="connsiteX6" fmla="*/ 138980 w 1685037"/>
              <a:gd name="connsiteY6" fmla="*/ 1389803 h 1389803"/>
              <a:gd name="connsiteX7" fmla="*/ 0 w 1685037"/>
              <a:gd name="connsiteY7" fmla="*/ 1250823 h 1389803"/>
              <a:gd name="connsiteX8" fmla="*/ 0 w 1685037"/>
              <a:gd name="connsiteY8" fmla="*/ 138980 h 138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5037" h="1389803">
                <a:moveTo>
                  <a:pt x="0" y="138980"/>
                </a:moveTo>
                <a:cubicBezTo>
                  <a:pt x="0" y="62223"/>
                  <a:pt x="62223" y="0"/>
                  <a:pt x="138980" y="0"/>
                </a:cubicBezTo>
                <a:lnTo>
                  <a:pt x="1546057" y="0"/>
                </a:lnTo>
                <a:cubicBezTo>
                  <a:pt x="1622814" y="0"/>
                  <a:pt x="1685037" y="62223"/>
                  <a:pt x="1685037" y="138980"/>
                </a:cubicBezTo>
                <a:lnTo>
                  <a:pt x="1685037" y="1250823"/>
                </a:lnTo>
                <a:cubicBezTo>
                  <a:pt x="1685037" y="1327580"/>
                  <a:pt x="1622814" y="1389803"/>
                  <a:pt x="1546057" y="1389803"/>
                </a:cubicBezTo>
                <a:lnTo>
                  <a:pt x="138980" y="1389803"/>
                </a:lnTo>
                <a:cubicBezTo>
                  <a:pt x="62223" y="1389803"/>
                  <a:pt x="0" y="1327580"/>
                  <a:pt x="0" y="1250823"/>
                </a:cubicBezTo>
                <a:lnTo>
                  <a:pt x="0" y="13898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0083" tIns="367898" rIns="70083" bIns="70083" numCol="1" spcCol="1270" anchor="t" anchorCtr="0">
            <a:noAutofit/>
          </a:bodyPr>
          <a:lstStyle/>
          <a:p>
            <a:pPr marL="228600" lvl="1" indent="-228600" algn="l" defTabSz="889000">
              <a:lnSpc>
                <a:spcPct val="90000"/>
              </a:lnSpc>
              <a:spcBef>
                <a:spcPct val="0"/>
              </a:spcBef>
              <a:spcAft>
                <a:spcPct val="15000"/>
              </a:spcAft>
              <a:buChar char="•"/>
            </a:pPr>
            <a:r>
              <a:rPr lang="en-GB" sz="2000"/>
              <a:t>e</a:t>
            </a:r>
            <a:r>
              <a:rPr lang="en-GB" sz="2000" kern="1200"/>
              <a:t>xecute</a:t>
            </a:r>
          </a:p>
          <a:p>
            <a:pPr marL="685800" lvl="2" indent="-228600" defTabSz="889000">
              <a:lnSpc>
                <a:spcPct val="90000"/>
              </a:lnSpc>
              <a:spcAft>
                <a:spcPct val="15000"/>
              </a:spcAft>
              <a:buChar char="•"/>
            </a:pPr>
            <a:r>
              <a:rPr lang="en-GB" sz="2000"/>
              <a:t>(non-)valid</a:t>
            </a:r>
            <a:endParaRPr lang="en-GB" sz="2000" kern="1200"/>
          </a:p>
          <a:p>
            <a:pPr marL="228600" lvl="1" indent="-228600" algn="l" defTabSz="889000">
              <a:lnSpc>
                <a:spcPct val="90000"/>
              </a:lnSpc>
              <a:spcBef>
                <a:spcPct val="0"/>
              </a:spcBef>
              <a:spcAft>
                <a:spcPct val="15000"/>
              </a:spcAft>
              <a:buChar char="•"/>
            </a:pPr>
            <a:r>
              <a:rPr lang="en-GB" sz="2000" kern="1200"/>
              <a:t>draw</a:t>
            </a:r>
          </a:p>
        </p:txBody>
      </p:sp>
      <p:sp>
        <p:nvSpPr>
          <p:cNvPr id="24" name="Freeform 23">
            <a:extLst>
              <a:ext uri="{FF2B5EF4-FFF2-40B4-BE49-F238E27FC236}">
                <a16:creationId xmlns:a16="http://schemas.microsoft.com/office/drawing/2014/main" id="{620E7D29-FD4A-0A11-1736-582D58888BBB}"/>
              </a:ext>
            </a:extLst>
          </p:cNvPr>
          <p:cNvSpPr/>
          <p:nvPr/>
        </p:nvSpPr>
        <p:spPr>
          <a:xfrm>
            <a:off x="8577470" y="2475556"/>
            <a:ext cx="1497810" cy="595630"/>
          </a:xfrm>
          <a:custGeom>
            <a:avLst/>
            <a:gdLst>
              <a:gd name="connsiteX0" fmla="*/ 0 w 1497810"/>
              <a:gd name="connsiteY0" fmla="*/ 59563 h 595630"/>
              <a:gd name="connsiteX1" fmla="*/ 59563 w 1497810"/>
              <a:gd name="connsiteY1" fmla="*/ 0 h 595630"/>
              <a:gd name="connsiteX2" fmla="*/ 1438247 w 1497810"/>
              <a:gd name="connsiteY2" fmla="*/ 0 h 595630"/>
              <a:gd name="connsiteX3" fmla="*/ 1497810 w 1497810"/>
              <a:gd name="connsiteY3" fmla="*/ 59563 h 595630"/>
              <a:gd name="connsiteX4" fmla="*/ 1497810 w 1497810"/>
              <a:gd name="connsiteY4" fmla="*/ 536067 h 595630"/>
              <a:gd name="connsiteX5" fmla="*/ 1438247 w 1497810"/>
              <a:gd name="connsiteY5" fmla="*/ 595630 h 595630"/>
              <a:gd name="connsiteX6" fmla="*/ 59563 w 1497810"/>
              <a:gd name="connsiteY6" fmla="*/ 595630 h 595630"/>
              <a:gd name="connsiteX7" fmla="*/ 0 w 1497810"/>
              <a:gd name="connsiteY7" fmla="*/ 536067 h 595630"/>
              <a:gd name="connsiteX8" fmla="*/ 0 w 1497810"/>
              <a:gd name="connsiteY8" fmla="*/ 59563 h 595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7810" h="595630">
                <a:moveTo>
                  <a:pt x="0" y="59563"/>
                </a:moveTo>
                <a:cubicBezTo>
                  <a:pt x="0" y="26667"/>
                  <a:pt x="26667" y="0"/>
                  <a:pt x="59563" y="0"/>
                </a:cubicBezTo>
                <a:lnTo>
                  <a:pt x="1438247" y="0"/>
                </a:lnTo>
                <a:cubicBezTo>
                  <a:pt x="1471143" y="0"/>
                  <a:pt x="1497810" y="26667"/>
                  <a:pt x="1497810" y="59563"/>
                </a:cubicBezTo>
                <a:lnTo>
                  <a:pt x="1497810" y="536067"/>
                </a:lnTo>
                <a:cubicBezTo>
                  <a:pt x="1497810" y="568963"/>
                  <a:pt x="1471143" y="595630"/>
                  <a:pt x="1438247" y="595630"/>
                </a:cubicBezTo>
                <a:lnTo>
                  <a:pt x="59563" y="595630"/>
                </a:lnTo>
                <a:cubicBezTo>
                  <a:pt x="26667" y="595630"/>
                  <a:pt x="0" y="568963"/>
                  <a:pt x="0" y="536067"/>
                </a:cubicBezTo>
                <a:lnTo>
                  <a:pt x="0" y="59563"/>
                </a:lnTo>
                <a:close/>
              </a:path>
            </a:pathLst>
          </a:custGeom>
          <a:solidFill>
            <a:srgbClr val="00C4F7"/>
          </a:solidFill>
          <a:ln>
            <a:solidFill>
              <a:schemeClr val="accent5">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59355" tIns="45385" rIns="59355" bIns="45385" numCol="1" spcCol="1270" anchor="ctr" anchorCtr="0">
            <a:noAutofit/>
          </a:bodyPr>
          <a:lstStyle/>
          <a:p>
            <a:pPr marL="0" lvl="0" indent="0" algn="ctr" defTabSz="977900">
              <a:lnSpc>
                <a:spcPct val="90000"/>
              </a:lnSpc>
              <a:spcBef>
                <a:spcPct val="0"/>
              </a:spcBef>
              <a:spcAft>
                <a:spcPct val="35000"/>
              </a:spcAft>
              <a:buNone/>
            </a:pPr>
            <a:r>
              <a:rPr lang="en-GB" sz="2200" kern="1200"/>
              <a:t>Arena</a:t>
            </a:r>
          </a:p>
        </p:txBody>
      </p:sp>
      <p:sp>
        <p:nvSpPr>
          <p:cNvPr id="27" name="Circular Arrow 26">
            <a:extLst>
              <a:ext uri="{FF2B5EF4-FFF2-40B4-BE49-F238E27FC236}">
                <a16:creationId xmlns:a16="http://schemas.microsoft.com/office/drawing/2014/main" id="{103D197D-F364-17EE-23E8-99C74ECFD1D1}"/>
              </a:ext>
            </a:extLst>
          </p:cNvPr>
          <p:cNvSpPr/>
          <p:nvPr/>
        </p:nvSpPr>
        <p:spPr>
          <a:xfrm rot="9807563" flipV="1">
            <a:off x="2176745" y="1418739"/>
            <a:ext cx="6430633" cy="4820772"/>
          </a:xfrm>
          <a:prstGeom prst="circularArrow">
            <a:avLst>
              <a:gd name="adj1" fmla="val 1170"/>
              <a:gd name="adj2" fmla="val 444729"/>
              <a:gd name="adj3" fmla="val 18396093"/>
              <a:gd name="adj4" fmla="val 11435212"/>
              <a:gd name="adj5" fmla="val 3553"/>
            </a:avLst>
          </a:prstGeom>
          <a:solidFill>
            <a:srgbClr val="B5E9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30" name="Left Arrow 29">
            <a:extLst>
              <a:ext uri="{FF2B5EF4-FFF2-40B4-BE49-F238E27FC236}">
                <a16:creationId xmlns:a16="http://schemas.microsoft.com/office/drawing/2014/main" id="{C0EA7FBD-9383-7D04-96C6-AD2C6DD0E011}"/>
              </a:ext>
            </a:extLst>
          </p:cNvPr>
          <p:cNvSpPr/>
          <p:nvPr/>
        </p:nvSpPr>
        <p:spPr>
          <a:xfrm>
            <a:off x="839415" y="3233460"/>
            <a:ext cx="732101" cy="360040"/>
          </a:xfrm>
          <a:prstGeom prst="leftArrow">
            <a:avLst>
              <a:gd name="adj1" fmla="val 22544"/>
              <a:gd name="adj2" fmla="val 67160"/>
            </a:avLst>
          </a:prstGeom>
          <a:solidFill>
            <a:srgbClr val="B5E9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9" name="Graphic 38" descr="Transfer with solid fill">
            <a:extLst>
              <a:ext uri="{FF2B5EF4-FFF2-40B4-BE49-F238E27FC236}">
                <a16:creationId xmlns:a16="http://schemas.microsoft.com/office/drawing/2014/main" id="{CCFED680-62F0-F07B-F249-76CD3A0F69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17683" y="5777999"/>
            <a:ext cx="637117" cy="637117"/>
          </a:xfrm>
          <a:prstGeom prst="rect">
            <a:avLst/>
          </a:prstGeom>
        </p:spPr>
      </p:pic>
      <p:pic>
        <p:nvPicPr>
          <p:cNvPr id="41" name="Graphic 40" descr="Tick with solid fill">
            <a:extLst>
              <a:ext uri="{FF2B5EF4-FFF2-40B4-BE49-F238E27FC236}">
                <a16:creationId xmlns:a16="http://schemas.microsoft.com/office/drawing/2014/main" id="{D382BF33-40B3-4399-1B53-52908A8309B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49177" y="5549395"/>
            <a:ext cx="457208" cy="457208"/>
          </a:xfrm>
          <a:prstGeom prst="rect">
            <a:avLst/>
          </a:prstGeom>
        </p:spPr>
      </p:pic>
      <p:sp>
        <p:nvSpPr>
          <p:cNvPr id="8" name="Rectangle 21">
            <a:extLst>
              <a:ext uri="{FF2B5EF4-FFF2-40B4-BE49-F238E27FC236}">
                <a16:creationId xmlns:a16="http://schemas.microsoft.com/office/drawing/2014/main" id="{B6D06A06-9578-C552-58D9-0FA8C7D8FD86}"/>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Maximilian Bachmann</a:t>
            </a:r>
            <a:endParaRPr lang="en-DE" sz="1400">
              <a:latin typeface="Arial" panose="020B0604020202020204" pitchFamily="34" charset="0"/>
              <a:cs typeface="Arial" panose="020B0604020202020204" pitchFamily="34" charset="0"/>
            </a:endParaRPr>
          </a:p>
        </p:txBody>
      </p:sp>
      <p:sp>
        <p:nvSpPr>
          <p:cNvPr id="22" name="Freeform 21">
            <a:extLst>
              <a:ext uri="{FF2B5EF4-FFF2-40B4-BE49-F238E27FC236}">
                <a16:creationId xmlns:a16="http://schemas.microsoft.com/office/drawing/2014/main" id="{C92B581A-720A-54C4-BCB6-EEA4F2A1A090}"/>
              </a:ext>
            </a:extLst>
          </p:cNvPr>
          <p:cNvSpPr/>
          <p:nvPr/>
        </p:nvSpPr>
        <p:spPr>
          <a:xfrm>
            <a:off x="6273371" y="3826086"/>
            <a:ext cx="1497810" cy="595630"/>
          </a:xfrm>
          <a:custGeom>
            <a:avLst/>
            <a:gdLst>
              <a:gd name="connsiteX0" fmla="*/ 0 w 1497810"/>
              <a:gd name="connsiteY0" fmla="*/ 59563 h 595630"/>
              <a:gd name="connsiteX1" fmla="*/ 59563 w 1497810"/>
              <a:gd name="connsiteY1" fmla="*/ 0 h 595630"/>
              <a:gd name="connsiteX2" fmla="*/ 1438247 w 1497810"/>
              <a:gd name="connsiteY2" fmla="*/ 0 h 595630"/>
              <a:gd name="connsiteX3" fmla="*/ 1497810 w 1497810"/>
              <a:gd name="connsiteY3" fmla="*/ 59563 h 595630"/>
              <a:gd name="connsiteX4" fmla="*/ 1497810 w 1497810"/>
              <a:gd name="connsiteY4" fmla="*/ 536067 h 595630"/>
              <a:gd name="connsiteX5" fmla="*/ 1438247 w 1497810"/>
              <a:gd name="connsiteY5" fmla="*/ 595630 h 595630"/>
              <a:gd name="connsiteX6" fmla="*/ 59563 w 1497810"/>
              <a:gd name="connsiteY6" fmla="*/ 595630 h 595630"/>
              <a:gd name="connsiteX7" fmla="*/ 0 w 1497810"/>
              <a:gd name="connsiteY7" fmla="*/ 536067 h 595630"/>
              <a:gd name="connsiteX8" fmla="*/ 0 w 1497810"/>
              <a:gd name="connsiteY8" fmla="*/ 59563 h 595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7810" h="595630">
                <a:moveTo>
                  <a:pt x="0" y="59563"/>
                </a:moveTo>
                <a:cubicBezTo>
                  <a:pt x="0" y="26667"/>
                  <a:pt x="26667" y="0"/>
                  <a:pt x="59563" y="0"/>
                </a:cubicBezTo>
                <a:lnTo>
                  <a:pt x="1438247" y="0"/>
                </a:lnTo>
                <a:cubicBezTo>
                  <a:pt x="1471143" y="0"/>
                  <a:pt x="1497810" y="26667"/>
                  <a:pt x="1497810" y="59563"/>
                </a:cubicBezTo>
                <a:lnTo>
                  <a:pt x="1497810" y="536067"/>
                </a:lnTo>
                <a:cubicBezTo>
                  <a:pt x="1497810" y="568963"/>
                  <a:pt x="1471143" y="595630"/>
                  <a:pt x="1438247" y="595630"/>
                </a:cubicBezTo>
                <a:lnTo>
                  <a:pt x="59563" y="595630"/>
                </a:lnTo>
                <a:cubicBezTo>
                  <a:pt x="26667" y="595630"/>
                  <a:pt x="0" y="568963"/>
                  <a:pt x="0" y="536067"/>
                </a:cubicBezTo>
                <a:lnTo>
                  <a:pt x="0" y="59563"/>
                </a:lnTo>
                <a:close/>
              </a:path>
            </a:pathLst>
          </a:custGeom>
          <a:solidFill>
            <a:srgbClr val="00C4F7"/>
          </a:solidFill>
          <a:ln>
            <a:solidFill>
              <a:schemeClr val="accent5">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59355" tIns="45385" rIns="59355" bIns="45385" numCol="1" spcCol="1270" anchor="ctr" anchorCtr="0">
            <a:noAutofit/>
          </a:bodyPr>
          <a:lstStyle/>
          <a:p>
            <a:pPr marL="0" lvl="0" indent="0" algn="ctr" defTabSz="977900">
              <a:lnSpc>
                <a:spcPct val="90000"/>
              </a:lnSpc>
              <a:spcBef>
                <a:spcPct val="0"/>
              </a:spcBef>
              <a:spcAft>
                <a:spcPct val="35000"/>
              </a:spcAft>
              <a:buNone/>
            </a:pPr>
            <a:r>
              <a:rPr lang="en-GB" sz="2200" kern="1200"/>
              <a:t>Player</a:t>
            </a:r>
          </a:p>
        </p:txBody>
      </p:sp>
      <p:sp>
        <p:nvSpPr>
          <p:cNvPr id="42" name="Left Arrow 41">
            <a:extLst>
              <a:ext uri="{FF2B5EF4-FFF2-40B4-BE49-F238E27FC236}">
                <a16:creationId xmlns:a16="http://schemas.microsoft.com/office/drawing/2014/main" id="{E678CBE1-E716-648A-FC03-FD0AF72EBFC8}"/>
              </a:ext>
            </a:extLst>
          </p:cNvPr>
          <p:cNvSpPr/>
          <p:nvPr/>
        </p:nvSpPr>
        <p:spPr>
          <a:xfrm rot="3293564">
            <a:off x="7313070" y="4230623"/>
            <a:ext cx="2141393" cy="634799"/>
          </a:xfrm>
          <a:prstGeom prst="leftArrow">
            <a:avLst>
              <a:gd name="adj1" fmla="val 27342"/>
              <a:gd name="adj2" fmla="val 49049"/>
            </a:avLst>
          </a:prstGeom>
          <a:solidFill>
            <a:srgbClr val="FC662C"/>
          </a:solidFill>
          <a:ln>
            <a:solidFill>
              <a:srgbClr val="C0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DE"/>
          </a:p>
        </p:txBody>
      </p:sp>
      <p:pic>
        <p:nvPicPr>
          <p:cNvPr id="44" name="Graphic 43" descr="Magnifying glass with solid fill">
            <a:extLst>
              <a:ext uri="{FF2B5EF4-FFF2-40B4-BE49-F238E27FC236}">
                <a16:creationId xmlns:a16="http://schemas.microsoft.com/office/drawing/2014/main" id="{D14BEC3C-C319-0B33-2E72-C48457D80AF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3946521">
            <a:off x="8607766" y="4502323"/>
            <a:ext cx="914400" cy="914400"/>
          </a:xfrm>
          <a:prstGeom prst="rect">
            <a:avLst/>
          </a:prstGeom>
        </p:spPr>
      </p:pic>
      <p:sp>
        <p:nvSpPr>
          <p:cNvPr id="4" name="Circular Arrow 3">
            <a:extLst>
              <a:ext uri="{FF2B5EF4-FFF2-40B4-BE49-F238E27FC236}">
                <a16:creationId xmlns:a16="http://schemas.microsoft.com/office/drawing/2014/main" id="{6306A29A-AB98-B7D8-F62A-864B90744183}"/>
              </a:ext>
            </a:extLst>
          </p:cNvPr>
          <p:cNvSpPr/>
          <p:nvPr/>
        </p:nvSpPr>
        <p:spPr>
          <a:xfrm rot="11792437">
            <a:off x="1073793" y="805682"/>
            <a:ext cx="7729636" cy="4936114"/>
          </a:xfrm>
          <a:prstGeom prst="circularArrow">
            <a:avLst>
              <a:gd name="adj1" fmla="val 1170"/>
              <a:gd name="adj2" fmla="val 444729"/>
              <a:gd name="adj3" fmla="val 18396093"/>
              <a:gd name="adj4" fmla="val 11435212"/>
              <a:gd name="adj5" fmla="val 3553"/>
            </a:avLst>
          </a:prstGeom>
          <a:solidFill>
            <a:srgbClr val="B5E9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Tree>
    <p:extLst>
      <p:ext uri="{BB962C8B-B14F-4D97-AF65-F5344CB8AC3E}">
        <p14:creationId xmlns:p14="http://schemas.microsoft.com/office/powerpoint/2010/main" val="7126383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30" grpId="0" animBg="1"/>
      <p:bldP spid="42" grpId="0" animBg="1"/>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0"/>
          </p:nvPr>
        </p:nvSpPr>
        <p:spPr/>
        <p:txBody>
          <a:bodyPr/>
          <a:lstStyle/>
          <a:p>
            <a:pPr>
              <a:defRPr/>
            </a:pPr>
            <a:fld id="{B5BCC05E-6BB9-F44C-AA5C-18037A9C729E}" type="slidenum">
              <a:rPr lang="de-DE" altLang="de-DE" smtClean="0"/>
              <a:pPr>
                <a:defRPr/>
              </a:pPr>
              <a:t>29</a:t>
            </a:fld>
            <a:endParaRPr lang="de-DE" altLang="de-DE"/>
          </a:p>
        </p:txBody>
      </p:sp>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err="1"/>
              <a:t>make_move</a:t>
            </a:r>
            <a:r>
              <a:rPr lang="de-DE"/>
              <a:t> en </a:t>
            </a:r>
            <a:r>
              <a:rPr lang="de-DE" err="1"/>
              <a:t>détail</a:t>
            </a:r>
            <a:endParaRPr lang="de-DE"/>
          </a:p>
        </p:txBody>
      </p:sp>
      <p:pic>
        <p:nvPicPr>
          <p:cNvPr id="20" name="Picture 19">
            <a:extLst>
              <a:ext uri="{FF2B5EF4-FFF2-40B4-BE49-F238E27FC236}">
                <a16:creationId xmlns:a16="http://schemas.microsoft.com/office/drawing/2014/main" id="{11858609-5FCD-ABA6-3BFC-48E19FDB22D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47763" y="3692755"/>
            <a:ext cx="9729131" cy="2673375"/>
          </a:xfrm>
          <a:prstGeom prst="rect">
            <a:avLst/>
          </a:prstGeom>
        </p:spPr>
      </p:pic>
      <p:pic>
        <p:nvPicPr>
          <p:cNvPr id="22" name="Picture 21">
            <a:extLst>
              <a:ext uri="{FF2B5EF4-FFF2-40B4-BE49-F238E27FC236}">
                <a16:creationId xmlns:a16="http://schemas.microsoft.com/office/drawing/2014/main" id="{7CD06D53-B393-D6CE-B012-616D4391DB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57907" y="468000"/>
            <a:ext cx="4505299" cy="2203944"/>
          </a:xfrm>
          <a:prstGeom prst="rect">
            <a:avLst/>
          </a:prstGeom>
        </p:spPr>
      </p:pic>
      <p:pic>
        <p:nvPicPr>
          <p:cNvPr id="30" name="Picture 29">
            <a:extLst>
              <a:ext uri="{FF2B5EF4-FFF2-40B4-BE49-F238E27FC236}">
                <a16:creationId xmlns:a16="http://schemas.microsoft.com/office/drawing/2014/main" id="{53936036-6676-F140-91D1-B5FAE036C96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95371" y="1747623"/>
            <a:ext cx="2066192" cy="990805"/>
          </a:xfrm>
          <a:prstGeom prst="rect">
            <a:avLst/>
          </a:prstGeom>
        </p:spPr>
      </p:pic>
      <p:graphicFrame>
        <p:nvGraphicFramePr>
          <p:cNvPr id="31" name="Diagram 30">
            <a:extLst>
              <a:ext uri="{FF2B5EF4-FFF2-40B4-BE49-F238E27FC236}">
                <a16:creationId xmlns:a16="http://schemas.microsoft.com/office/drawing/2014/main" id="{8BE08D4B-4236-9B1C-C40E-26E47CA34FAB}"/>
              </a:ext>
            </a:extLst>
          </p:cNvPr>
          <p:cNvGraphicFramePr/>
          <p:nvPr/>
        </p:nvGraphicFramePr>
        <p:xfrm>
          <a:off x="4032108" y="2243025"/>
          <a:ext cx="3096704" cy="156826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cxnSp>
        <p:nvCxnSpPr>
          <p:cNvPr id="33" name="Straight Connector 32">
            <a:extLst>
              <a:ext uri="{FF2B5EF4-FFF2-40B4-BE49-F238E27FC236}">
                <a16:creationId xmlns:a16="http://schemas.microsoft.com/office/drawing/2014/main" id="{CDED5C2F-6B7D-2480-EA8F-AA1DAE979C00}"/>
              </a:ext>
            </a:extLst>
          </p:cNvPr>
          <p:cNvCxnSpPr>
            <a:cxnSpLocks/>
          </p:cNvCxnSpPr>
          <p:nvPr/>
        </p:nvCxnSpPr>
        <p:spPr>
          <a:xfrm>
            <a:off x="935764" y="3086792"/>
            <a:ext cx="3816424" cy="0"/>
          </a:xfrm>
          <a:prstGeom prst="line">
            <a:avLst/>
          </a:prstGeom>
          <a:ln>
            <a:prstDash val="lgDashDot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28A9D39-42E6-7A85-2CA1-702D0B813B0B}"/>
              </a:ext>
            </a:extLst>
          </p:cNvPr>
          <p:cNvCxnSpPr>
            <a:cxnSpLocks/>
          </p:cNvCxnSpPr>
          <p:nvPr/>
        </p:nvCxnSpPr>
        <p:spPr>
          <a:xfrm>
            <a:off x="6480382" y="3086792"/>
            <a:ext cx="3816424" cy="0"/>
          </a:xfrm>
          <a:prstGeom prst="line">
            <a:avLst/>
          </a:prstGeom>
          <a:ln>
            <a:prstDash val="lgDashDotDot"/>
          </a:ln>
        </p:spPr>
        <p:style>
          <a:lnRef idx="1">
            <a:schemeClr val="accent1"/>
          </a:lnRef>
          <a:fillRef idx="0">
            <a:schemeClr val="accent1"/>
          </a:fillRef>
          <a:effectRef idx="0">
            <a:schemeClr val="accent1"/>
          </a:effectRef>
          <a:fontRef idx="minor">
            <a:schemeClr val="tx1"/>
          </a:fontRef>
        </p:style>
      </p:cxnSp>
      <p:sp>
        <p:nvSpPr>
          <p:cNvPr id="45" name="Terminator 44">
            <a:extLst>
              <a:ext uri="{FF2B5EF4-FFF2-40B4-BE49-F238E27FC236}">
                <a16:creationId xmlns:a16="http://schemas.microsoft.com/office/drawing/2014/main" id="{BEF000D2-87FE-5C9A-6E48-1496E1FEA0F0}"/>
              </a:ext>
            </a:extLst>
          </p:cNvPr>
          <p:cNvSpPr/>
          <p:nvPr/>
        </p:nvSpPr>
        <p:spPr>
          <a:xfrm>
            <a:off x="5220241" y="2813322"/>
            <a:ext cx="792088" cy="304731"/>
          </a:xfrm>
          <a:prstGeom prst="flowChartTerminator">
            <a:avLst/>
          </a:prstGeom>
          <a:solidFill>
            <a:srgbClr val="F8CDA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DE" sz="1600" b="1"/>
              <a:t>move</a:t>
            </a:r>
            <a:endParaRPr lang="en-US" sz="1600" b="1">
              <a:cs typeface="Calibri"/>
            </a:endParaRPr>
          </a:p>
        </p:txBody>
      </p:sp>
      <p:pic>
        <p:nvPicPr>
          <p:cNvPr id="4" name="Graphic 5" descr="Magnifying glass with solid fill">
            <a:extLst>
              <a:ext uri="{FF2B5EF4-FFF2-40B4-BE49-F238E27FC236}">
                <a16:creationId xmlns:a16="http://schemas.microsoft.com/office/drawing/2014/main" id="{4FE5B459-E552-E334-BFBD-A8D61F2ECAB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034000" y="5533200"/>
            <a:ext cx="856800" cy="856800"/>
          </a:xfrm>
          <a:prstGeom prst="rect">
            <a:avLst/>
          </a:prstGeom>
        </p:spPr>
      </p:pic>
      <p:sp>
        <p:nvSpPr>
          <p:cNvPr id="5" name="Rectangle 21">
            <a:extLst>
              <a:ext uri="{FF2B5EF4-FFF2-40B4-BE49-F238E27FC236}">
                <a16:creationId xmlns:a16="http://schemas.microsoft.com/office/drawing/2014/main" id="{A8987ECD-5329-D14E-1175-8820BA525A78}"/>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Maximilian Bachmann</a:t>
            </a:r>
            <a:endParaRPr lang="en-DE" sz="140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7815ABD1-7447-54CA-EF87-55DAAC75A4AF}"/>
              </a:ext>
            </a:extLst>
          </p:cNvPr>
          <p:cNvSpPr txBox="1"/>
          <p:nvPr/>
        </p:nvSpPr>
        <p:spPr>
          <a:xfrm>
            <a:off x="4523889" y="2232040"/>
            <a:ext cx="2113141" cy="369332"/>
          </a:xfrm>
          <a:prstGeom prst="rect">
            <a:avLst/>
          </a:prstGeom>
          <a:noFill/>
        </p:spPr>
        <p:txBody>
          <a:bodyPr wrap="square" rtlCol="0">
            <a:spAutoFit/>
          </a:bodyPr>
          <a:lstStyle/>
          <a:p>
            <a:r>
              <a:rPr lang="en-DE"/>
              <a:t>Player</a:t>
            </a:r>
          </a:p>
        </p:txBody>
      </p:sp>
      <p:sp>
        <p:nvSpPr>
          <p:cNvPr id="9" name="TextBox 8">
            <a:extLst>
              <a:ext uri="{FF2B5EF4-FFF2-40B4-BE49-F238E27FC236}">
                <a16:creationId xmlns:a16="http://schemas.microsoft.com/office/drawing/2014/main" id="{38D2C7B0-61A5-830F-2799-62F865093873}"/>
              </a:ext>
            </a:extLst>
          </p:cNvPr>
          <p:cNvSpPr txBox="1"/>
          <p:nvPr/>
        </p:nvSpPr>
        <p:spPr>
          <a:xfrm>
            <a:off x="4523888" y="2238620"/>
            <a:ext cx="2113141" cy="369332"/>
          </a:xfrm>
          <a:prstGeom prst="rect">
            <a:avLst/>
          </a:prstGeom>
          <a:noFill/>
        </p:spPr>
        <p:txBody>
          <a:bodyPr wrap="square" rtlCol="0">
            <a:spAutoFit/>
          </a:bodyPr>
          <a:lstStyle/>
          <a:p>
            <a:r>
              <a:rPr lang="en-DE"/>
              <a:t>                             Pit</a:t>
            </a:r>
          </a:p>
        </p:txBody>
      </p:sp>
      <p:sp>
        <p:nvSpPr>
          <p:cNvPr id="10" name="TextBox 9">
            <a:extLst>
              <a:ext uri="{FF2B5EF4-FFF2-40B4-BE49-F238E27FC236}">
                <a16:creationId xmlns:a16="http://schemas.microsoft.com/office/drawing/2014/main" id="{14510C7D-DE5B-98F0-1460-88A38DFF2ABC}"/>
              </a:ext>
            </a:extLst>
          </p:cNvPr>
          <p:cNvSpPr txBox="1"/>
          <p:nvPr/>
        </p:nvSpPr>
        <p:spPr>
          <a:xfrm>
            <a:off x="5254370" y="3323423"/>
            <a:ext cx="792088" cy="369332"/>
          </a:xfrm>
          <a:prstGeom prst="rect">
            <a:avLst/>
          </a:prstGeom>
          <a:noFill/>
        </p:spPr>
        <p:txBody>
          <a:bodyPr wrap="square" rtlCol="0">
            <a:spAutoFit/>
          </a:bodyPr>
          <a:lstStyle/>
          <a:p>
            <a:r>
              <a:rPr lang="en-DE"/>
              <a:t>Arena</a:t>
            </a:r>
          </a:p>
        </p:txBody>
      </p:sp>
    </p:spTree>
    <p:extLst>
      <p:ext uri="{BB962C8B-B14F-4D97-AF65-F5344CB8AC3E}">
        <p14:creationId xmlns:p14="http://schemas.microsoft.com/office/powerpoint/2010/main" val="41819946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0"/>
          </p:nvPr>
        </p:nvSpPr>
        <p:spPr/>
        <p:txBody>
          <a:bodyPr/>
          <a:lstStyle/>
          <a:p>
            <a:pPr>
              <a:defRPr/>
            </a:pPr>
            <a:fld id="{B5BCC05E-6BB9-F44C-AA5C-18037A9C729E}" type="slidenum">
              <a:rPr lang="de-DE" altLang="de-DE" smtClean="0"/>
              <a:pPr>
                <a:defRPr/>
              </a:pPr>
              <a:t>3</a:t>
            </a:fld>
            <a:endParaRPr lang="de-DE" altLang="de-DE"/>
          </a:p>
        </p:txBody>
      </p:sp>
      <p:graphicFrame>
        <p:nvGraphicFramePr>
          <p:cNvPr id="8" name="Diagramm 25">
            <a:extLst>
              <a:ext uri="{FF2B5EF4-FFF2-40B4-BE49-F238E27FC236}">
                <a16:creationId xmlns:a16="http://schemas.microsoft.com/office/drawing/2014/main" id="{74AEEBC9-CC1C-1C7C-D57B-09455C407A74}"/>
              </a:ext>
            </a:extLst>
          </p:cNvPr>
          <p:cNvGraphicFramePr/>
          <p:nvPr>
            <p:extLst>
              <p:ext uri="{D42A27DB-BD31-4B8C-83A1-F6EECF244321}">
                <p14:modId xmlns:p14="http://schemas.microsoft.com/office/powerpoint/2010/main" val="3333247712"/>
              </p:ext>
            </p:extLst>
          </p:nvPr>
        </p:nvGraphicFramePr>
        <p:xfrm>
          <a:off x="911424" y="1556792"/>
          <a:ext cx="7488832" cy="4406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21">
            <a:extLst>
              <a:ext uri="{FF2B5EF4-FFF2-40B4-BE49-F238E27FC236}">
                <a16:creationId xmlns:a16="http://schemas.microsoft.com/office/drawing/2014/main" id="{92C1753C-4941-7C1E-A88E-98EDCD87DB32}"/>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Thorben Jones</a:t>
            </a:r>
            <a:endParaRPr lang="en-DE" sz="1400">
              <a:latin typeface="Arial" panose="020B0604020202020204" pitchFamily="34" charset="0"/>
              <a:cs typeface="Arial" panose="020B0604020202020204" pitchFamily="34" charset="0"/>
            </a:endParaRPr>
          </a:p>
        </p:txBody>
      </p:sp>
      <p:pic>
        <p:nvPicPr>
          <p:cNvPr id="5" name="Grafik 4" descr="Präsentation mit Kreisdiagramm mit einfarbiger Füllung">
            <a:extLst>
              <a:ext uri="{FF2B5EF4-FFF2-40B4-BE49-F238E27FC236}">
                <a16:creationId xmlns:a16="http://schemas.microsoft.com/office/drawing/2014/main" id="{1F1A541A-F13D-536C-4B6B-FBACF260969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22000" y="4579847"/>
            <a:ext cx="464400" cy="464400"/>
          </a:xfrm>
          <a:prstGeom prst="rect">
            <a:avLst/>
          </a:prstGeom>
        </p:spPr>
      </p:pic>
      <p:pic>
        <p:nvPicPr>
          <p:cNvPr id="7" name="Grafik 6" descr="Programmierer mit einfarbiger Füllung">
            <a:extLst>
              <a:ext uri="{FF2B5EF4-FFF2-40B4-BE49-F238E27FC236}">
                <a16:creationId xmlns:a16="http://schemas.microsoft.com/office/drawing/2014/main" id="{931197C9-18DC-CE21-FE59-65D4C925A31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22000" y="2466000"/>
            <a:ext cx="464400" cy="464400"/>
          </a:xfrm>
          <a:prstGeom prst="rect">
            <a:avLst/>
          </a:prstGeom>
        </p:spPr>
      </p:pic>
      <p:pic>
        <p:nvPicPr>
          <p:cNvPr id="10" name="Grafik 9" descr="Blaupause mit einfarbiger Füllung">
            <a:extLst>
              <a:ext uri="{FF2B5EF4-FFF2-40B4-BE49-F238E27FC236}">
                <a16:creationId xmlns:a16="http://schemas.microsoft.com/office/drawing/2014/main" id="{4AC5E15A-4FBE-F273-7B0D-B60EE44FC4B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603212" y="3887080"/>
            <a:ext cx="464400" cy="464400"/>
          </a:xfrm>
          <a:prstGeom prst="rect">
            <a:avLst/>
          </a:prstGeom>
        </p:spPr>
      </p:pic>
      <p:pic>
        <p:nvPicPr>
          <p:cNvPr id="14" name="Grafik 13" descr="Schachtel mit einfarbiger Füllung">
            <a:extLst>
              <a:ext uri="{FF2B5EF4-FFF2-40B4-BE49-F238E27FC236}">
                <a16:creationId xmlns:a16="http://schemas.microsoft.com/office/drawing/2014/main" id="{C7426B90-3F1B-4D15-352F-4A9553D58E1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03212" y="3194313"/>
            <a:ext cx="464400" cy="464400"/>
          </a:xfrm>
          <a:prstGeom prst="rect">
            <a:avLst/>
          </a:prstGeom>
        </p:spPr>
      </p:pic>
      <p:pic>
        <p:nvPicPr>
          <p:cNvPr id="16" name="Grafik 15" descr="Liste mit einfarbiger Füllung">
            <a:extLst>
              <a:ext uri="{FF2B5EF4-FFF2-40B4-BE49-F238E27FC236}">
                <a16:creationId xmlns:a16="http://schemas.microsoft.com/office/drawing/2014/main" id="{188D1FC8-A5EB-4F3F-0378-934EFA31BC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32230" y="1790207"/>
            <a:ext cx="462800" cy="462800"/>
          </a:xfrm>
          <a:prstGeom prst="rect">
            <a:avLst/>
          </a:prstGeom>
        </p:spPr>
      </p:pic>
      <p:pic>
        <p:nvPicPr>
          <p:cNvPr id="6" name="Grafik 5" descr="UI UX mit einfarbiger Füllung">
            <a:extLst>
              <a:ext uri="{FF2B5EF4-FFF2-40B4-BE49-F238E27FC236}">
                <a16:creationId xmlns:a16="http://schemas.microsoft.com/office/drawing/2014/main" id="{55037088-2ED9-1AB4-0024-54F087CE71C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31430" y="5271619"/>
            <a:ext cx="464400" cy="464400"/>
          </a:xfrm>
          <a:prstGeom prst="rect">
            <a:avLst/>
          </a:prstGeom>
        </p:spPr>
      </p:pic>
    </p:spTree>
    <p:extLst>
      <p:ext uri="{BB962C8B-B14F-4D97-AF65-F5344CB8AC3E}">
        <p14:creationId xmlns:p14="http://schemas.microsoft.com/office/powerpoint/2010/main" val="14821461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grpId="0" nodeType="withEffect">
                                  <p:stCondLst>
                                    <p:cond delay="0"/>
                                  </p:stCondLst>
                                  <p:childTnLst>
                                    <p:animClr clrSpc="rgb" dir="cw">
                                      <p:cBhvr>
                                        <p:cTn id="6" dur="500" fill="hold"/>
                                        <p:tgtEl>
                                          <p:spTgt spid="8">
                                            <p:graphicEl>
                                              <a:dgm id="{23834D32-7446-4B31-86AF-4783A013F81E}"/>
                                            </p:graphicEl>
                                          </p:spTgt>
                                        </p:tgtEl>
                                        <p:attrNameLst>
                                          <p:attrName>fillcolor</p:attrName>
                                        </p:attrNameLst>
                                      </p:cBhvr>
                                      <p:to>
                                        <a:srgbClr val="31859B"/>
                                      </p:to>
                                    </p:animClr>
                                    <p:set>
                                      <p:cBhvr>
                                        <p:cTn id="7" dur="500" fill="hold"/>
                                        <p:tgtEl>
                                          <p:spTgt spid="8">
                                            <p:graphicEl>
                                              <a:dgm id="{23834D32-7446-4B31-86AF-4783A013F81E}"/>
                                            </p:graphicEl>
                                          </p:spTgt>
                                        </p:tgtEl>
                                        <p:attrNameLst>
                                          <p:attrName>fill.type</p:attrName>
                                        </p:attrNameLst>
                                      </p:cBhvr>
                                      <p:to>
                                        <p:strVal val="solid"/>
                                      </p:to>
                                    </p:set>
                                    <p:set>
                                      <p:cBhvr>
                                        <p:cTn id="8" dur="500" fill="hold"/>
                                        <p:tgtEl>
                                          <p:spTgt spid="8">
                                            <p:graphicEl>
                                              <a:dgm id="{23834D32-7446-4B31-86AF-4783A013F81E}"/>
                                            </p:graphic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0"/>
          </p:nvPr>
        </p:nvSpPr>
        <p:spPr/>
        <p:txBody>
          <a:bodyPr/>
          <a:lstStyle/>
          <a:p>
            <a:pPr>
              <a:defRPr/>
            </a:pPr>
            <a:fld id="{B5BCC05E-6BB9-F44C-AA5C-18037A9C729E}" type="slidenum">
              <a:rPr lang="de-DE" altLang="de-DE" smtClean="0"/>
              <a:pPr>
                <a:defRPr/>
              </a:pPr>
              <a:t>30</a:t>
            </a:fld>
            <a:endParaRPr lang="de-DE" altLang="de-DE"/>
          </a:p>
        </p:txBody>
      </p:sp>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a:t>Spielablauf</a:t>
            </a:r>
          </a:p>
        </p:txBody>
      </p:sp>
      <p:pic>
        <p:nvPicPr>
          <p:cNvPr id="9" name="Picture 8">
            <a:extLst>
              <a:ext uri="{FF2B5EF4-FFF2-40B4-BE49-F238E27FC236}">
                <a16:creationId xmlns:a16="http://schemas.microsoft.com/office/drawing/2014/main" id="{F4EC3D78-BC2F-C93D-CE64-827EB08234A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63552" y="1656528"/>
            <a:ext cx="7648988" cy="4314135"/>
          </a:xfrm>
          <a:prstGeom prst="rect">
            <a:avLst/>
          </a:prstGeom>
        </p:spPr>
      </p:pic>
      <p:pic>
        <p:nvPicPr>
          <p:cNvPr id="4" name="Graphic 17" descr="Game controller with solid fill">
            <a:extLst>
              <a:ext uri="{FF2B5EF4-FFF2-40B4-BE49-F238E27FC236}">
                <a16:creationId xmlns:a16="http://schemas.microsoft.com/office/drawing/2014/main" id="{3BC062FF-D3E2-1B39-E368-8E059AEBFE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34000" y="5533200"/>
            <a:ext cx="856800" cy="856800"/>
          </a:xfrm>
          <a:prstGeom prst="rect">
            <a:avLst/>
          </a:prstGeom>
        </p:spPr>
      </p:pic>
      <p:sp>
        <p:nvSpPr>
          <p:cNvPr id="5" name="Rectangle 21">
            <a:extLst>
              <a:ext uri="{FF2B5EF4-FFF2-40B4-BE49-F238E27FC236}">
                <a16:creationId xmlns:a16="http://schemas.microsoft.com/office/drawing/2014/main" id="{2CAC369F-0215-3BF4-ACAF-0F3838CD2BB6}"/>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Maximilian Bachmann</a:t>
            </a:r>
            <a:endParaRPr lang="en-DE" sz="1400">
              <a:latin typeface="Arial" panose="020B0604020202020204" pitchFamily="34" charset="0"/>
              <a:cs typeface="Arial" panose="020B0604020202020204" pitchFamily="34" charset="0"/>
            </a:endParaRPr>
          </a:p>
        </p:txBody>
      </p:sp>
      <p:pic>
        <p:nvPicPr>
          <p:cNvPr id="19" name="Graphic 18" descr="Moustache face outline with solid fill">
            <a:extLst>
              <a:ext uri="{FF2B5EF4-FFF2-40B4-BE49-F238E27FC236}">
                <a16:creationId xmlns:a16="http://schemas.microsoft.com/office/drawing/2014/main" id="{399EF6B8-C3DA-B38D-5A64-1349726A38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384518">
            <a:off x="9843487" y="4807410"/>
            <a:ext cx="914400" cy="914400"/>
          </a:xfrm>
          <a:prstGeom prst="rect">
            <a:avLst/>
          </a:prstGeom>
        </p:spPr>
      </p:pic>
      <p:sp>
        <p:nvSpPr>
          <p:cNvPr id="50" name="TextBox 49">
            <a:extLst>
              <a:ext uri="{FF2B5EF4-FFF2-40B4-BE49-F238E27FC236}">
                <a16:creationId xmlns:a16="http://schemas.microsoft.com/office/drawing/2014/main" id="{CD5A1A02-2152-B4C2-43F0-910CA7DE7F64}"/>
              </a:ext>
            </a:extLst>
          </p:cNvPr>
          <p:cNvSpPr txBox="1"/>
          <p:nvPr/>
        </p:nvSpPr>
        <p:spPr>
          <a:xfrm rot="20490501">
            <a:off x="8163155" y="5748533"/>
            <a:ext cx="651140" cy="369332"/>
          </a:xfrm>
          <a:prstGeom prst="rect">
            <a:avLst/>
          </a:prstGeom>
          <a:noFill/>
        </p:spPr>
        <p:txBody>
          <a:bodyPr wrap="none" rtlCol="0">
            <a:spAutoFit/>
          </a:bodyPr>
          <a:lstStyle/>
          <a:p>
            <a:r>
              <a:rPr lang="en-DE">
                <a:solidFill>
                  <a:srgbClr val="4A5B66"/>
                </a:solidFill>
              </a:rPr>
              <a:t>Bang</a:t>
            </a:r>
          </a:p>
        </p:txBody>
      </p:sp>
      <p:pic>
        <p:nvPicPr>
          <p:cNvPr id="52" name="Picture 51">
            <a:extLst>
              <a:ext uri="{FF2B5EF4-FFF2-40B4-BE49-F238E27FC236}">
                <a16:creationId xmlns:a16="http://schemas.microsoft.com/office/drawing/2014/main" id="{839ED39F-435B-9651-9477-91128D46D06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63155" y="5533200"/>
            <a:ext cx="916072" cy="818740"/>
          </a:xfrm>
          <a:prstGeom prst="rect">
            <a:avLst/>
          </a:prstGeom>
        </p:spPr>
      </p:pic>
      <p:sp>
        <p:nvSpPr>
          <p:cNvPr id="60" name="TextBox 59">
            <a:extLst>
              <a:ext uri="{FF2B5EF4-FFF2-40B4-BE49-F238E27FC236}">
                <a16:creationId xmlns:a16="http://schemas.microsoft.com/office/drawing/2014/main" id="{D58FAC04-C918-BE55-2298-E7307B8E7BE4}"/>
              </a:ext>
            </a:extLst>
          </p:cNvPr>
          <p:cNvSpPr txBox="1"/>
          <p:nvPr/>
        </p:nvSpPr>
        <p:spPr>
          <a:xfrm>
            <a:off x="7321861" y="5486118"/>
            <a:ext cx="1593462" cy="369332"/>
          </a:xfrm>
          <a:prstGeom prst="rect">
            <a:avLst/>
          </a:prstGeom>
          <a:noFill/>
        </p:spPr>
        <p:txBody>
          <a:bodyPr wrap="square" rtlCol="0">
            <a:spAutoFit/>
          </a:bodyPr>
          <a:lstStyle/>
          <a:p>
            <a:r>
              <a:rPr lang="en-DE">
                <a:solidFill>
                  <a:srgbClr val="4A5B66"/>
                </a:solidFill>
              </a:rPr>
              <a:t>oder</a:t>
            </a:r>
          </a:p>
        </p:txBody>
      </p:sp>
    </p:spTree>
    <p:extLst>
      <p:ext uri="{BB962C8B-B14F-4D97-AF65-F5344CB8AC3E}">
        <p14:creationId xmlns:p14="http://schemas.microsoft.com/office/powerpoint/2010/main" val="1382245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0"/>
          </p:nvPr>
        </p:nvSpPr>
        <p:spPr/>
        <p:txBody>
          <a:bodyPr/>
          <a:lstStyle/>
          <a:p>
            <a:pPr>
              <a:defRPr/>
            </a:pPr>
            <a:fld id="{B5BCC05E-6BB9-F44C-AA5C-18037A9C729E}" type="slidenum">
              <a:rPr lang="de-DE" altLang="de-DE" smtClean="0"/>
              <a:pPr>
                <a:defRPr/>
              </a:pPr>
              <a:t>31</a:t>
            </a:fld>
            <a:endParaRPr lang="de-DE" altLang="de-DE"/>
          </a:p>
        </p:txBody>
      </p:sp>
      <p:grpSp>
        <p:nvGrpSpPr>
          <p:cNvPr id="45" name="Group 44">
            <a:extLst>
              <a:ext uri="{FF2B5EF4-FFF2-40B4-BE49-F238E27FC236}">
                <a16:creationId xmlns:a16="http://schemas.microsoft.com/office/drawing/2014/main" id="{57473EED-D317-C01E-B576-D1F72F49AC00}"/>
              </a:ext>
            </a:extLst>
          </p:cNvPr>
          <p:cNvGrpSpPr/>
          <p:nvPr/>
        </p:nvGrpSpPr>
        <p:grpSpPr>
          <a:xfrm>
            <a:off x="551384" y="4797152"/>
            <a:ext cx="2592290" cy="592749"/>
            <a:chOff x="525970" y="4442359"/>
            <a:chExt cx="2499099" cy="592749"/>
          </a:xfrm>
        </p:grpSpPr>
        <p:sp>
          <p:nvSpPr>
            <p:cNvPr id="16" name="Display 15">
              <a:extLst>
                <a:ext uri="{FF2B5EF4-FFF2-40B4-BE49-F238E27FC236}">
                  <a16:creationId xmlns:a16="http://schemas.microsoft.com/office/drawing/2014/main" id="{69DC99A4-5948-07BA-18FD-F26D918D836D}"/>
                </a:ext>
              </a:extLst>
            </p:cNvPr>
            <p:cNvSpPr/>
            <p:nvPr/>
          </p:nvSpPr>
          <p:spPr>
            <a:xfrm>
              <a:off x="822344" y="4442359"/>
              <a:ext cx="2202725" cy="592749"/>
            </a:xfrm>
            <a:prstGeom prst="flowChartDisplay">
              <a:avLst/>
            </a:prstGeom>
            <a:solidFill>
              <a:srgbClr val="61D5F6"/>
            </a:solidFill>
            <a:ln>
              <a:solidFill>
                <a:schemeClr val="tx2">
                  <a:lumMod val="60000"/>
                  <a:lumOff val="40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8800" tIns="76201" rIns="0" bIns="76200" numCol="1" spcCol="1270" anchor="ctr" anchorCtr="0">
              <a:noAutofit/>
            </a:bodyPr>
            <a:lstStyle/>
            <a:p>
              <a:pPr algn="ctr" defTabSz="889000">
                <a:lnSpc>
                  <a:spcPct val="90000"/>
                </a:lnSpc>
                <a:spcAft>
                  <a:spcPct val="35000"/>
                </a:spcAft>
              </a:pPr>
              <a:r>
                <a:rPr lang="en-GB" kern="1200"/>
                <a:t>timeline</a:t>
              </a:r>
              <a:r>
                <a:rPr lang="en-GB"/>
                <a:t> </a:t>
              </a:r>
              <a:r>
                <a:rPr lang="en-GB" kern="1200"/>
                <a:t> </a:t>
              </a:r>
              <a:br>
                <a:rPr lang="en-GB" kern="1200"/>
              </a:br>
              <a:r>
                <a:rPr lang="en-GB" kern="1200"/>
                <a:t>&amp; step/</a:t>
              </a:r>
              <a:r>
                <a:rPr lang="en-GB" kern="1200" err="1"/>
                <a:t>unstep</a:t>
              </a:r>
              <a:endParaRPr lang="en-GB" kern="1200">
                <a:cs typeface="Calibri"/>
              </a:endParaRPr>
            </a:p>
          </p:txBody>
        </p:sp>
        <p:sp>
          <p:nvSpPr>
            <p:cNvPr id="18" name="Oval 17">
              <a:extLst>
                <a:ext uri="{FF2B5EF4-FFF2-40B4-BE49-F238E27FC236}">
                  <a16:creationId xmlns:a16="http://schemas.microsoft.com/office/drawing/2014/main" id="{786F68D3-FF50-8C08-F245-68869C0C1B11}"/>
                </a:ext>
              </a:extLst>
            </p:cNvPr>
            <p:cNvSpPr/>
            <p:nvPr/>
          </p:nvSpPr>
          <p:spPr>
            <a:xfrm>
              <a:off x="525970" y="4442360"/>
              <a:ext cx="592748" cy="592748"/>
            </a:xfrm>
            <a:prstGeom prst="ellipse">
              <a:avLst/>
            </a:prstGeom>
            <a:solidFill>
              <a:srgbClr val="80BA24"/>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de-DE"/>
            </a:p>
          </p:txBody>
        </p:sp>
      </p:grpSp>
      <p:grpSp>
        <p:nvGrpSpPr>
          <p:cNvPr id="48" name="Group 47">
            <a:extLst>
              <a:ext uri="{FF2B5EF4-FFF2-40B4-BE49-F238E27FC236}">
                <a16:creationId xmlns:a16="http://schemas.microsoft.com/office/drawing/2014/main" id="{87806075-9B83-3A0F-26B2-DB990560FB93}"/>
              </a:ext>
            </a:extLst>
          </p:cNvPr>
          <p:cNvGrpSpPr/>
          <p:nvPr/>
        </p:nvGrpSpPr>
        <p:grpSpPr>
          <a:xfrm>
            <a:off x="551384" y="2120205"/>
            <a:ext cx="2592289" cy="592750"/>
            <a:chOff x="525970" y="2133292"/>
            <a:chExt cx="2499098" cy="592750"/>
          </a:xfrm>
        </p:grpSpPr>
        <p:sp>
          <p:nvSpPr>
            <p:cNvPr id="5" name="Display 4">
              <a:extLst>
                <a:ext uri="{FF2B5EF4-FFF2-40B4-BE49-F238E27FC236}">
                  <a16:creationId xmlns:a16="http://schemas.microsoft.com/office/drawing/2014/main" id="{3A327052-5CAE-EAC6-43F0-66597A3CDBA0}"/>
                </a:ext>
              </a:extLst>
            </p:cNvPr>
            <p:cNvSpPr/>
            <p:nvPr/>
          </p:nvSpPr>
          <p:spPr>
            <a:xfrm>
              <a:off x="822344" y="2133292"/>
              <a:ext cx="2202724" cy="592750"/>
            </a:xfrm>
            <a:prstGeom prst="flowChartDisplay">
              <a:avLst/>
            </a:prstGeom>
            <a:solidFill>
              <a:srgbClr val="61D5F6"/>
            </a:solidFill>
            <a:ln>
              <a:solidFill>
                <a:schemeClr val="tx2">
                  <a:lumMod val="60000"/>
                  <a:lumOff val="40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44000" tIns="76201" rIns="0" bIns="76201" numCol="1" spcCol="1270" anchor="ctr" anchorCtr="0">
              <a:noAutofit/>
            </a:bodyPr>
            <a:lstStyle/>
            <a:p>
              <a:pPr marL="0" lvl="0" indent="0" algn="l" defTabSz="889000">
                <a:lnSpc>
                  <a:spcPct val="90000"/>
                </a:lnSpc>
                <a:spcBef>
                  <a:spcPct val="0"/>
                </a:spcBef>
                <a:spcAft>
                  <a:spcPct val="35000"/>
                </a:spcAft>
                <a:buNone/>
              </a:pPr>
              <a:r>
                <a:rPr lang="en-GB" kern="1200" err="1"/>
                <a:t>undo_move</a:t>
              </a:r>
              <a:endParaRPr lang="en-GB" kern="1200">
                <a:cs typeface="Calibri"/>
              </a:endParaRPr>
            </a:p>
          </p:txBody>
        </p:sp>
        <p:sp>
          <p:nvSpPr>
            <p:cNvPr id="8" name="Oval 7">
              <a:extLst>
                <a:ext uri="{FF2B5EF4-FFF2-40B4-BE49-F238E27FC236}">
                  <a16:creationId xmlns:a16="http://schemas.microsoft.com/office/drawing/2014/main" id="{FACD59A9-5BC7-C09E-C534-42463043AD01}"/>
                </a:ext>
              </a:extLst>
            </p:cNvPr>
            <p:cNvSpPr/>
            <p:nvPr/>
          </p:nvSpPr>
          <p:spPr>
            <a:xfrm>
              <a:off x="525970" y="2133293"/>
              <a:ext cx="592748" cy="592748"/>
            </a:xfrm>
            <a:prstGeom prst="ellipse">
              <a:avLst/>
            </a:prstGeom>
            <a:solidFill>
              <a:srgbClr val="80BA24"/>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de-DE"/>
            </a:p>
          </p:txBody>
        </p:sp>
        <p:pic>
          <p:nvPicPr>
            <p:cNvPr id="39" name="Graphic 38" descr="Back with solid fill">
              <a:extLst>
                <a:ext uri="{FF2B5EF4-FFF2-40B4-BE49-F238E27FC236}">
                  <a16:creationId xmlns:a16="http://schemas.microsoft.com/office/drawing/2014/main" id="{0AC78F5C-1A90-8F15-2E02-4A32FF93447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8176" y="2188466"/>
              <a:ext cx="448336" cy="448336"/>
            </a:xfrm>
            <a:prstGeom prst="rect">
              <a:avLst/>
            </a:prstGeom>
          </p:spPr>
        </p:pic>
      </p:grpSp>
      <p:grpSp>
        <p:nvGrpSpPr>
          <p:cNvPr id="47" name="Group 46">
            <a:extLst>
              <a:ext uri="{FF2B5EF4-FFF2-40B4-BE49-F238E27FC236}">
                <a16:creationId xmlns:a16="http://schemas.microsoft.com/office/drawing/2014/main" id="{B8548C08-D1E5-81C6-5925-507E6136B5E7}"/>
              </a:ext>
            </a:extLst>
          </p:cNvPr>
          <p:cNvGrpSpPr/>
          <p:nvPr/>
        </p:nvGrpSpPr>
        <p:grpSpPr>
          <a:xfrm>
            <a:off x="551383" y="3010931"/>
            <a:ext cx="2592289" cy="592749"/>
            <a:chOff x="525970" y="2902981"/>
            <a:chExt cx="2499098" cy="592749"/>
          </a:xfrm>
        </p:grpSpPr>
        <p:sp>
          <p:nvSpPr>
            <p:cNvPr id="10" name="Display 9">
              <a:extLst>
                <a:ext uri="{FF2B5EF4-FFF2-40B4-BE49-F238E27FC236}">
                  <a16:creationId xmlns:a16="http://schemas.microsoft.com/office/drawing/2014/main" id="{1B39D823-C47D-BE82-863C-E9E98C80EE84}"/>
                </a:ext>
              </a:extLst>
            </p:cNvPr>
            <p:cNvSpPr/>
            <p:nvPr/>
          </p:nvSpPr>
          <p:spPr>
            <a:xfrm>
              <a:off x="822344" y="2902981"/>
              <a:ext cx="2202724" cy="592749"/>
            </a:xfrm>
            <a:prstGeom prst="flowChartDisplay">
              <a:avLst/>
            </a:prstGeom>
            <a:solidFill>
              <a:srgbClr val="61D5F6"/>
            </a:solidFill>
            <a:ln>
              <a:solidFill>
                <a:schemeClr val="tx2">
                  <a:lumMod val="60000"/>
                  <a:lumOff val="40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08000" tIns="76201" rIns="0" bIns="76200" numCol="1" spcCol="1270" anchor="ctr" anchorCtr="0">
              <a:noAutofit/>
            </a:bodyPr>
            <a:lstStyle/>
            <a:p>
              <a:pPr marL="0" lvl="0" indent="0" algn="l" defTabSz="889000">
                <a:lnSpc>
                  <a:spcPct val="90000"/>
                </a:lnSpc>
                <a:spcBef>
                  <a:spcPct val="0"/>
                </a:spcBef>
                <a:spcAft>
                  <a:spcPct val="35000"/>
                </a:spcAft>
                <a:buNone/>
              </a:pPr>
              <a:r>
                <a:rPr lang="en-GB" kern="1200" err="1"/>
                <a:t>valid_moves</a:t>
              </a:r>
              <a:endParaRPr lang="en-GB" kern="1200">
                <a:cs typeface="Calibri"/>
              </a:endParaRPr>
            </a:p>
          </p:txBody>
        </p:sp>
        <p:sp>
          <p:nvSpPr>
            <p:cNvPr id="11" name="Oval 10">
              <a:extLst>
                <a:ext uri="{FF2B5EF4-FFF2-40B4-BE49-F238E27FC236}">
                  <a16:creationId xmlns:a16="http://schemas.microsoft.com/office/drawing/2014/main" id="{E2D7D043-F43A-26FC-2923-66F41CA187FB}"/>
                </a:ext>
              </a:extLst>
            </p:cNvPr>
            <p:cNvSpPr/>
            <p:nvPr/>
          </p:nvSpPr>
          <p:spPr>
            <a:xfrm>
              <a:off x="525970" y="2902982"/>
              <a:ext cx="592748" cy="592748"/>
            </a:xfrm>
            <a:prstGeom prst="ellipse">
              <a:avLst/>
            </a:prstGeom>
            <a:solidFill>
              <a:srgbClr val="80BA24"/>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de-DE"/>
            </a:p>
          </p:txBody>
        </p:sp>
      </p:grpSp>
      <p:grpSp>
        <p:nvGrpSpPr>
          <p:cNvPr id="46" name="Group 45">
            <a:extLst>
              <a:ext uri="{FF2B5EF4-FFF2-40B4-BE49-F238E27FC236}">
                <a16:creationId xmlns:a16="http://schemas.microsoft.com/office/drawing/2014/main" id="{6118D40E-CD84-2532-5D6B-76D80E5C8B8B}"/>
              </a:ext>
            </a:extLst>
          </p:cNvPr>
          <p:cNvGrpSpPr/>
          <p:nvPr/>
        </p:nvGrpSpPr>
        <p:grpSpPr>
          <a:xfrm>
            <a:off x="551383" y="3901656"/>
            <a:ext cx="2592289" cy="592749"/>
            <a:chOff x="525970" y="3672670"/>
            <a:chExt cx="2499098" cy="592749"/>
          </a:xfrm>
        </p:grpSpPr>
        <p:sp>
          <p:nvSpPr>
            <p:cNvPr id="12" name="Display 11">
              <a:extLst>
                <a:ext uri="{FF2B5EF4-FFF2-40B4-BE49-F238E27FC236}">
                  <a16:creationId xmlns:a16="http://schemas.microsoft.com/office/drawing/2014/main" id="{A5F0DF71-DFF6-ABE5-B014-74115137E935}"/>
                </a:ext>
              </a:extLst>
            </p:cNvPr>
            <p:cNvSpPr/>
            <p:nvPr/>
          </p:nvSpPr>
          <p:spPr>
            <a:xfrm>
              <a:off x="822344" y="3672670"/>
              <a:ext cx="2202724" cy="592749"/>
            </a:xfrm>
            <a:prstGeom prst="flowChartDisplay">
              <a:avLst/>
            </a:prstGeom>
            <a:solidFill>
              <a:srgbClr val="61D5F6"/>
            </a:solidFill>
            <a:ln>
              <a:solidFill>
                <a:schemeClr val="tx2">
                  <a:lumMod val="60000"/>
                  <a:lumOff val="40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360000" tIns="76201" rIns="142240" bIns="76200" numCol="1" spcCol="1270" anchor="ctr" anchorCtr="0">
              <a:noAutofit/>
            </a:bodyPr>
            <a:lstStyle/>
            <a:p>
              <a:pPr marL="0" lvl="0" indent="0" algn="l" defTabSz="889000">
                <a:lnSpc>
                  <a:spcPct val="90000"/>
                </a:lnSpc>
                <a:spcBef>
                  <a:spcPct val="0"/>
                </a:spcBef>
                <a:spcAft>
                  <a:spcPct val="35000"/>
                </a:spcAft>
                <a:buNone/>
              </a:pPr>
              <a:r>
                <a:rPr lang="en-GB" kern="1200"/>
                <a:t>blunder</a:t>
              </a:r>
              <a:endParaRPr lang="en-GB" kern="1200">
                <a:cs typeface="Calibri"/>
              </a:endParaRPr>
            </a:p>
          </p:txBody>
        </p:sp>
        <p:sp>
          <p:nvSpPr>
            <p:cNvPr id="14" name="Oval 13">
              <a:extLst>
                <a:ext uri="{FF2B5EF4-FFF2-40B4-BE49-F238E27FC236}">
                  <a16:creationId xmlns:a16="http://schemas.microsoft.com/office/drawing/2014/main" id="{DE1C72F1-B616-4D94-E9A8-7A02C79CE3D9}"/>
                </a:ext>
              </a:extLst>
            </p:cNvPr>
            <p:cNvSpPr/>
            <p:nvPr/>
          </p:nvSpPr>
          <p:spPr>
            <a:xfrm>
              <a:off x="525970" y="3672671"/>
              <a:ext cx="592748" cy="592748"/>
            </a:xfrm>
            <a:prstGeom prst="ellipse">
              <a:avLst/>
            </a:prstGeom>
            <a:solidFill>
              <a:srgbClr val="80BA24"/>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de-DE"/>
            </a:p>
          </p:txBody>
        </p:sp>
      </p:grpSp>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a:xfrm>
            <a:off x="274108" y="1080001"/>
            <a:ext cx="11228917" cy="574675"/>
          </a:xfrm>
        </p:spPr>
        <p:txBody>
          <a:bodyPr/>
          <a:lstStyle/>
          <a:p>
            <a:r>
              <a:rPr lang="de-DE" sz="2400" err="1"/>
              <a:t>command_keys</a:t>
            </a:r>
            <a:r>
              <a:rPr lang="de-DE" sz="2400"/>
              <a:t> (Funktionalitäten)</a:t>
            </a:r>
          </a:p>
        </p:txBody>
      </p:sp>
      <p:grpSp>
        <p:nvGrpSpPr>
          <p:cNvPr id="70" name="Group 69" hidden="1">
            <a:extLst>
              <a:ext uri="{FF2B5EF4-FFF2-40B4-BE49-F238E27FC236}">
                <a16:creationId xmlns:a16="http://schemas.microsoft.com/office/drawing/2014/main" id="{0AD8CBA1-6568-CB42-1CA3-F6663116DDFE}"/>
              </a:ext>
            </a:extLst>
          </p:cNvPr>
          <p:cNvGrpSpPr/>
          <p:nvPr/>
        </p:nvGrpSpPr>
        <p:grpSpPr>
          <a:xfrm>
            <a:off x="542400" y="5093524"/>
            <a:ext cx="592748" cy="592748"/>
            <a:chOff x="9893049" y="1663284"/>
            <a:chExt cx="592748" cy="592748"/>
          </a:xfrm>
        </p:grpSpPr>
        <p:sp>
          <p:nvSpPr>
            <p:cNvPr id="53" name="Oval 52">
              <a:extLst>
                <a:ext uri="{FF2B5EF4-FFF2-40B4-BE49-F238E27FC236}">
                  <a16:creationId xmlns:a16="http://schemas.microsoft.com/office/drawing/2014/main" id="{892DCCE6-B7CF-DBDF-F1A0-3BAC680F8110}"/>
                </a:ext>
              </a:extLst>
            </p:cNvPr>
            <p:cNvSpPr/>
            <p:nvPr/>
          </p:nvSpPr>
          <p:spPr>
            <a:xfrm>
              <a:off x="9893049" y="1663284"/>
              <a:ext cx="592748" cy="592748"/>
            </a:xfrm>
            <a:prstGeom prst="ellipse">
              <a:avLst/>
            </a:prstGeom>
            <a:solidFill>
              <a:schemeClr val="accent3"/>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de-DE"/>
            </a:p>
          </p:txBody>
        </p:sp>
        <p:pic>
          <p:nvPicPr>
            <p:cNvPr id="54" name="Graphic 53" descr="Stopwatch with solid fill">
              <a:extLst>
                <a:ext uri="{FF2B5EF4-FFF2-40B4-BE49-F238E27FC236}">
                  <a16:creationId xmlns:a16="http://schemas.microsoft.com/office/drawing/2014/main" id="{E3C898F6-5398-F990-0315-E3BBA101A0C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43338" y="1708844"/>
              <a:ext cx="501625" cy="501625"/>
            </a:xfrm>
            <a:prstGeom prst="rect">
              <a:avLst/>
            </a:prstGeom>
          </p:spPr>
        </p:pic>
      </p:grpSp>
      <p:grpSp>
        <p:nvGrpSpPr>
          <p:cNvPr id="67" name="Group 66" hidden="1">
            <a:extLst>
              <a:ext uri="{FF2B5EF4-FFF2-40B4-BE49-F238E27FC236}">
                <a16:creationId xmlns:a16="http://schemas.microsoft.com/office/drawing/2014/main" id="{B63AA1D9-435B-09F9-C8EB-D81734241CF9}"/>
              </a:ext>
            </a:extLst>
          </p:cNvPr>
          <p:cNvGrpSpPr/>
          <p:nvPr/>
        </p:nvGrpSpPr>
        <p:grpSpPr>
          <a:xfrm>
            <a:off x="568843" y="1768861"/>
            <a:ext cx="592748" cy="592748"/>
            <a:chOff x="1440507" y="1668643"/>
            <a:chExt cx="592748" cy="592748"/>
          </a:xfrm>
        </p:grpSpPr>
        <p:sp>
          <p:nvSpPr>
            <p:cNvPr id="57" name="Oval 56">
              <a:extLst>
                <a:ext uri="{FF2B5EF4-FFF2-40B4-BE49-F238E27FC236}">
                  <a16:creationId xmlns:a16="http://schemas.microsoft.com/office/drawing/2014/main" id="{56ED7D02-E347-DE4A-5D64-DD2D5A8BEC24}"/>
                </a:ext>
              </a:extLst>
            </p:cNvPr>
            <p:cNvSpPr/>
            <p:nvPr/>
          </p:nvSpPr>
          <p:spPr>
            <a:xfrm>
              <a:off x="1440507" y="1668643"/>
              <a:ext cx="592748" cy="592748"/>
            </a:xfrm>
            <a:prstGeom prst="ellipse">
              <a:avLst/>
            </a:prstGeom>
            <a:solidFill>
              <a:schemeClr val="accent3"/>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de-DE"/>
            </a:p>
          </p:txBody>
        </p:sp>
        <p:pic>
          <p:nvPicPr>
            <p:cNvPr id="58" name="Graphic 57" descr="Back with solid fill">
              <a:extLst>
                <a:ext uri="{FF2B5EF4-FFF2-40B4-BE49-F238E27FC236}">
                  <a16:creationId xmlns:a16="http://schemas.microsoft.com/office/drawing/2014/main" id="{B1F67EDB-E62C-1E5A-CF41-F0525266477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13277" y="1727043"/>
              <a:ext cx="448336" cy="448336"/>
            </a:xfrm>
            <a:prstGeom prst="rect">
              <a:avLst/>
            </a:prstGeom>
          </p:spPr>
        </p:pic>
      </p:grpSp>
      <p:grpSp>
        <p:nvGrpSpPr>
          <p:cNvPr id="68" name="Group 67" hidden="1">
            <a:extLst>
              <a:ext uri="{FF2B5EF4-FFF2-40B4-BE49-F238E27FC236}">
                <a16:creationId xmlns:a16="http://schemas.microsoft.com/office/drawing/2014/main" id="{51C58C6E-4AB9-C862-2913-5EE2F78EC3A7}"/>
              </a:ext>
            </a:extLst>
          </p:cNvPr>
          <p:cNvGrpSpPr/>
          <p:nvPr/>
        </p:nvGrpSpPr>
        <p:grpSpPr>
          <a:xfrm>
            <a:off x="556111" y="2833580"/>
            <a:ext cx="592748" cy="592748"/>
            <a:chOff x="4235979" y="1670914"/>
            <a:chExt cx="592748" cy="592748"/>
          </a:xfrm>
        </p:grpSpPr>
        <p:sp>
          <p:nvSpPr>
            <p:cNvPr id="61" name="Oval 60">
              <a:extLst>
                <a:ext uri="{FF2B5EF4-FFF2-40B4-BE49-F238E27FC236}">
                  <a16:creationId xmlns:a16="http://schemas.microsoft.com/office/drawing/2014/main" id="{43931609-D143-5A47-CAC3-47D537886FE2}"/>
                </a:ext>
              </a:extLst>
            </p:cNvPr>
            <p:cNvSpPr/>
            <p:nvPr/>
          </p:nvSpPr>
          <p:spPr>
            <a:xfrm>
              <a:off x="4235979" y="1670914"/>
              <a:ext cx="592748" cy="592748"/>
            </a:xfrm>
            <a:prstGeom prst="ellipse">
              <a:avLst/>
            </a:prstGeom>
            <a:solidFill>
              <a:schemeClr val="accent3"/>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de-DE"/>
            </a:p>
          </p:txBody>
        </p:sp>
        <p:pic>
          <p:nvPicPr>
            <p:cNvPr id="62" name="Graphic 61" descr="Tick with solid fill">
              <a:extLst>
                <a:ext uri="{FF2B5EF4-FFF2-40B4-BE49-F238E27FC236}">
                  <a16:creationId xmlns:a16="http://schemas.microsoft.com/office/drawing/2014/main" id="{A5B412E1-3DF6-65C0-4D1C-EC33666670D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16329" y="1764884"/>
              <a:ext cx="432048" cy="432048"/>
            </a:xfrm>
            <a:prstGeom prst="rect">
              <a:avLst/>
            </a:prstGeom>
          </p:spPr>
        </p:pic>
      </p:grpSp>
      <p:grpSp>
        <p:nvGrpSpPr>
          <p:cNvPr id="69" name="Group 68" hidden="1">
            <a:extLst>
              <a:ext uri="{FF2B5EF4-FFF2-40B4-BE49-F238E27FC236}">
                <a16:creationId xmlns:a16="http://schemas.microsoft.com/office/drawing/2014/main" id="{45E0444E-1BF9-D4AB-50BC-8019F76C9050}"/>
              </a:ext>
            </a:extLst>
          </p:cNvPr>
          <p:cNvGrpSpPr/>
          <p:nvPr/>
        </p:nvGrpSpPr>
        <p:grpSpPr>
          <a:xfrm>
            <a:off x="543565" y="3951351"/>
            <a:ext cx="592748" cy="592748"/>
            <a:chOff x="7056435" y="1668643"/>
            <a:chExt cx="592748" cy="592748"/>
          </a:xfrm>
        </p:grpSpPr>
        <p:sp>
          <p:nvSpPr>
            <p:cNvPr id="65" name="Oval 64">
              <a:extLst>
                <a:ext uri="{FF2B5EF4-FFF2-40B4-BE49-F238E27FC236}">
                  <a16:creationId xmlns:a16="http://schemas.microsoft.com/office/drawing/2014/main" id="{030493A7-497E-17D4-5E0B-633D3342BA1F}"/>
                </a:ext>
              </a:extLst>
            </p:cNvPr>
            <p:cNvSpPr/>
            <p:nvPr/>
          </p:nvSpPr>
          <p:spPr>
            <a:xfrm>
              <a:off x="7056435" y="1668643"/>
              <a:ext cx="592748" cy="592748"/>
            </a:xfrm>
            <a:prstGeom prst="ellipse">
              <a:avLst/>
            </a:prstGeom>
            <a:solidFill>
              <a:schemeClr val="accent3"/>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de-DE"/>
            </a:p>
          </p:txBody>
        </p:sp>
        <p:pic>
          <p:nvPicPr>
            <p:cNvPr id="66" name="Graphic 65" descr="Close with solid fill">
              <a:extLst>
                <a:ext uri="{FF2B5EF4-FFF2-40B4-BE49-F238E27FC236}">
                  <a16:creationId xmlns:a16="http://schemas.microsoft.com/office/drawing/2014/main" id="{E23150B1-F76E-7169-80FD-9C3F3F355A5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159188" y="1781764"/>
              <a:ext cx="387242" cy="387242"/>
            </a:xfrm>
            <a:prstGeom prst="rect">
              <a:avLst/>
            </a:prstGeom>
          </p:spPr>
        </p:pic>
      </p:grpSp>
      <p:sp>
        <p:nvSpPr>
          <p:cNvPr id="72" name="TextBox 71" hidden="1">
            <a:extLst>
              <a:ext uri="{FF2B5EF4-FFF2-40B4-BE49-F238E27FC236}">
                <a16:creationId xmlns:a16="http://schemas.microsoft.com/office/drawing/2014/main" id="{D3EEAAAC-0FCD-A1A4-95C4-D0B1D37E53C1}"/>
              </a:ext>
            </a:extLst>
          </p:cNvPr>
          <p:cNvSpPr txBox="1"/>
          <p:nvPr/>
        </p:nvSpPr>
        <p:spPr>
          <a:xfrm>
            <a:off x="236799" y="2323472"/>
            <a:ext cx="1728192" cy="369332"/>
          </a:xfrm>
          <a:prstGeom prst="rect">
            <a:avLst/>
          </a:prstGeom>
          <a:noFill/>
        </p:spPr>
        <p:txBody>
          <a:bodyPr wrap="square" rtlCol="0">
            <a:spAutoFit/>
          </a:bodyPr>
          <a:lstStyle/>
          <a:p>
            <a:r>
              <a:rPr lang="en-DE"/>
              <a:t>undo_move</a:t>
            </a:r>
          </a:p>
        </p:txBody>
      </p:sp>
      <p:sp>
        <p:nvSpPr>
          <p:cNvPr id="73" name="TextBox 72" hidden="1">
            <a:extLst>
              <a:ext uri="{FF2B5EF4-FFF2-40B4-BE49-F238E27FC236}">
                <a16:creationId xmlns:a16="http://schemas.microsoft.com/office/drawing/2014/main" id="{E8C3D4F6-5347-04A1-E501-C61729C4A163}"/>
              </a:ext>
            </a:extLst>
          </p:cNvPr>
          <p:cNvSpPr txBox="1"/>
          <p:nvPr/>
        </p:nvSpPr>
        <p:spPr>
          <a:xfrm>
            <a:off x="220928" y="3405158"/>
            <a:ext cx="1728192" cy="369332"/>
          </a:xfrm>
          <a:prstGeom prst="rect">
            <a:avLst/>
          </a:prstGeom>
          <a:noFill/>
        </p:spPr>
        <p:txBody>
          <a:bodyPr wrap="square" rtlCol="0">
            <a:spAutoFit/>
          </a:bodyPr>
          <a:lstStyle/>
          <a:p>
            <a:r>
              <a:rPr lang="en-DE"/>
              <a:t>valid_moves</a:t>
            </a:r>
          </a:p>
        </p:txBody>
      </p:sp>
      <p:sp>
        <p:nvSpPr>
          <p:cNvPr id="74" name="TextBox 73" hidden="1">
            <a:extLst>
              <a:ext uri="{FF2B5EF4-FFF2-40B4-BE49-F238E27FC236}">
                <a16:creationId xmlns:a16="http://schemas.microsoft.com/office/drawing/2014/main" id="{AE31DE64-B82D-C8CD-9F80-78CEE3A87F3D}"/>
              </a:ext>
            </a:extLst>
          </p:cNvPr>
          <p:cNvSpPr txBox="1"/>
          <p:nvPr/>
        </p:nvSpPr>
        <p:spPr>
          <a:xfrm>
            <a:off x="407368" y="4518389"/>
            <a:ext cx="1728192" cy="369332"/>
          </a:xfrm>
          <a:prstGeom prst="rect">
            <a:avLst/>
          </a:prstGeom>
          <a:noFill/>
        </p:spPr>
        <p:txBody>
          <a:bodyPr wrap="square" rtlCol="0">
            <a:spAutoFit/>
          </a:bodyPr>
          <a:lstStyle/>
          <a:p>
            <a:r>
              <a:rPr lang="en-DE"/>
              <a:t>blunder</a:t>
            </a:r>
          </a:p>
        </p:txBody>
      </p:sp>
      <p:sp>
        <p:nvSpPr>
          <p:cNvPr id="75" name="TextBox 74" hidden="1">
            <a:extLst>
              <a:ext uri="{FF2B5EF4-FFF2-40B4-BE49-F238E27FC236}">
                <a16:creationId xmlns:a16="http://schemas.microsoft.com/office/drawing/2014/main" id="{192740C7-E9ED-5F23-530D-AC2716CDAC41}"/>
              </a:ext>
            </a:extLst>
          </p:cNvPr>
          <p:cNvSpPr txBox="1"/>
          <p:nvPr/>
        </p:nvSpPr>
        <p:spPr>
          <a:xfrm>
            <a:off x="5904" y="5695696"/>
            <a:ext cx="1728192" cy="646331"/>
          </a:xfrm>
          <a:prstGeom prst="rect">
            <a:avLst/>
          </a:prstGeom>
          <a:noFill/>
        </p:spPr>
        <p:txBody>
          <a:bodyPr wrap="square" rtlCol="0">
            <a:spAutoFit/>
          </a:bodyPr>
          <a:lstStyle/>
          <a:p>
            <a:pPr algn="ctr"/>
            <a:r>
              <a:rPr lang="en-GB"/>
              <a:t>T</a:t>
            </a:r>
            <a:r>
              <a:rPr lang="en-DE"/>
              <a:t>imeline</a:t>
            </a:r>
          </a:p>
          <a:p>
            <a:pPr algn="ctr"/>
            <a:r>
              <a:rPr lang="en-DE"/>
              <a:t>step/ unstep</a:t>
            </a:r>
          </a:p>
        </p:txBody>
      </p:sp>
      <p:pic>
        <p:nvPicPr>
          <p:cNvPr id="81" name="Graphic 80" descr="Stopwatch with solid fill">
            <a:extLst>
              <a:ext uri="{FF2B5EF4-FFF2-40B4-BE49-F238E27FC236}">
                <a16:creationId xmlns:a16="http://schemas.microsoft.com/office/drawing/2014/main" id="{FF092DA3-F85A-4C36-C469-A80F8F8B8A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3106" y="4840470"/>
            <a:ext cx="501625" cy="501625"/>
          </a:xfrm>
          <a:prstGeom prst="rect">
            <a:avLst/>
          </a:prstGeom>
        </p:spPr>
      </p:pic>
      <p:pic>
        <p:nvPicPr>
          <p:cNvPr id="82" name="Graphic 81" descr="Close with solid fill">
            <a:extLst>
              <a:ext uri="{FF2B5EF4-FFF2-40B4-BE49-F238E27FC236}">
                <a16:creationId xmlns:a16="http://schemas.microsoft.com/office/drawing/2014/main" id="{E031CDC3-B69A-82E0-2092-6A09C727094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2767" y="4018026"/>
            <a:ext cx="387242" cy="387242"/>
          </a:xfrm>
          <a:prstGeom prst="rect">
            <a:avLst/>
          </a:prstGeom>
        </p:spPr>
      </p:pic>
      <p:pic>
        <p:nvPicPr>
          <p:cNvPr id="83" name="Graphic 82" descr="Tick with solid fill">
            <a:extLst>
              <a:ext uri="{FF2B5EF4-FFF2-40B4-BE49-F238E27FC236}">
                <a16:creationId xmlns:a16="http://schemas.microsoft.com/office/drawing/2014/main" id="{68CFA906-D2FB-2411-7616-52DF21375BD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734" y="3104902"/>
            <a:ext cx="432048" cy="432048"/>
          </a:xfrm>
          <a:prstGeom prst="rect">
            <a:avLst/>
          </a:prstGeom>
        </p:spPr>
      </p:pic>
      <p:sp>
        <p:nvSpPr>
          <p:cNvPr id="84" name="Textplatzhalter 3">
            <a:extLst>
              <a:ext uri="{FF2B5EF4-FFF2-40B4-BE49-F238E27FC236}">
                <a16:creationId xmlns:a16="http://schemas.microsoft.com/office/drawing/2014/main" id="{E8FA726A-04C3-4B1B-8DD1-AEB3D33AC358}"/>
              </a:ext>
            </a:extLst>
          </p:cNvPr>
          <p:cNvSpPr>
            <a:spLocks noGrp="1"/>
          </p:cNvSpPr>
          <p:nvPr>
            <p:ph type="body" sz="quarter" idx="11"/>
          </p:nvPr>
        </p:nvSpPr>
        <p:spPr>
          <a:xfrm>
            <a:off x="3451098" y="1620000"/>
            <a:ext cx="8213522" cy="4617288"/>
          </a:xfrm>
        </p:spPr>
        <p:txBody>
          <a:bodyPr/>
          <a:lstStyle/>
          <a:p>
            <a:pPr marL="285750" indent="-285750">
              <a:buFont typeface="Arial" panose="020B0604020202020204" pitchFamily="34" charset="0"/>
              <a:buChar char="•"/>
            </a:pPr>
            <a:r>
              <a:rPr lang="de-DE"/>
              <a:t>Abgleich externer Zug mit von eigenem neuronalen Netz erstellten Policy-Vektor</a:t>
            </a:r>
          </a:p>
          <a:p>
            <a:pPr marL="838200" lvl="1">
              <a:buFont typeface="Arial" panose="020B0604020202020204" pitchFamily="34" charset="0"/>
              <a:buChar char="•"/>
            </a:pPr>
            <a:r>
              <a:rPr lang="de-DE"/>
              <a:t>Mittelwertberechnung über die Wahrscheinlichkeiten</a:t>
            </a:r>
          </a:p>
          <a:p>
            <a:pPr marL="838200" lvl="1">
              <a:buFont typeface="Arial" panose="020B0604020202020204" pitchFamily="34" charset="0"/>
              <a:buChar char="•"/>
            </a:pPr>
            <a:r>
              <a:rPr lang="de-DE"/>
              <a:t>Falls Wahrscheinlichkeit des Zugs kleiner als Mittelwert, hinzufügen zu „</a:t>
            </a:r>
            <a:r>
              <a:rPr lang="de-DE" err="1"/>
              <a:t>blunder</a:t>
            </a:r>
            <a:r>
              <a:rPr lang="de-DE"/>
              <a:t>“</a:t>
            </a:r>
          </a:p>
          <a:p>
            <a:pPr marL="285750" indent="-285750">
              <a:buFont typeface="Arial" panose="020B0604020202020204" pitchFamily="34" charset="0"/>
              <a:buChar char="•"/>
            </a:pPr>
            <a:r>
              <a:rPr lang="de-DE"/>
              <a:t>Ausgabe:</a:t>
            </a:r>
          </a:p>
          <a:p>
            <a:endParaRPr lang="de-DE"/>
          </a:p>
        </p:txBody>
      </p:sp>
      <p:grpSp>
        <p:nvGrpSpPr>
          <p:cNvPr id="26" name="Group 25">
            <a:extLst>
              <a:ext uri="{FF2B5EF4-FFF2-40B4-BE49-F238E27FC236}">
                <a16:creationId xmlns:a16="http://schemas.microsoft.com/office/drawing/2014/main" id="{2B07DAA2-2696-7887-5BAF-7B4480239035}"/>
              </a:ext>
            </a:extLst>
          </p:cNvPr>
          <p:cNvGrpSpPr/>
          <p:nvPr/>
        </p:nvGrpSpPr>
        <p:grpSpPr>
          <a:xfrm>
            <a:off x="4195183" y="3723047"/>
            <a:ext cx="7152374" cy="1116481"/>
            <a:chOff x="4195183" y="3723047"/>
            <a:chExt cx="7152374" cy="1116481"/>
          </a:xfrm>
        </p:grpSpPr>
        <p:pic>
          <p:nvPicPr>
            <p:cNvPr id="13" name="Picture 12">
              <a:extLst>
                <a:ext uri="{FF2B5EF4-FFF2-40B4-BE49-F238E27FC236}">
                  <a16:creationId xmlns:a16="http://schemas.microsoft.com/office/drawing/2014/main" id="{F1AC03A4-34FB-E2CA-36A2-AEF597D1854A}"/>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195183" y="3723047"/>
              <a:ext cx="5209512" cy="317330"/>
            </a:xfrm>
            <a:prstGeom prst="rect">
              <a:avLst/>
            </a:prstGeom>
          </p:spPr>
        </p:pic>
        <p:cxnSp>
          <p:nvCxnSpPr>
            <p:cNvPr id="17" name="Straight Arrow Connector 16">
              <a:extLst>
                <a:ext uri="{FF2B5EF4-FFF2-40B4-BE49-F238E27FC236}">
                  <a16:creationId xmlns:a16="http://schemas.microsoft.com/office/drawing/2014/main" id="{D8F2743B-91BE-49E3-BAAF-BDB8B9909BFA}"/>
                </a:ext>
              </a:extLst>
            </p:cNvPr>
            <p:cNvCxnSpPr>
              <a:cxnSpLocks/>
            </p:cNvCxnSpPr>
            <p:nvPr/>
          </p:nvCxnSpPr>
          <p:spPr>
            <a:xfrm flipV="1">
              <a:off x="8184077" y="4018026"/>
              <a:ext cx="432048" cy="45239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0" name="Straight Arrow Connector 19">
              <a:extLst>
                <a:ext uri="{FF2B5EF4-FFF2-40B4-BE49-F238E27FC236}">
                  <a16:creationId xmlns:a16="http://schemas.microsoft.com/office/drawing/2014/main" id="{67B05A38-8FA1-F984-6BF7-103F96824C00}"/>
                </a:ext>
              </a:extLst>
            </p:cNvPr>
            <p:cNvCxnSpPr>
              <a:cxnSpLocks/>
            </p:cNvCxnSpPr>
            <p:nvPr/>
          </p:nvCxnSpPr>
          <p:spPr>
            <a:xfrm flipH="1" flipV="1">
              <a:off x="8995636" y="4008919"/>
              <a:ext cx="480989" cy="55705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3" name="TextBox 22">
              <a:extLst>
                <a:ext uri="{FF2B5EF4-FFF2-40B4-BE49-F238E27FC236}">
                  <a16:creationId xmlns:a16="http://schemas.microsoft.com/office/drawing/2014/main" id="{C1BAA679-3EA9-663E-425D-D8E738D6DC54}"/>
                </a:ext>
              </a:extLst>
            </p:cNvPr>
            <p:cNvSpPr txBox="1"/>
            <p:nvPr/>
          </p:nvSpPr>
          <p:spPr>
            <a:xfrm>
              <a:off x="7012450" y="4427820"/>
              <a:ext cx="1459814" cy="338554"/>
            </a:xfrm>
            <a:prstGeom prst="rect">
              <a:avLst/>
            </a:prstGeom>
            <a:noFill/>
          </p:spPr>
          <p:txBody>
            <a:bodyPr wrap="square" rtlCol="0">
              <a:spAutoFit/>
            </a:bodyPr>
            <a:lstStyle/>
            <a:p>
              <a:r>
                <a:rPr lang="en-DE" sz="1600">
                  <a:solidFill>
                    <a:srgbClr val="4A5C66"/>
                  </a:solidFill>
                  <a:latin typeface="Arial" panose="020B0604020202020204" pitchFamily="34" charset="0"/>
                  <a:cs typeface="Arial" panose="020B0604020202020204" pitchFamily="34" charset="0"/>
                </a:rPr>
                <a:t>Zugnummer</a:t>
              </a:r>
              <a:endParaRPr lang="en-DE">
                <a:solidFill>
                  <a:srgbClr val="4A5C66"/>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CEEC0A12-9D1D-C952-10B5-F5C8F6406C7D}"/>
                </a:ext>
              </a:extLst>
            </p:cNvPr>
            <p:cNvSpPr txBox="1"/>
            <p:nvPr/>
          </p:nvSpPr>
          <p:spPr>
            <a:xfrm>
              <a:off x="9509236" y="4470196"/>
              <a:ext cx="1838321" cy="369332"/>
            </a:xfrm>
            <a:prstGeom prst="rect">
              <a:avLst/>
            </a:prstGeom>
            <a:noFill/>
          </p:spPr>
          <p:txBody>
            <a:bodyPr wrap="square" rtlCol="0">
              <a:spAutoFit/>
            </a:bodyPr>
            <a:lstStyle/>
            <a:p>
              <a:r>
                <a:rPr lang="en-DE">
                  <a:solidFill>
                    <a:srgbClr val="4A5C66"/>
                  </a:solidFill>
                </a:rPr>
                <a:t>Zug </a:t>
              </a:r>
            </a:p>
          </p:txBody>
        </p:sp>
      </p:grpSp>
      <p:pic>
        <p:nvPicPr>
          <p:cNvPr id="30" name="Picture 29">
            <a:extLst>
              <a:ext uri="{FF2B5EF4-FFF2-40B4-BE49-F238E27FC236}">
                <a16:creationId xmlns:a16="http://schemas.microsoft.com/office/drawing/2014/main" id="{847117DF-8B09-4851-2984-28C11D663FD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84077" y="2479480"/>
            <a:ext cx="1905000" cy="1905000"/>
          </a:xfrm>
          <a:prstGeom prst="rect">
            <a:avLst/>
          </a:prstGeom>
          <a:ln>
            <a:solidFill>
              <a:schemeClr val="bg1">
                <a:lumMod val="85000"/>
              </a:schemeClr>
            </a:solidFill>
          </a:ln>
        </p:spPr>
      </p:pic>
      <p:pic>
        <p:nvPicPr>
          <p:cNvPr id="32" name="Picture 31">
            <a:extLst>
              <a:ext uri="{FF2B5EF4-FFF2-40B4-BE49-F238E27FC236}">
                <a16:creationId xmlns:a16="http://schemas.microsoft.com/office/drawing/2014/main" id="{C536BA2C-D403-E500-6572-CFBB5B363B2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24173" y="2546714"/>
            <a:ext cx="1905000" cy="1905000"/>
          </a:xfrm>
          <a:prstGeom prst="rect">
            <a:avLst/>
          </a:prstGeom>
          <a:ln>
            <a:solidFill>
              <a:schemeClr val="bg1">
                <a:lumMod val="85000"/>
              </a:schemeClr>
            </a:solidFill>
          </a:ln>
        </p:spPr>
      </p:pic>
      <p:sp>
        <p:nvSpPr>
          <p:cNvPr id="33" name="Chevron 32">
            <a:extLst>
              <a:ext uri="{FF2B5EF4-FFF2-40B4-BE49-F238E27FC236}">
                <a16:creationId xmlns:a16="http://schemas.microsoft.com/office/drawing/2014/main" id="{56E4C7F3-971F-C4F7-3700-8D5C50B52F8A}"/>
              </a:ext>
            </a:extLst>
          </p:cNvPr>
          <p:cNvSpPr/>
          <p:nvPr/>
        </p:nvSpPr>
        <p:spPr>
          <a:xfrm>
            <a:off x="7158163" y="3240575"/>
            <a:ext cx="595718" cy="592749"/>
          </a:xfrm>
          <a:prstGeom prst="chevron">
            <a:avLst/>
          </a:prstGeom>
          <a:solidFill>
            <a:srgbClr val="61D5F6"/>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pic>
        <p:nvPicPr>
          <p:cNvPr id="35" name="Picture 34">
            <a:extLst>
              <a:ext uri="{FF2B5EF4-FFF2-40B4-BE49-F238E27FC236}">
                <a16:creationId xmlns:a16="http://schemas.microsoft.com/office/drawing/2014/main" id="{F8624E2C-BF3D-F904-EB0A-2C827BE9223D}"/>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8184077" y="2473828"/>
            <a:ext cx="1905000" cy="1905000"/>
          </a:xfrm>
          <a:prstGeom prst="rect">
            <a:avLst/>
          </a:prstGeom>
          <a:ln>
            <a:solidFill>
              <a:schemeClr val="bg1">
                <a:lumMod val="85000"/>
              </a:schemeClr>
            </a:solidFill>
          </a:ln>
        </p:spPr>
      </p:pic>
      <p:pic>
        <p:nvPicPr>
          <p:cNvPr id="37" name="Picture 36">
            <a:extLst>
              <a:ext uri="{FF2B5EF4-FFF2-40B4-BE49-F238E27FC236}">
                <a16:creationId xmlns:a16="http://schemas.microsoft.com/office/drawing/2014/main" id="{11FD8CF4-4DE7-E4CF-B7EF-139F41729C0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4724173" y="2540513"/>
            <a:ext cx="1905000" cy="1905000"/>
          </a:xfrm>
          <a:prstGeom prst="rect">
            <a:avLst/>
          </a:prstGeom>
          <a:ln>
            <a:solidFill>
              <a:schemeClr val="bg1">
                <a:lumMod val="85000"/>
              </a:schemeClr>
            </a:solidFill>
          </a:ln>
        </p:spPr>
      </p:pic>
      <p:pic>
        <p:nvPicPr>
          <p:cNvPr id="40" name="Picture 39">
            <a:extLst>
              <a:ext uri="{FF2B5EF4-FFF2-40B4-BE49-F238E27FC236}">
                <a16:creationId xmlns:a16="http://schemas.microsoft.com/office/drawing/2014/main" id="{A37D67F0-F151-323E-71BA-754CB5767BB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802198" y="3667920"/>
            <a:ext cx="1348653" cy="1348653"/>
          </a:xfrm>
          <a:prstGeom prst="rect">
            <a:avLst/>
          </a:prstGeom>
          <a:ln>
            <a:solidFill>
              <a:schemeClr val="bg1">
                <a:lumMod val="85000"/>
              </a:schemeClr>
            </a:solidFill>
          </a:ln>
        </p:spPr>
      </p:pic>
      <p:pic>
        <p:nvPicPr>
          <p:cNvPr id="42" name="Picture 41">
            <a:extLst>
              <a:ext uri="{FF2B5EF4-FFF2-40B4-BE49-F238E27FC236}">
                <a16:creationId xmlns:a16="http://schemas.microsoft.com/office/drawing/2014/main" id="{1EF17C92-3615-3AD5-6EC7-B9F73603FBE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877257" y="3629887"/>
            <a:ext cx="1348653" cy="1348653"/>
          </a:xfrm>
          <a:prstGeom prst="rect">
            <a:avLst/>
          </a:prstGeom>
          <a:ln>
            <a:solidFill>
              <a:schemeClr val="bg1">
                <a:lumMod val="85000"/>
              </a:schemeClr>
            </a:solidFill>
          </a:ln>
        </p:spPr>
      </p:pic>
      <p:pic>
        <p:nvPicPr>
          <p:cNvPr id="44" name="Picture 43">
            <a:extLst>
              <a:ext uri="{FF2B5EF4-FFF2-40B4-BE49-F238E27FC236}">
                <a16:creationId xmlns:a16="http://schemas.microsoft.com/office/drawing/2014/main" id="{1A4110D6-DE57-AA1C-DB6E-8D14BA379FE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30221" y="3659969"/>
            <a:ext cx="1348653" cy="1348653"/>
          </a:xfrm>
          <a:prstGeom prst="rect">
            <a:avLst/>
          </a:prstGeom>
          <a:ln>
            <a:solidFill>
              <a:schemeClr val="bg1">
                <a:lumMod val="85000"/>
              </a:schemeClr>
            </a:solidFill>
          </a:ln>
        </p:spPr>
      </p:pic>
      <p:pic>
        <p:nvPicPr>
          <p:cNvPr id="50" name="Picture 49">
            <a:extLst>
              <a:ext uri="{FF2B5EF4-FFF2-40B4-BE49-F238E27FC236}">
                <a16:creationId xmlns:a16="http://schemas.microsoft.com/office/drawing/2014/main" id="{4874496C-13E7-4717-8B5A-14451261C17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877256" y="1823306"/>
            <a:ext cx="1348654" cy="1348654"/>
          </a:xfrm>
          <a:prstGeom prst="rect">
            <a:avLst/>
          </a:prstGeom>
          <a:ln>
            <a:solidFill>
              <a:schemeClr val="bg1">
                <a:lumMod val="85000"/>
              </a:schemeClr>
            </a:solidFill>
          </a:ln>
        </p:spPr>
      </p:pic>
      <p:pic>
        <p:nvPicPr>
          <p:cNvPr id="52" name="Picture 51">
            <a:extLst>
              <a:ext uri="{FF2B5EF4-FFF2-40B4-BE49-F238E27FC236}">
                <a16:creationId xmlns:a16="http://schemas.microsoft.com/office/drawing/2014/main" id="{0544C5C0-31B0-8946-0902-D7C2AB87BB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50389" y="1839785"/>
            <a:ext cx="1348654" cy="1348654"/>
          </a:xfrm>
          <a:prstGeom prst="rect">
            <a:avLst/>
          </a:prstGeom>
          <a:ln>
            <a:solidFill>
              <a:schemeClr val="bg1">
                <a:lumMod val="85000"/>
              </a:schemeClr>
            </a:solidFill>
          </a:ln>
        </p:spPr>
      </p:pic>
      <p:pic>
        <p:nvPicPr>
          <p:cNvPr id="60" name="Picture 59">
            <a:extLst>
              <a:ext uri="{FF2B5EF4-FFF2-40B4-BE49-F238E27FC236}">
                <a16:creationId xmlns:a16="http://schemas.microsoft.com/office/drawing/2014/main" id="{86C4F080-AF0A-136B-F893-240BE629803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730221" y="1827261"/>
            <a:ext cx="1348655" cy="1348655"/>
          </a:xfrm>
          <a:prstGeom prst="rect">
            <a:avLst/>
          </a:prstGeom>
          <a:ln>
            <a:solidFill>
              <a:schemeClr val="bg1">
                <a:lumMod val="85000"/>
              </a:schemeClr>
            </a:solidFill>
          </a:ln>
        </p:spPr>
      </p:pic>
      <p:pic>
        <p:nvPicPr>
          <p:cNvPr id="64" name="Picture 63">
            <a:extLst>
              <a:ext uri="{FF2B5EF4-FFF2-40B4-BE49-F238E27FC236}">
                <a16:creationId xmlns:a16="http://schemas.microsoft.com/office/drawing/2014/main" id="{58AE0AB9-928E-804E-74CD-747E1BDD6C3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700490" y="1820442"/>
            <a:ext cx="1351518" cy="1351518"/>
          </a:xfrm>
          <a:prstGeom prst="rect">
            <a:avLst/>
          </a:prstGeom>
          <a:ln>
            <a:solidFill>
              <a:schemeClr val="bg1">
                <a:lumMod val="85000"/>
              </a:schemeClr>
            </a:solidFill>
          </a:ln>
        </p:spPr>
      </p:pic>
      <p:sp>
        <p:nvSpPr>
          <p:cNvPr id="76" name="Chevron 75">
            <a:extLst>
              <a:ext uri="{FF2B5EF4-FFF2-40B4-BE49-F238E27FC236}">
                <a16:creationId xmlns:a16="http://schemas.microsoft.com/office/drawing/2014/main" id="{E621749E-3A9F-5867-DB03-848C3B359F22}"/>
              </a:ext>
            </a:extLst>
          </p:cNvPr>
          <p:cNvSpPr/>
          <p:nvPr/>
        </p:nvSpPr>
        <p:spPr>
          <a:xfrm>
            <a:off x="7343577" y="4143919"/>
            <a:ext cx="265694" cy="380399"/>
          </a:xfrm>
          <a:prstGeom prst="chevron">
            <a:avLst/>
          </a:prstGeom>
          <a:solidFill>
            <a:srgbClr val="61D5F6"/>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77" name="Chevron 76">
            <a:extLst>
              <a:ext uri="{FF2B5EF4-FFF2-40B4-BE49-F238E27FC236}">
                <a16:creationId xmlns:a16="http://schemas.microsoft.com/office/drawing/2014/main" id="{92915AD9-5087-7007-BFE1-DE2BB4B4C75B}"/>
              </a:ext>
            </a:extLst>
          </p:cNvPr>
          <p:cNvSpPr/>
          <p:nvPr/>
        </p:nvSpPr>
        <p:spPr>
          <a:xfrm>
            <a:off x="9393010" y="4135994"/>
            <a:ext cx="265694" cy="380399"/>
          </a:xfrm>
          <a:prstGeom prst="chevron">
            <a:avLst/>
          </a:prstGeom>
          <a:solidFill>
            <a:srgbClr val="61D5F6"/>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79" name="Chevron 78">
            <a:extLst>
              <a:ext uri="{FF2B5EF4-FFF2-40B4-BE49-F238E27FC236}">
                <a16:creationId xmlns:a16="http://schemas.microsoft.com/office/drawing/2014/main" id="{EC9881FB-FB67-BF29-955C-38B74500CDE0}"/>
              </a:ext>
            </a:extLst>
          </p:cNvPr>
          <p:cNvSpPr/>
          <p:nvPr/>
        </p:nvSpPr>
        <p:spPr>
          <a:xfrm flipH="1">
            <a:off x="9404695" y="2328949"/>
            <a:ext cx="265694" cy="380399"/>
          </a:xfrm>
          <a:prstGeom prst="chevron">
            <a:avLst/>
          </a:prstGeom>
          <a:solidFill>
            <a:srgbClr val="61D5F6"/>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80" name="Chevron 79">
            <a:extLst>
              <a:ext uri="{FF2B5EF4-FFF2-40B4-BE49-F238E27FC236}">
                <a16:creationId xmlns:a16="http://schemas.microsoft.com/office/drawing/2014/main" id="{3C479F8D-AD22-BEEA-C5F2-F4E10D724AE9}"/>
              </a:ext>
            </a:extLst>
          </p:cNvPr>
          <p:cNvSpPr/>
          <p:nvPr/>
        </p:nvSpPr>
        <p:spPr>
          <a:xfrm flipH="1">
            <a:off x="7331785" y="2328949"/>
            <a:ext cx="265694" cy="380399"/>
          </a:xfrm>
          <a:prstGeom prst="chevron">
            <a:avLst/>
          </a:prstGeom>
          <a:solidFill>
            <a:srgbClr val="61D5F6"/>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85" name="Chevron 84">
            <a:extLst>
              <a:ext uri="{FF2B5EF4-FFF2-40B4-BE49-F238E27FC236}">
                <a16:creationId xmlns:a16="http://schemas.microsoft.com/office/drawing/2014/main" id="{BC57AEC4-2527-44A6-C4D8-D8636A5E64C4}"/>
              </a:ext>
            </a:extLst>
          </p:cNvPr>
          <p:cNvSpPr/>
          <p:nvPr/>
        </p:nvSpPr>
        <p:spPr>
          <a:xfrm flipH="1">
            <a:off x="5253729" y="2328949"/>
            <a:ext cx="265694" cy="380399"/>
          </a:xfrm>
          <a:prstGeom prst="chevron">
            <a:avLst/>
          </a:prstGeom>
          <a:solidFill>
            <a:srgbClr val="61D5F6"/>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4" name="Rectangle 21">
            <a:extLst>
              <a:ext uri="{FF2B5EF4-FFF2-40B4-BE49-F238E27FC236}">
                <a16:creationId xmlns:a16="http://schemas.microsoft.com/office/drawing/2014/main" id="{601764A9-944D-BAA0-EB91-2AAD9D265F58}"/>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Maximilian Bachmann</a:t>
            </a:r>
            <a:endParaRPr lang="en-DE" sz="1400">
              <a:latin typeface="Arial" panose="020B0604020202020204" pitchFamily="34" charset="0"/>
              <a:cs typeface="Arial" panose="020B0604020202020204" pitchFamily="34" charset="0"/>
            </a:endParaRPr>
          </a:p>
        </p:txBody>
      </p:sp>
      <p:pic>
        <p:nvPicPr>
          <p:cNvPr id="6" name="Graphic 17" descr="Game controller with solid fill">
            <a:extLst>
              <a:ext uri="{FF2B5EF4-FFF2-40B4-BE49-F238E27FC236}">
                <a16:creationId xmlns:a16="http://schemas.microsoft.com/office/drawing/2014/main" id="{6822B9E2-49D5-8E63-6FEF-4CC290D5CEB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1034000" y="5533200"/>
            <a:ext cx="856800" cy="856800"/>
          </a:xfrm>
          <a:prstGeom prst="rect">
            <a:avLst/>
          </a:prstGeom>
        </p:spPr>
      </p:pic>
      <p:sp>
        <p:nvSpPr>
          <p:cNvPr id="7" name="Chevron 6">
            <a:extLst>
              <a:ext uri="{FF2B5EF4-FFF2-40B4-BE49-F238E27FC236}">
                <a16:creationId xmlns:a16="http://schemas.microsoft.com/office/drawing/2014/main" id="{9D2ABB8B-EC67-1852-1B61-BE13C8BCD907}"/>
              </a:ext>
            </a:extLst>
          </p:cNvPr>
          <p:cNvSpPr/>
          <p:nvPr/>
        </p:nvSpPr>
        <p:spPr>
          <a:xfrm>
            <a:off x="5282448" y="4135994"/>
            <a:ext cx="265694" cy="380399"/>
          </a:xfrm>
          <a:prstGeom prst="chevron">
            <a:avLst/>
          </a:prstGeom>
          <a:solidFill>
            <a:srgbClr val="61D5F6"/>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Tree>
    <p:extLst>
      <p:ext uri="{BB962C8B-B14F-4D97-AF65-F5344CB8AC3E}">
        <p14:creationId xmlns:p14="http://schemas.microsoft.com/office/powerpoint/2010/main" val="16555548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46"/>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4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2"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32"/>
                                        </p:tgtEl>
                                        <p:attrNameLst>
                                          <p:attrName>style.visibility</p:attrName>
                                        </p:attrNameLst>
                                      </p:cBhvr>
                                      <p:to>
                                        <p:strVal val="hidden"/>
                                      </p:to>
                                    </p:set>
                                  </p:childTnLst>
                                </p:cTn>
                              </p:par>
                              <p:par>
                                <p:cTn id="25" presetID="1" presetClass="exit" presetSubtype="0" fill="hold" grpId="3" nodeType="withEffect">
                                  <p:stCondLst>
                                    <p:cond delay="0"/>
                                  </p:stCondLst>
                                  <p:childTnLst>
                                    <p:set>
                                      <p:cBhvr>
                                        <p:cTn id="26" dur="1" fill="hold">
                                          <p:stCondLst>
                                            <p:cond delay="0"/>
                                          </p:stCondLst>
                                        </p:cTn>
                                        <p:tgtEl>
                                          <p:spTgt spid="33"/>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0"/>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48"/>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46"/>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4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37"/>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33"/>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35"/>
                                        </p:tgtEl>
                                        <p:attrNameLst>
                                          <p:attrName>style.visibility</p:attrName>
                                        </p:attrNameLst>
                                      </p:cBhvr>
                                      <p:to>
                                        <p:strVal val="hidden"/>
                                      </p:to>
                                    </p:set>
                                  </p:childTnLst>
                                </p:cTn>
                              </p:par>
                              <p:par>
                                <p:cTn id="61" presetID="1" presetClass="entr" presetSubtype="0" fill="hold" nodeType="withEffect">
                                  <p:stCondLst>
                                    <p:cond delay="0"/>
                                  </p:stCondLst>
                                  <p:childTnLst>
                                    <p:set>
                                      <p:cBhvr>
                                        <p:cTn id="62" dur="1" fill="hold">
                                          <p:stCondLst>
                                            <p:cond delay="0"/>
                                          </p:stCondLst>
                                        </p:cTn>
                                        <p:tgtEl>
                                          <p:spTgt spid="4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45"/>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47"/>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48"/>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84">
                                            <p:txEl>
                                              <p:pRg st="0" end="0"/>
                                            </p:tx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4">
                                            <p:txEl>
                                              <p:pRg st="1" end="1"/>
                                            </p:txEl>
                                          </p:spTgt>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4">
                                            <p:txEl>
                                              <p:pRg st="2" end="2"/>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4">
                                            <p:txEl>
                                              <p:pRg st="3" end="3"/>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84">
                                            <p:txEl>
                                              <p:pRg st="0" end="0"/>
                                            </p:txEl>
                                          </p:spTgt>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84">
                                            <p:txEl>
                                              <p:pRg st="1" end="1"/>
                                            </p:txEl>
                                          </p:spTgt>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84">
                                            <p:txEl>
                                              <p:pRg st="2" end="2"/>
                                            </p:txEl>
                                          </p:spTgt>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84">
                                            <p:txEl>
                                              <p:pRg st="3" end="3"/>
                                            </p:txEl>
                                          </p:spTgt>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26"/>
                                        </p:tgtEl>
                                        <p:attrNameLst>
                                          <p:attrName>style.visibility</p:attrName>
                                        </p:attrNameLst>
                                      </p:cBhvr>
                                      <p:to>
                                        <p:strVal val="hidden"/>
                                      </p:to>
                                    </p:set>
                                  </p:childTnLst>
                                </p:cTn>
                              </p:par>
                              <p:par>
                                <p:cTn id="101" presetID="1" presetClass="entr" presetSubtype="0" fill="hold" nodeType="withEffect">
                                  <p:stCondLst>
                                    <p:cond delay="0"/>
                                  </p:stCondLst>
                                  <p:childTnLst>
                                    <p:set>
                                      <p:cBhvr>
                                        <p:cTn id="102" dur="1" fill="hold">
                                          <p:stCondLst>
                                            <p:cond delay="0"/>
                                          </p:stCondLst>
                                        </p:cTn>
                                        <p:tgtEl>
                                          <p:spTgt spid="45"/>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7"/>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4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nodeType="clickEffect">
                                  <p:stCondLst>
                                    <p:cond delay="0"/>
                                  </p:stCondLst>
                                  <p:childTnLst>
                                    <p:set>
                                      <p:cBhvr>
                                        <p:cTn id="110" dur="1" fill="hold">
                                          <p:stCondLst>
                                            <p:cond delay="0"/>
                                          </p:stCondLst>
                                        </p:cTn>
                                        <p:tgtEl>
                                          <p:spTgt spid="46"/>
                                        </p:tgtEl>
                                        <p:attrNameLst>
                                          <p:attrName>style.visibility</p:attrName>
                                        </p:attrNameLst>
                                      </p:cBhvr>
                                      <p:to>
                                        <p:strVal val="hidden"/>
                                      </p:to>
                                    </p:set>
                                  </p:childTnLst>
                                </p:cTn>
                              </p:par>
                              <p:par>
                                <p:cTn id="111" presetID="1" presetClass="exit" presetSubtype="0" fill="hold" nodeType="withEffect">
                                  <p:stCondLst>
                                    <p:cond delay="0"/>
                                  </p:stCondLst>
                                  <p:childTnLst>
                                    <p:set>
                                      <p:cBhvr>
                                        <p:cTn id="112" dur="1" fill="hold">
                                          <p:stCondLst>
                                            <p:cond delay="0"/>
                                          </p:stCondLst>
                                        </p:cTn>
                                        <p:tgtEl>
                                          <p:spTgt spid="47"/>
                                        </p:tgtEl>
                                        <p:attrNameLst>
                                          <p:attrName>style.visibility</p:attrName>
                                        </p:attrNameLst>
                                      </p:cBhvr>
                                      <p:to>
                                        <p:strVal val="hidden"/>
                                      </p:to>
                                    </p:set>
                                  </p:childTnLst>
                                </p:cTn>
                              </p:par>
                              <p:par>
                                <p:cTn id="113" presetID="1" presetClass="exit" presetSubtype="0" fill="hold" nodeType="withEffect">
                                  <p:stCondLst>
                                    <p:cond delay="0"/>
                                  </p:stCondLst>
                                  <p:childTnLst>
                                    <p:set>
                                      <p:cBhvr>
                                        <p:cTn id="114" dur="1" fill="hold">
                                          <p:stCondLst>
                                            <p:cond delay="0"/>
                                          </p:stCondLst>
                                        </p:cTn>
                                        <p:tgtEl>
                                          <p:spTgt spid="48"/>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50"/>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79"/>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52"/>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80"/>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60"/>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85"/>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64"/>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7"/>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44"/>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76"/>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40"/>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77"/>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42"/>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nodeType="clickEffect">
                                  <p:stCondLst>
                                    <p:cond delay="0"/>
                                  </p:stCondLst>
                                  <p:childTnLst>
                                    <p:set>
                                      <p:cBhvr>
                                        <p:cTn id="158" dur="1" fill="hold">
                                          <p:stCondLst>
                                            <p:cond delay="0"/>
                                          </p:stCondLst>
                                        </p:cTn>
                                        <p:tgtEl>
                                          <p:spTgt spid="46"/>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47"/>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build="p"/>
      <p:bldP spid="84" grpId="1" build="p"/>
      <p:bldP spid="33" grpId="0" animBg="1"/>
      <p:bldP spid="33" grpId="1" animBg="1"/>
      <p:bldP spid="33" grpId="2" animBg="1"/>
      <p:bldP spid="33" grpId="3" animBg="1"/>
      <p:bldP spid="76" grpId="0" animBg="1"/>
      <p:bldP spid="77" grpId="0" animBg="1"/>
      <p:bldP spid="79" grpId="0" animBg="1"/>
      <p:bldP spid="80" grpId="0" animBg="1"/>
      <p:bldP spid="85" grpId="0" animBg="1"/>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0"/>
          </p:nvPr>
        </p:nvSpPr>
        <p:spPr/>
        <p:txBody>
          <a:bodyPr/>
          <a:lstStyle/>
          <a:p>
            <a:pPr>
              <a:defRPr/>
            </a:pPr>
            <a:fld id="{B5BCC05E-6BB9-F44C-AA5C-18037A9C729E}" type="slidenum">
              <a:rPr lang="de-DE" altLang="de-DE" smtClean="0"/>
              <a:pPr>
                <a:defRPr/>
              </a:pPr>
              <a:t>32</a:t>
            </a:fld>
            <a:endParaRPr lang="de-DE" altLang="de-DE"/>
          </a:p>
        </p:txBody>
      </p:sp>
      <p:graphicFrame>
        <p:nvGraphicFramePr>
          <p:cNvPr id="8" name="Diagramm 25">
            <a:extLst>
              <a:ext uri="{FF2B5EF4-FFF2-40B4-BE49-F238E27FC236}">
                <a16:creationId xmlns:a16="http://schemas.microsoft.com/office/drawing/2014/main" id="{74AEEBC9-CC1C-1C7C-D57B-09455C407A74}"/>
              </a:ext>
            </a:extLst>
          </p:cNvPr>
          <p:cNvGraphicFramePr/>
          <p:nvPr>
            <p:extLst>
              <p:ext uri="{D42A27DB-BD31-4B8C-83A1-F6EECF244321}">
                <p14:modId xmlns:p14="http://schemas.microsoft.com/office/powerpoint/2010/main" val="663325877"/>
              </p:ext>
            </p:extLst>
          </p:nvPr>
        </p:nvGraphicFramePr>
        <p:xfrm>
          <a:off x="911424" y="1556792"/>
          <a:ext cx="7488832" cy="4406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21">
            <a:extLst>
              <a:ext uri="{FF2B5EF4-FFF2-40B4-BE49-F238E27FC236}">
                <a16:creationId xmlns:a16="http://schemas.microsoft.com/office/drawing/2014/main" id="{92C1753C-4941-7C1E-A88E-98EDCD87DB32}"/>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Sven Reinhard</a:t>
            </a:r>
            <a:endParaRPr lang="en-DE" sz="1400">
              <a:latin typeface="Arial" panose="020B0604020202020204" pitchFamily="34" charset="0"/>
              <a:cs typeface="Arial" panose="020B0604020202020204" pitchFamily="34" charset="0"/>
            </a:endParaRPr>
          </a:p>
        </p:txBody>
      </p:sp>
      <p:pic>
        <p:nvPicPr>
          <p:cNvPr id="5" name="Grafik 4" descr="Präsentation mit Kreisdiagramm mit einfarbiger Füllung">
            <a:extLst>
              <a:ext uri="{FF2B5EF4-FFF2-40B4-BE49-F238E27FC236}">
                <a16:creationId xmlns:a16="http://schemas.microsoft.com/office/drawing/2014/main" id="{1F1A541A-F13D-536C-4B6B-FBACF260969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22000" y="4579847"/>
            <a:ext cx="464400" cy="464400"/>
          </a:xfrm>
          <a:prstGeom prst="rect">
            <a:avLst/>
          </a:prstGeom>
        </p:spPr>
      </p:pic>
      <p:pic>
        <p:nvPicPr>
          <p:cNvPr id="7" name="Grafik 6" descr="Programmierer mit einfarbiger Füllung">
            <a:extLst>
              <a:ext uri="{FF2B5EF4-FFF2-40B4-BE49-F238E27FC236}">
                <a16:creationId xmlns:a16="http://schemas.microsoft.com/office/drawing/2014/main" id="{931197C9-18DC-CE21-FE59-65D4C925A31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22000" y="2466000"/>
            <a:ext cx="464400" cy="464400"/>
          </a:xfrm>
          <a:prstGeom prst="rect">
            <a:avLst/>
          </a:prstGeom>
        </p:spPr>
      </p:pic>
      <p:pic>
        <p:nvPicPr>
          <p:cNvPr id="10" name="Grafik 9" descr="Blaupause mit einfarbiger Füllung">
            <a:extLst>
              <a:ext uri="{FF2B5EF4-FFF2-40B4-BE49-F238E27FC236}">
                <a16:creationId xmlns:a16="http://schemas.microsoft.com/office/drawing/2014/main" id="{4AC5E15A-4FBE-F273-7B0D-B60EE44FC4B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603212" y="3887080"/>
            <a:ext cx="464400" cy="464400"/>
          </a:xfrm>
          <a:prstGeom prst="rect">
            <a:avLst/>
          </a:prstGeom>
        </p:spPr>
      </p:pic>
      <p:pic>
        <p:nvPicPr>
          <p:cNvPr id="14" name="Grafik 13" descr="Schachtel mit einfarbiger Füllung">
            <a:extLst>
              <a:ext uri="{FF2B5EF4-FFF2-40B4-BE49-F238E27FC236}">
                <a16:creationId xmlns:a16="http://schemas.microsoft.com/office/drawing/2014/main" id="{C7426B90-3F1B-4D15-352F-4A9553D58E1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03212" y="3194313"/>
            <a:ext cx="464400" cy="464400"/>
          </a:xfrm>
          <a:prstGeom prst="rect">
            <a:avLst/>
          </a:prstGeom>
        </p:spPr>
      </p:pic>
      <p:pic>
        <p:nvPicPr>
          <p:cNvPr id="16" name="Grafik 15" descr="Liste mit einfarbiger Füllung">
            <a:extLst>
              <a:ext uri="{FF2B5EF4-FFF2-40B4-BE49-F238E27FC236}">
                <a16:creationId xmlns:a16="http://schemas.microsoft.com/office/drawing/2014/main" id="{188D1FC8-A5EB-4F3F-0378-934EFA31BC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32230" y="1790207"/>
            <a:ext cx="462800" cy="462800"/>
          </a:xfrm>
          <a:prstGeom prst="rect">
            <a:avLst/>
          </a:prstGeom>
        </p:spPr>
      </p:pic>
      <p:pic>
        <p:nvPicPr>
          <p:cNvPr id="6" name="Grafik 5" descr="UI UX mit einfarbiger Füllung">
            <a:extLst>
              <a:ext uri="{FF2B5EF4-FFF2-40B4-BE49-F238E27FC236}">
                <a16:creationId xmlns:a16="http://schemas.microsoft.com/office/drawing/2014/main" id="{55037088-2ED9-1AB4-0024-54F087CE71C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31430" y="5271619"/>
            <a:ext cx="464400" cy="464400"/>
          </a:xfrm>
          <a:prstGeom prst="rect">
            <a:avLst/>
          </a:prstGeom>
        </p:spPr>
      </p:pic>
    </p:spTree>
    <p:extLst>
      <p:ext uri="{BB962C8B-B14F-4D97-AF65-F5344CB8AC3E}">
        <p14:creationId xmlns:p14="http://schemas.microsoft.com/office/powerpoint/2010/main" val="25745844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grpId="0" nodeType="withEffect">
                                  <p:stCondLst>
                                    <p:cond delay="0"/>
                                  </p:stCondLst>
                                  <p:childTnLst>
                                    <p:animClr clrSpc="rgb" dir="cw">
                                      <p:cBhvr>
                                        <p:cTn id="6" dur="500" fill="hold"/>
                                        <p:tgtEl>
                                          <p:spTgt spid="8">
                                            <p:graphicEl>
                                              <a:dgm id="{CCF4AC55-D592-4B90-8668-6A67548639F4}"/>
                                            </p:graphicEl>
                                          </p:spTgt>
                                        </p:tgtEl>
                                        <p:attrNameLst>
                                          <p:attrName>fillcolor</p:attrName>
                                        </p:attrNameLst>
                                      </p:cBhvr>
                                      <p:to>
                                        <a:srgbClr val="31859B"/>
                                      </p:to>
                                    </p:animClr>
                                    <p:set>
                                      <p:cBhvr>
                                        <p:cTn id="7" dur="500" fill="hold"/>
                                        <p:tgtEl>
                                          <p:spTgt spid="8">
                                            <p:graphicEl>
                                              <a:dgm id="{CCF4AC55-D592-4B90-8668-6A67548639F4}"/>
                                            </p:graphicEl>
                                          </p:spTgt>
                                        </p:tgtEl>
                                        <p:attrNameLst>
                                          <p:attrName>fill.type</p:attrName>
                                        </p:attrNameLst>
                                      </p:cBhvr>
                                      <p:to>
                                        <p:strVal val="solid"/>
                                      </p:to>
                                    </p:set>
                                    <p:set>
                                      <p:cBhvr>
                                        <p:cTn id="8" dur="500" fill="hold"/>
                                        <p:tgtEl>
                                          <p:spTgt spid="8">
                                            <p:graphicEl>
                                              <a:dgm id="{CCF4AC55-D592-4B90-8668-6A67548639F4}"/>
                                            </p:graphic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Grafik 80">
            <a:extLst>
              <a:ext uri="{FF2B5EF4-FFF2-40B4-BE49-F238E27FC236}">
                <a16:creationId xmlns:a16="http://schemas.microsoft.com/office/drawing/2014/main" id="{FA66EFA5-E79D-C6D3-BF6E-E81A3773EF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48450" y="973804"/>
            <a:ext cx="2835570" cy="2239200"/>
          </a:xfrm>
          <a:prstGeom prst="rect">
            <a:avLst/>
          </a:prstGeom>
        </p:spPr>
      </p:pic>
      <p:pic>
        <p:nvPicPr>
          <p:cNvPr id="35" name="Inhaltsplatzhalter 34" descr="Ein Bild, das Rechteck, Design enthält.&#10;&#10;Automatisch generierte Beschreibung">
            <a:extLst>
              <a:ext uri="{FF2B5EF4-FFF2-40B4-BE49-F238E27FC236}">
                <a16:creationId xmlns:a16="http://schemas.microsoft.com/office/drawing/2014/main" id="{2A5B5B2B-5183-3FB1-1F89-F233E23F9A17}"/>
              </a:ext>
            </a:extLst>
          </p:cNvPr>
          <p:cNvPicPr>
            <a:picLocks noGrp="1" noChangeAspect="1"/>
          </p:cNvPicPr>
          <p:nvPr>
            <p:ph idx="1"/>
          </p:nvPr>
        </p:nvPicPr>
        <p:blipFill rotWithShape="1">
          <a:blip r:embed="rId5">
            <a:extLst>
              <a:ext uri="{BEBA8EAE-BF5A-486C-A8C5-ECC9F3942E4B}">
                <a14:imgProps xmlns:a14="http://schemas.microsoft.com/office/drawing/2010/main">
                  <a14:imgLayer r:embed="rId6">
                    <a14:imgEffect>
                      <a14:backgroundRemoval t="10000" b="90000" l="10000" r="90000">
                        <a14:backgroundMark x1="83105" y1="86133" x2="83105" y2="86133"/>
                      </a14:backgroundRemoval>
                    </a14:imgEffect>
                  </a14:imgLayer>
                </a14:imgProps>
              </a:ext>
              <a:ext uri="{28A0092B-C50C-407E-A947-70E740481C1C}">
                <a14:useLocalDpi xmlns:a14="http://schemas.microsoft.com/office/drawing/2010/main" val="0"/>
              </a:ext>
            </a:extLst>
          </a:blip>
          <a:srcRect l="9944" t="15870" r="9587" b="12516"/>
          <a:stretch/>
        </p:blipFill>
        <p:spPr>
          <a:xfrm>
            <a:off x="617613" y="3318763"/>
            <a:ext cx="2692395" cy="2396144"/>
          </a:xfrm>
        </p:spPr>
      </p:pic>
      <p:sp>
        <p:nvSpPr>
          <p:cNvPr id="3" name="Titel 2">
            <a:extLst>
              <a:ext uri="{FF2B5EF4-FFF2-40B4-BE49-F238E27FC236}">
                <a16:creationId xmlns:a16="http://schemas.microsoft.com/office/drawing/2014/main" id="{652F55F1-F7E7-2A1C-65BD-2673C480E358}"/>
              </a:ext>
            </a:extLst>
          </p:cNvPr>
          <p:cNvSpPr>
            <a:spLocks noGrp="1"/>
          </p:cNvSpPr>
          <p:nvPr>
            <p:ph type="title"/>
          </p:nvPr>
        </p:nvSpPr>
        <p:spPr/>
        <p:txBody>
          <a:bodyPr wrap="square" anchor="t">
            <a:normAutofit/>
          </a:bodyPr>
          <a:lstStyle/>
          <a:p>
            <a:r>
              <a:rPr lang="de-DE" sz="2400"/>
              <a:t>Was ist Docker?</a:t>
            </a:r>
          </a:p>
        </p:txBody>
      </p:sp>
      <p:sp>
        <p:nvSpPr>
          <p:cNvPr id="4" name="Foliennummernplatzhalter 3">
            <a:extLst>
              <a:ext uri="{FF2B5EF4-FFF2-40B4-BE49-F238E27FC236}">
                <a16:creationId xmlns:a16="http://schemas.microsoft.com/office/drawing/2014/main" id="{837893D5-F208-69A2-E99D-2D9C5CDD5224}"/>
              </a:ext>
            </a:extLst>
          </p:cNvPr>
          <p:cNvSpPr>
            <a:spLocks noGrp="1"/>
          </p:cNvSpPr>
          <p:nvPr>
            <p:ph type="sldNum" sz="quarter" idx="10"/>
          </p:nvPr>
        </p:nvSpPr>
        <p:spPr/>
        <p:txBody>
          <a:bodyPr wrap="square" anchor="ctr">
            <a:normAutofit/>
          </a:bodyPr>
          <a:lstStyle/>
          <a:p>
            <a:pPr>
              <a:spcAft>
                <a:spcPts val="600"/>
              </a:spcAft>
              <a:defRPr/>
            </a:pPr>
            <a:fld id="{5D6CBC89-780D-6F43-A4AF-E4A7285D6779}" type="slidenum">
              <a:rPr lang="de-DE" altLang="de-DE" smtClean="0"/>
              <a:pPr>
                <a:spcAft>
                  <a:spcPts val="600"/>
                </a:spcAft>
                <a:defRPr/>
              </a:pPr>
              <a:t>33</a:t>
            </a:fld>
            <a:endParaRPr lang="de-DE" altLang="de-DE"/>
          </a:p>
        </p:txBody>
      </p:sp>
      <p:sp>
        <p:nvSpPr>
          <p:cNvPr id="13" name="Text Placeholder 5">
            <a:extLst>
              <a:ext uri="{FF2B5EF4-FFF2-40B4-BE49-F238E27FC236}">
                <a16:creationId xmlns:a16="http://schemas.microsoft.com/office/drawing/2014/main" id="{776C2299-FBE4-2147-6F51-EEEA36BB2559}"/>
              </a:ext>
            </a:extLst>
          </p:cNvPr>
          <p:cNvSpPr>
            <a:spLocks noGrp="1"/>
          </p:cNvSpPr>
          <p:nvPr>
            <p:ph type="body" sz="quarter" idx="12"/>
          </p:nvPr>
        </p:nvSpPr>
        <p:spPr>
          <a:xfrm>
            <a:off x="432000" y="1656000"/>
            <a:ext cx="4405314" cy="1431925"/>
          </a:xfrm>
        </p:spPr>
        <p:txBody>
          <a:bodyPr wrap="square" anchor="t">
            <a:noAutofit/>
          </a:bodyPr>
          <a:lstStyle/>
          <a:p>
            <a:pPr marL="342900" indent="-342900">
              <a:buFont typeface="Wingdings" panose="05000000000000000000" pitchFamily="2" charset="2"/>
              <a:buChar char="§"/>
            </a:pPr>
            <a:r>
              <a:rPr lang="en-US" sz="2000" err="1"/>
              <a:t>Containerisierung</a:t>
            </a:r>
            <a:r>
              <a:rPr lang="en-US" sz="2000"/>
              <a:t> von Software</a:t>
            </a:r>
          </a:p>
          <a:p>
            <a:pPr marL="342900" indent="-342900">
              <a:buFont typeface="Wingdings" panose="05000000000000000000" pitchFamily="2" charset="2"/>
              <a:buChar char="§"/>
            </a:pPr>
            <a:r>
              <a:rPr lang="en-US" sz="2000" err="1"/>
              <a:t>Basiert</a:t>
            </a:r>
            <a:r>
              <a:rPr lang="en-US" sz="2000"/>
              <a:t> auf Linux Kernel</a:t>
            </a:r>
          </a:p>
          <a:p>
            <a:pPr marL="342900" indent="-342900">
              <a:buFont typeface="Wingdings" panose="05000000000000000000" pitchFamily="2" charset="2"/>
              <a:buChar char="§"/>
            </a:pPr>
            <a:r>
              <a:rPr lang="en-US" sz="2000" err="1"/>
              <a:t>Verwaltung</a:t>
            </a:r>
            <a:r>
              <a:rPr lang="en-US" sz="2000"/>
              <a:t> von Multi-Container-</a:t>
            </a:r>
            <a:r>
              <a:rPr lang="en-US" sz="2000" err="1"/>
              <a:t>Anwendungen</a:t>
            </a:r>
            <a:endParaRPr lang="en-US" sz="2000"/>
          </a:p>
        </p:txBody>
      </p:sp>
      <p:grpSp>
        <p:nvGrpSpPr>
          <p:cNvPr id="10" name="Gruppieren 9">
            <a:extLst>
              <a:ext uri="{FF2B5EF4-FFF2-40B4-BE49-F238E27FC236}">
                <a16:creationId xmlns:a16="http://schemas.microsoft.com/office/drawing/2014/main" id="{E342144A-2D16-D5D9-40B1-4F4C81BC3E6B}"/>
              </a:ext>
            </a:extLst>
          </p:cNvPr>
          <p:cNvGrpSpPr>
            <a:grpSpLocks noChangeAspect="1"/>
          </p:cNvGrpSpPr>
          <p:nvPr/>
        </p:nvGrpSpPr>
        <p:grpSpPr>
          <a:xfrm>
            <a:off x="5880736" y="3521913"/>
            <a:ext cx="1991630" cy="2412793"/>
            <a:chOff x="6450235" y="3767481"/>
            <a:chExt cx="1424886" cy="1726202"/>
          </a:xfrm>
        </p:grpSpPr>
        <p:grpSp>
          <p:nvGrpSpPr>
            <p:cNvPr id="9" name="Gruppieren 8">
              <a:extLst>
                <a:ext uri="{FF2B5EF4-FFF2-40B4-BE49-F238E27FC236}">
                  <a16:creationId xmlns:a16="http://schemas.microsoft.com/office/drawing/2014/main" id="{35D1E040-EA14-C19E-611C-40A4DC5EAEEA}"/>
                </a:ext>
              </a:extLst>
            </p:cNvPr>
            <p:cNvGrpSpPr/>
            <p:nvPr/>
          </p:nvGrpSpPr>
          <p:grpSpPr>
            <a:xfrm>
              <a:off x="6450235" y="3767481"/>
              <a:ext cx="1424886" cy="1440621"/>
              <a:chOff x="6450235" y="3767481"/>
              <a:chExt cx="1424886" cy="1440621"/>
            </a:xfrm>
          </p:grpSpPr>
          <p:sp>
            <p:nvSpPr>
              <p:cNvPr id="18" name="Freihandform: Form 17">
                <a:extLst>
                  <a:ext uri="{FF2B5EF4-FFF2-40B4-BE49-F238E27FC236}">
                    <a16:creationId xmlns:a16="http://schemas.microsoft.com/office/drawing/2014/main" id="{C116C4E6-969B-A624-2669-7491F20F6AE8}"/>
                  </a:ext>
                </a:extLst>
              </p:cNvPr>
              <p:cNvSpPr/>
              <p:nvPr/>
            </p:nvSpPr>
            <p:spPr>
              <a:xfrm>
                <a:off x="6450235" y="3767481"/>
                <a:ext cx="1054856" cy="1065123"/>
              </a:xfrm>
              <a:custGeom>
                <a:avLst/>
                <a:gdLst>
                  <a:gd name="connsiteX0" fmla="*/ 712539 w 1067713"/>
                  <a:gd name="connsiteY0" fmla="*/ 12 h 1078105"/>
                  <a:gd name="connsiteX1" fmla="*/ 546305 w 1067713"/>
                  <a:gd name="connsiteY1" fmla="*/ 14203 h 1078105"/>
                  <a:gd name="connsiteX2" fmla="*/ 372366 w 1067713"/>
                  <a:gd name="connsiteY2" fmla="*/ 195034 h 1078105"/>
                  <a:gd name="connsiteX3" fmla="*/ 372366 w 1067713"/>
                  <a:gd name="connsiteY3" fmla="*/ 327616 h 1078105"/>
                  <a:gd name="connsiteX4" fmla="*/ 720242 w 1067713"/>
                  <a:gd name="connsiteY4" fmla="*/ 327616 h 1078105"/>
                  <a:gd name="connsiteX5" fmla="*/ 720242 w 1067713"/>
                  <a:gd name="connsiteY5" fmla="*/ 371810 h 1078105"/>
                  <a:gd name="connsiteX6" fmla="*/ 372366 w 1067713"/>
                  <a:gd name="connsiteY6" fmla="*/ 371810 h 1078105"/>
                  <a:gd name="connsiteX7" fmla="*/ 241811 w 1067713"/>
                  <a:gd name="connsiteY7" fmla="*/ 371810 h 1078105"/>
                  <a:gd name="connsiteX8" fmla="*/ 24490 w 1067713"/>
                  <a:gd name="connsiteY8" fmla="*/ 548181 h 1078105"/>
                  <a:gd name="connsiteX9" fmla="*/ 24490 w 1067713"/>
                  <a:gd name="connsiteY9" fmla="*/ 901734 h 1078105"/>
                  <a:gd name="connsiteX10" fmla="*/ 209375 w 1067713"/>
                  <a:gd name="connsiteY10" fmla="*/ 1078105 h 1078105"/>
                  <a:gd name="connsiteX11" fmla="*/ 328983 w 1067713"/>
                  <a:gd name="connsiteY11" fmla="*/ 1078105 h 1078105"/>
                  <a:gd name="connsiteX12" fmla="*/ 328983 w 1067713"/>
                  <a:gd name="connsiteY12" fmla="*/ 919169 h 1078105"/>
                  <a:gd name="connsiteX13" fmla="*/ 546305 w 1067713"/>
                  <a:gd name="connsiteY13" fmla="*/ 703063 h 1078105"/>
                  <a:gd name="connsiteX14" fmla="*/ 893775 w 1067713"/>
                  <a:gd name="connsiteY14" fmla="*/ 703063 h 1078105"/>
                  <a:gd name="connsiteX15" fmla="*/ 1067714 w 1067713"/>
                  <a:gd name="connsiteY15" fmla="*/ 526286 h 1078105"/>
                  <a:gd name="connsiteX16" fmla="*/ 1067714 w 1067713"/>
                  <a:gd name="connsiteY16" fmla="*/ 195034 h 1078105"/>
                  <a:gd name="connsiteX17" fmla="*/ 893775 w 1067713"/>
                  <a:gd name="connsiteY17" fmla="*/ 14203 h 1078105"/>
                  <a:gd name="connsiteX18" fmla="*/ 712539 w 1067713"/>
                  <a:gd name="connsiteY18" fmla="*/ 12 h 1078105"/>
                  <a:gd name="connsiteX19" fmla="*/ 524410 w 1067713"/>
                  <a:gd name="connsiteY19" fmla="*/ 106645 h 1078105"/>
                  <a:gd name="connsiteX20" fmla="*/ 589687 w 1067713"/>
                  <a:gd name="connsiteY20" fmla="*/ 173140 h 1078105"/>
                  <a:gd name="connsiteX21" fmla="*/ 524410 w 1067713"/>
                  <a:gd name="connsiteY21" fmla="*/ 239227 h 1078105"/>
                  <a:gd name="connsiteX22" fmla="*/ 459132 w 1067713"/>
                  <a:gd name="connsiteY22" fmla="*/ 173140 h 1078105"/>
                  <a:gd name="connsiteX23" fmla="*/ 524410 w 1067713"/>
                  <a:gd name="connsiteY23" fmla="*/ 106645 h 1078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67713" h="1078105">
                    <a:moveTo>
                      <a:pt x="712539" y="12"/>
                    </a:moveTo>
                    <a:cubicBezTo>
                      <a:pt x="653068" y="288"/>
                      <a:pt x="596276" y="5360"/>
                      <a:pt x="546305" y="14203"/>
                    </a:cubicBezTo>
                    <a:cubicBezTo>
                      <a:pt x="399094" y="40210"/>
                      <a:pt x="372366" y="94645"/>
                      <a:pt x="372366" y="195034"/>
                    </a:cubicBezTo>
                    <a:lnTo>
                      <a:pt x="372366" y="327616"/>
                    </a:lnTo>
                    <a:lnTo>
                      <a:pt x="720242" y="327616"/>
                    </a:lnTo>
                    <a:lnTo>
                      <a:pt x="720242" y="371810"/>
                    </a:lnTo>
                    <a:lnTo>
                      <a:pt x="372366" y="371810"/>
                    </a:lnTo>
                    <a:lnTo>
                      <a:pt x="241811" y="371810"/>
                    </a:lnTo>
                    <a:cubicBezTo>
                      <a:pt x="140709" y="371810"/>
                      <a:pt x="52180" y="432579"/>
                      <a:pt x="24490" y="548181"/>
                    </a:cubicBezTo>
                    <a:cubicBezTo>
                      <a:pt x="-7451" y="680688"/>
                      <a:pt x="-8868" y="763374"/>
                      <a:pt x="24490" y="901734"/>
                    </a:cubicBezTo>
                    <a:cubicBezTo>
                      <a:pt x="49218" y="1004723"/>
                      <a:pt x="108273" y="1078105"/>
                      <a:pt x="209375" y="1078105"/>
                    </a:cubicBezTo>
                    <a:lnTo>
                      <a:pt x="328983" y="1078105"/>
                    </a:lnTo>
                    <a:lnTo>
                      <a:pt x="328983" y="919169"/>
                    </a:lnTo>
                    <a:cubicBezTo>
                      <a:pt x="328983" y="804346"/>
                      <a:pt x="428330" y="703063"/>
                      <a:pt x="546305" y="703063"/>
                    </a:cubicBezTo>
                    <a:lnTo>
                      <a:pt x="893775" y="703063"/>
                    </a:lnTo>
                    <a:cubicBezTo>
                      <a:pt x="990499" y="703063"/>
                      <a:pt x="1067714" y="623425"/>
                      <a:pt x="1067714" y="526286"/>
                    </a:cubicBezTo>
                    <a:lnTo>
                      <a:pt x="1067714" y="195034"/>
                    </a:lnTo>
                    <a:cubicBezTo>
                      <a:pt x="1067714" y="100757"/>
                      <a:pt x="988181" y="29937"/>
                      <a:pt x="893775" y="14203"/>
                    </a:cubicBezTo>
                    <a:cubicBezTo>
                      <a:pt x="834015" y="4255"/>
                      <a:pt x="772009" y="-264"/>
                      <a:pt x="712539" y="12"/>
                    </a:cubicBezTo>
                    <a:close/>
                    <a:moveTo>
                      <a:pt x="524410" y="106645"/>
                    </a:moveTo>
                    <a:cubicBezTo>
                      <a:pt x="560343" y="106645"/>
                      <a:pt x="589687" y="136469"/>
                      <a:pt x="589687" y="173140"/>
                    </a:cubicBezTo>
                    <a:cubicBezTo>
                      <a:pt x="589687" y="209680"/>
                      <a:pt x="560343" y="239227"/>
                      <a:pt x="524410" y="239227"/>
                    </a:cubicBezTo>
                    <a:cubicBezTo>
                      <a:pt x="488348" y="239227"/>
                      <a:pt x="459132" y="209680"/>
                      <a:pt x="459132" y="173140"/>
                    </a:cubicBezTo>
                    <a:cubicBezTo>
                      <a:pt x="459132" y="136469"/>
                      <a:pt x="488348" y="106645"/>
                      <a:pt x="524410" y="106645"/>
                    </a:cubicBezTo>
                    <a:close/>
                  </a:path>
                </a:pathLst>
              </a:custGeom>
              <a:gradFill>
                <a:gsLst>
                  <a:gs pos="0">
                    <a:srgbClr val="5A9FD4"/>
                  </a:gs>
                  <a:gs pos="50000">
                    <a:srgbClr val="4584B6"/>
                  </a:gs>
                  <a:gs pos="100000">
                    <a:srgbClr val="306998"/>
                  </a:gs>
                </a:gsLst>
                <a:lin ang="2458805" scaled="1"/>
              </a:gradFill>
              <a:ln w="12957" cap="flat">
                <a:noFill/>
                <a:prstDash val="solid"/>
                <a:miter/>
              </a:ln>
            </p:spPr>
            <p:txBody>
              <a:bodyPr rtlCol="0" anchor="ctr"/>
              <a:lstStyle/>
              <a:p>
                <a:endParaRPr lang="de-DE"/>
              </a:p>
            </p:txBody>
          </p:sp>
          <p:sp>
            <p:nvSpPr>
              <p:cNvPr id="19" name="Freihandform: Form 18">
                <a:extLst>
                  <a:ext uri="{FF2B5EF4-FFF2-40B4-BE49-F238E27FC236}">
                    <a16:creationId xmlns:a16="http://schemas.microsoft.com/office/drawing/2014/main" id="{A4003D8E-F63E-C41A-0E06-4C941B5890A3}"/>
                  </a:ext>
                </a:extLst>
              </p:cNvPr>
              <p:cNvSpPr/>
              <p:nvPr/>
            </p:nvSpPr>
            <p:spPr>
              <a:xfrm>
                <a:off x="6818118" y="4134815"/>
                <a:ext cx="1057003" cy="1073287"/>
              </a:xfrm>
              <a:custGeom>
                <a:avLst/>
                <a:gdLst>
                  <a:gd name="connsiteX0" fmla="*/ 738731 w 1069886"/>
                  <a:gd name="connsiteY0" fmla="*/ 0 h 1086369"/>
                  <a:gd name="connsiteX1" fmla="*/ 738731 w 1069886"/>
                  <a:gd name="connsiteY1" fmla="*/ 154476 h 1086369"/>
                  <a:gd name="connsiteX2" fmla="*/ 521409 w 1069886"/>
                  <a:gd name="connsiteY2" fmla="*/ 375041 h 1086369"/>
                  <a:gd name="connsiteX3" fmla="*/ 173939 w 1069886"/>
                  <a:gd name="connsiteY3" fmla="*/ 375041 h 1086369"/>
                  <a:gd name="connsiteX4" fmla="*/ 0 w 1069886"/>
                  <a:gd name="connsiteY4" fmla="*/ 551817 h 1086369"/>
                  <a:gd name="connsiteX5" fmla="*/ 0 w 1069886"/>
                  <a:gd name="connsiteY5" fmla="*/ 883071 h 1086369"/>
                  <a:gd name="connsiteX6" fmla="*/ 173939 w 1069886"/>
                  <a:gd name="connsiteY6" fmla="*/ 1059851 h 1086369"/>
                  <a:gd name="connsiteX7" fmla="*/ 521409 w 1069886"/>
                  <a:gd name="connsiteY7" fmla="*/ 1059851 h 1086369"/>
                  <a:gd name="connsiteX8" fmla="*/ 695348 w 1069886"/>
                  <a:gd name="connsiteY8" fmla="*/ 883071 h 1086369"/>
                  <a:gd name="connsiteX9" fmla="*/ 695348 w 1069886"/>
                  <a:gd name="connsiteY9" fmla="*/ 750488 h 1086369"/>
                  <a:gd name="connsiteX10" fmla="*/ 347877 w 1069886"/>
                  <a:gd name="connsiteY10" fmla="*/ 750488 h 1086369"/>
                  <a:gd name="connsiteX11" fmla="*/ 347877 w 1069886"/>
                  <a:gd name="connsiteY11" fmla="*/ 706295 h 1086369"/>
                  <a:gd name="connsiteX12" fmla="*/ 695348 w 1069886"/>
                  <a:gd name="connsiteY12" fmla="*/ 706295 h 1086369"/>
                  <a:gd name="connsiteX13" fmla="*/ 869286 w 1069886"/>
                  <a:gd name="connsiteY13" fmla="*/ 706295 h 1086369"/>
                  <a:gd name="connsiteX14" fmla="*/ 1043221 w 1069886"/>
                  <a:gd name="connsiteY14" fmla="*/ 529923 h 1086369"/>
                  <a:gd name="connsiteX15" fmla="*/ 1043221 w 1069886"/>
                  <a:gd name="connsiteY15" fmla="*/ 176370 h 1086369"/>
                  <a:gd name="connsiteX16" fmla="*/ 869286 w 1069886"/>
                  <a:gd name="connsiteY16" fmla="*/ 0 h 1086369"/>
                  <a:gd name="connsiteX17" fmla="*/ 543304 w 1069886"/>
                  <a:gd name="connsiteY17" fmla="*/ 838876 h 1086369"/>
                  <a:gd name="connsiteX18" fmla="*/ 608582 w 1069886"/>
                  <a:gd name="connsiteY18" fmla="*/ 904966 h 1086369"/>
                  <a:gd name="connsiteX19" fmla="*/ 543304 w 1069886"/>
                  <a:gd name="connsiteY19" fmla="*/ 971457 h 1086369"/>
                  <a:gd name="connsiteX20" fmla="*/ 478027 w 1069886"/>
                  <a:gd name="connsiteY20" fmla="*/ 904966 h 1086369"/>
                  <a:gd name="connsiteX21" fmla="*/ 543304 w 1069886"/>
                  <a:gd name="connsiteY21" fmla="*/ 838876 h 108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69886" h="1086369">
                    <a:moveTo>
                      <a:pt x="738731" y="0"/>
                    </a:moveTo>
                    <a:lnTo>
                      <a:pt x="738731" y="154476"/>
                    </a:lnTo>
                    <a:cubicBezTo>
                      <a:pt x="738731" y="274240"/>
                      <a:pt x="637194" y="375041"/>
                      <a:pt x="521409" y="375041"/>
                    </a:cubicBezTo>
                    <a:lnTo>
                      <a:pt x="173939" y="375041"/>
                    </a:lnTo>
                    <a:cubicBezTo>
                      <a:pt x="78761" y="375041"/>
                      <a:pt x="0" y="456501"/>
                      <a:pt x="0" y="551817"/>
                    </a:cubicBezTo>
                    <a:lnTo>
                      <a:pt x="0" y="883071"/>
                    </a:lnTo>
                    <a:cubicBezTo>
                      <a:pt x="0" y="977347"/>
                      <a:pt x="81980" y="1032800"/>
                      <a:pt x="173939" y="1059851"/>
                    </a:cubicBezTo>
                    <a:cubicBezTo>
                      <a:pt x="284057" y="1092223"/>
                      <a:pt x="389654" y="1098074"/>
                      <a:pt x="521409" y="1059851"/>
                    </a:cubicBezTo>
                    <a:cubicBezTo>
                      <a:pt x="608989" y="1034486"/>
                      <a:pt x="695348" y="983458"/>
                      <a:pt x="695348" y="883071"/>
                    </a:cubicBezTo>
                    <a:lnTo>
                      <a:pt x="695348" y="750488"/>
                    </a:lnTo>
                    <a:lnTo>
                      <a:pt x="347877" y="750488"/>
                    </a:lnTo>
                    <a:lnTo>
                      <a:pt x="347877" y="706295"/>
                    </a:lnTo>
                    <a:lnTo>
                      <a:pt x="695348" y="706295"/>
                    </a:lnTo>
                    <a:lnTo>
                      <a:pt x="869286" y="706295"/>
                    </a:lnTo>
                    <a:cubicBezTo>
                      <a:pt x="970395" y="706295"/>
                      <a:pt x="1008060" y="635774"/>
                      <a:pt x="1043221" y="529923"/>
                    </a:cubicBezTo>
                    <a:cubicBezTo>
                      <a:pt x="1079549" y="420952"/>
                      <a:pt x="1077992" y="316159"/>
                      <a:pt x="1043221" y="176370"/>
                    </a:cubicBezTo>
                    <a:cubicBezTo>
                      <a:pt x="1018232" y="75723"/>
                      <a:pt x="970512" y="0"/>
                      <a:pt x="869286" y="0"/>
                    </a:cubicBezTo>
                    <a:close/>
                    <a:moveTo>
                      <a:pt x="543304" y="838876"/>
                    </a:moveTo>
                    <a:cubicBezTo>
                      <a:pt x="579366" y="838876"/>
                      <a:pt x="608582" y="868424"/>
                      <a:pt x="608582" y="904966"/>
                    </a:cubicBezTo>
                    <a:cubicBezTo>
                      <a:pt x="608582" y="941642"/>
                      <a:pt x="579366" y="971457"/>
                      <a:pt x="543304" y="971457"/>
                    </a:cubicBezTo>
                    <a:cubicBezTo>
                      <a:pt x="507371" y="971457"/>
                      <a:pt x="478027" y="941642"/>
                      <a:pt x="478027" y="904966"/>
                    </a:cubicBezTo>
                    <a:cubicBezTo>
                      <a:pt x="478027" y="868424"/>
                      <a:pt x="507371" y="838876"/>
                      <a:pt x="543304" y="838876"/>
                    </a:cubicBezTo>
                    <a:close/>
                  </a:path>
                </a:pathLst>
              </a:custGeom>
              <a:gradFill>
                <a:gsLst>
                  <a:gs pos="0">
                    <a:srgbClr val="FFD43B"/>
                  </a:gs>
                  <a:gs pos="50000">
                    <a:srgbClr val="FFDE57"/>
                  </a:gs>
                  <a:gs pos="100000">
                    <a:srgbClr val="FFE873"/>
                  </a:gs>
                </a:gsLst>
                <a:lin ang="14100376" scaled="1"/>
              </a:gradFill>
              <a:ln w="12957" cap="flat">
                <a:noFill/>
                <a:prstDash val="solid"/>
                <a:miter/>
              </a:ln>
            </p:spPr>
            <p:txBody>
              <a:bodyPr rtlCol="0" anchor="ctr"/>
              <a:lstStyle/>
              <a:p>
                <a:endParaRPr lang="de-DE"/>
              </a:p>
            </p:txBody>
          </p:sp>
        </p:grpSp>
        <p:sp>
          <p:nvSpPr>
            <p:cNvPr id="20" name="Freihandform: Form 19">
              <a:extLst>
                <a:ext uri="{FF2B5EF4-FFF2-40B4-BE49-F238E27FC236}">
                  <a16:creationId xmlns:a16="http://schemas.microsoft.com/office/drawing/2014/main" id="{F9995B05-0C39-836D-6CFF-C2A578B36B6E}"/>
                </a:ext>
              </a:extLst>
            </p:cNvPr>
            <p:cNvSpPr/>
            <p:nvPr/>
          </p:nvSpPr>
          <p:spPr>
            <a:xfrm>
              <a:off x="6705135" y="5315067"/>
              <a:ext cx="921140" cy="178616"/>
            </a:xfrm>
            <a:custGeom>
              <a:avLst/>
              <a:gdLst>
                <a:gd name="connsiteX0" fmla="*/ 932367 w 932367"/>
                <a:gd name="connsiteY0" fmla="*/ 90397 h 180793"/>
                <a:gd name="connsiteX1" fmla="*/ 466184 w 932367"/>
                <a:gd name="connsiteY1" fmla="*/ 180793 h 180793"/>
                <a:gd name="connsiteX2" fmla="*/ 0 w 932367"/>
                <a:gd name="connsiteY2" fmla="*/ 90397 h 180793"/>
                <a:gd name="connsiteX3" fmla="*/ 466184 w 932367"/>
                <a:gd name="connsiteY3" fmla="*/ 0 h 180793"/>
                <a:gd name="connsiteX4" fmla="*/ 932367 w 932367"/>
                <a:gd name="connsiteY4" fmla="*/ 90397 h 180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367" h="180793">
                  <a:moveTo>
                    <a:pt x="932367" y="90397"/>
                  </a:moveTo>
                  <a:cubicBezTo>
                    <a:pt x="932367" y="140321"/>
                    <a:pt x="723650" y="180793"/>
                    <a:pt x="466184" y="180793"/>
                  </a:cubicBezTo>
                  <a:cubicBezTo>
                    <a:pt x="208718" y="180793"/>
                    <a:pt x="0" y="140321"/>
                    <a:pt x="0" y="90397"/>
                  </a:cubicBezTo>
                  <a:cubicBezTo>
                    <a:pt x="0" y="40472"/>
                    <a:pt x="208718" y="0"/>
                    <a:pt x="466184" y="0"/>
                  </a:cubicBezTo>
                  <a:cubicBezTo>
                    <a:pt x="723650" y="0"/>
                    <a:pt x="932367" y="40472"/>
                    <a:pt x="932367" y="90397"/>
                  </a:cubicBezTo>
                  <a:close/>
                </a:path>
              </a:pathLst>
            </a:custGeom>
            <a:solidFill>
              <a:srgbClr val="B8B8B8"/>
            </a:solidFill>
            <a:ln w="199770" cap="flat">
              <a:noFill/>
              <a:prstDash val="solid"/>
              <a:miter/>
            </a:ln>
          </p:spPr>
          <p:txBody>
            <a:bodyPr rtlCol="0" anchor="ctr"/>
            <a:lstStyle/>
            <a:p>
              <a:endParaRPr lang="de-DE"/>
            </a:p>
          </p:txBody>
        </p:sp>
      </p:grpSp>
      <p:grpSp>
        <p:nvGrpSpPr>
          <p:cNvPr id="11" name="Gruppieren 10">
            <a:extLst>
              <a:ext uri="{FF2B5EF4-FFF2-40B4-BE49-F238E27FC236}">
                <a16:creationId xmlns:a16="http://schemas.microsoft.com/office/drawing/2014/main" id="{060CCE3E-11F7-68EC-D7B8-1CB57844E15C}"/>
              </a:ext>
            </a:extLst>
          </p:cNvPr>
          <p:cNvGrpSpPr>
            <a:grpSpLocks noChangeAspect="1"/>
          </p:cNvGrpSpPr>
          <p:nvPr/>
        </p:nvGrpSpPr>
        <p:grpSpPr>
          <a:xfrm>
            <a:off x="8416829" y="3521913"/>
            <a:ext cx="2297650" cy="1989845"/>
            <a:chOff x="8301261" y="3767489"/>
            <a:chExt cx="1850009" cy="1602172"/>
          </a:xfrm>
        </p:grpSpPr>
        <p:sp>
          <p:nvSpPr>
            <p:cNvPr id="22" name="Freihandform: Form 21">
              <a:extLst>
                <a:ext uri="{FF2B5EF4-FFF2-40B4-BE49-F238E27FC236}">
                  <a16:creationId xmlns:a16="http://schemas.microsoft.com/office/drawing/2014/main" id="{686A4C68-A972-56C8-0CBA-A046BA1BAF35}"/>
                </a:ext>
              </a:extLst>
            </p:cNvPr>
            <p:cNvSpPr/>
            <p:nvPr/>
          </p:nvSpPr>
          <p:spPr>
            <a:xfrm flipV="1">
              <a:off x="8301261" y="3767489"/>
              <a:ext cx="1850009" cy="1602172"/>
            </a:xfrm>
            <a:custGeom>
              <a:avLst/>
              <a:gdLst>
                <a:gd name="connsiteX0" fmla="*/ 1152656 w 1872557"/>
                <a:gd name="connsiteY0" fmla="*/ 1621899 h 1621700"/>
                <a:gd name="connsiteX1" fmla="*/ 936432 w 1872557"/>
                <a:gd name="connsiteY1" fmla="*/ 1247388 h 1621700"/>
                <a:gd name="connsiteX2" fmla="*/ 720209 w 1872557"/>
                <a:gd name="connsiteY2" fmla="*/ 1621899 h 1621700"/>
                <a:gd name="connsiteX3" fmla="*/ 154 w 1872557"/>
                <a:gd name="connsiteY3" fmla="*/ 1621899 h 1621700"/>
                <a:gd name="connsiteX4" fmla="*/ 936432 w 1872557"/>
                <a:gd name="connsiteY4" fmla="*/ 198 h 1621700"/>
                <a:gd name="connsiteX5" fmla="*/ 1872711 w 1872557"/>
                <a:gd name="connsiteY5" fmla="*/ 1621899 h 162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2557" h="1621700">
                  <a:moveTo>
                    <a:pt x="1152656" y="1621899"/>
                  </a:moveTo>
                  <a:lnTo>
                    <a:pt x="936432" y="1247388"/>
                  </a:lnTo>
                  <a:lnTo>
                    <a:pt x="720209" y="1621899"/>
                  </a:lnTo>
                  <a:lnTo>
                    <a:pt x="154" y="1621899"/>
                  </a:lnTo>
                  <a:lnTo>
                    <a:pt x="936432" y="198"/>
                  </a:lnTo>
                  <a:lnTo>
                    <a:pt x="1872711" y="1621899"/>
                  </a:lnTo>
                  <a:close/>
                </a:path>
              </a:pathLst>
            </a:custGeom>
            <a:solidFill>
              <a:srgbClr val="41B883"/>
            </a:solidFill>
            <a:ln w="9501" cap="flat">
              <a:noFill/>
              <a:prstDash val="solid"/>
              <a:miter/>
            </a:ln>
          </p:spPr>
          <p:txBody>
            <a:bodyPr rtlCol="0" anchor="ctr"/>
            <a:lstStyle/>
            <a:p>
              <a:endParaRPr lang="de-DE"/>
            </a:p>
          </p:txBody>
        </p:sp>
        <p:sp>
          <p:nvSpPr>
            <p:cNvPr id="23" name="Freihandform: Form 22">
              <a:extLst>
                <a:ext uri="{FF2B5EF4-FFF2-40B4-BE49-F238E27FC236}">
                  <a16:creationId xmlns:a16="http://schemas.microsoft.com/office/drawing/2014/main" id="{5B1B67E9-E58E-CE9A-8695-C950004C2101}"/>
                </a:ext>
              </a:extLst>
            </p:cNvPr>
            <p:cNvSpPr/>
            <p:nvPr/>
          </p:nvSpPr>
          <p:spPr>
            <a:xfrm flipV="1">
              <a:off x="8671263" y="3767489"/>
              <a:ext cx="1110005" cy="961284"/>
            </a:xfrm>
            <a:custGeom>
              <a:avLst/>
              <a:gdLst>
                <a:gd name="connsiteX0" fmla="*/ 778144 w 1123534"/>
                <a:gd name="connsiteY0" fmla="*/ 973120 h 973001"/>
                <a:gd name="connsiteX1" fmla="*/ 561921 w 1123534"/>
                <a:gd name="connsiteY1" fmla="*/ 598609 h 973001"/>
                <a:gd name="connsiteX2" fmla="*/ 345697 w 1123534"/>
                <a:gd name="connsiteY2" fmla="*/ 973120 h 973001"/>
                <a:gd name="connsiteX3" fmla="*/ 154 w 1123534"/>
                <a:gd name="connsiteY3" fmla="*/ 973120 h 973001"/>
                <a:gd name="connsiteX4" fmla="*/ 561921 w 1123534"/>
                <a:gd name="connsiteY4" fmla="*/ 119 h 973001"/>
                <a:gd name="connsiteX5" fmla="*/ 1123688 w 1123534"/>
                <a:gd name="connsiteY5" fmla="*/ 973120 h 97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34" h="973001">
                  <a:moveTo>
                    <a:pt x="778144" y="973120"/>
                  </a:moveTo>
                  <a:lnTo>
                    <a:pt x="561921" y="598609"/>
                  </a:lnTo>
                  <a:lnTo>
                    <a:pt x="345697" y="973120"/>
                  </a:lnTo>
                  <a:lnTo>
                    <a:pt x="154" y="973120"/>
                  </a:lnTo>
                  <a:lnTo>
                    <a:pt x="561921" y="119"/>
                  </a:lnTo>
                  <a:lnTo>
                    <a:pt x="1123688" y="973120"/>
                  </a:lnTo>
                  <a:close/>
                </a:path>
              </a:pathLst>
            </a:custGeom>
            <a:solidFill>
              <a:srgbClr val="34495E"/>
            </a:solidFill>
            <a:ln w="9501" cap="flat">
              <a:noFill/>
              <a:prstDash val="solid"/>
              <a:miter/>
            </a:ln>
          </p:spPr>
          <p:txBody>
            <a:bodyPr rtlCol="0" anchor="ctr"/>
            <a:lstStyle/>
            <a:p>
              <a:endParaRPr lang="de-DE"/>
            </a:p>
          </p:txBody>
        </p:sp>
      </p:grpSp>
      <p:sp>
        <p:nvSpPr>
          <p:cNvPr id="2" name="Rectangle 21">
            <a:extLst>
              <a:ext uri="{FF2B5EF4-FFF2-40B4-BE49-F238E27FC236}">
                <a16:creationId xmlns:a16="http://schemas.microsoft.com/office/drawing/2014/main" id="{2746D4C7-1AAE-34C9-00C9-4D8ACECFFE1B}"/>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Sven Reinhard</a:t>
            </a:r>
            <a:endParaRPr lang="en-DE" sz="1400">
              <a:latin typeface="Arial" panose="020B0604020202020204" pitchFamily="34" charset="0"/>
              <a:cs typeface="Arial" panose="020B0604020202020204" pitchFamily="34" charset="0"/>
            </a:endParaRPr>
          </a:p>
        </p:txBody>
      </p:sp>
      <p:pic>
        <p:nvPicPr>
          <p:cNvPr id="86" name="Grafik 85">
            <a:extLst>
              <a:ext uri="{FF2B5EF4-FFF2-40B4-BE49-F238E27FC236}">
                <a16:creationId xmlns:a16="http://schemas.microsoft.com/office/drawing/2014/main" id="{FCC1D1AD-9C5F-A46A-1CF6-7F9C98C58F8C}"/>
              </a:ext>
            </a:extLst>
          </p:cNvPr>
          <p:cNvPicPr>
            <a:picLocks noChangeAspect="1"/>
          </p:cNvPicPr>
          <p:nvPr/>
        </p:nvPicPr>
        <p:blipFill>
          <a:blip r:embed="rId7"/>
          <a:stretch>
            <a:fillRect/>
          </a:stretch>
        </p:blipFill>
        <p:spPr>
          <a:xfrm>
            <a:off x="11057978" y="5584155"/>
            <a:ext cx="890093" cy="701101"/>
          </a:xfrm>
          <a:prstGeom prst="rect">
            <a:avLst/>
          </a:prstGeom>
        </p:spPr>
      </p:pic>
    </p:spTree>
    <p:extLst>
      <p:ext uri="{BB962C8B-B14F-4D97-AF65-F5344CB8AC3E}">
        <p14:creationId xmlns:p14="http://schemas.microsoft.com/office/powerpoint/2010/main" val="1264257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Inhaltsplatzhalter 7">
            <a:extLst>
              <a:ext uri="{FF2B5EF4-FFF2-40B4-BE49-F238E27FC236}">
                <a16:creationId xmlns:a16="http://schemas.microsoft.com/office/drawing/2014/main" id="{C694E148-A0D1-7F6C-2366-B1F5CB8FC052}"/>
              </a:ext>
            </a:extLst>
          </p:cNvPr>
          <p:cNvGraphicFramePr>
            <a:graphicFrameLocks noGrp="1"/>
          </p:cNvGraphicFramePr>
          <p:nvPr>
            <p:ph idx="1"/>
            <p:extLst>
              <p:ext uri="{D42A27DB-BD31-4B8C-83A1-F6EECF244321}">
                <p14:modId xmlns:p14="http://schemas.microsoft.com/office/powerpoint/2010/main" val="3671614963"/>
              </p:ext>
            </p:extLst>
          </p:nvPr>
        </p:nvGraphicFramePr>
        <p:xfrm>
          <a:off x="432000" y="1470990"/>
          <a:ext cx="9800408" cy="48142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el 3">
            <a:extLst>
              <a:ext uri="{FF2B5EF4-FFF2-40B4-BE49-F238E27FC236}">
                <a16:creationId xmlns:a16="http://schemas.microsoft.com/office/drawing/2014/main" id="{73505767-CC4C-E46B-FA28-E8FCC904E157}"/>
              </a:ext>
            </a:extLst>
          </p:cNvPr>
          <p:cNvSpPr>
            <a:spLocks noGrp="1"/>
          </p:cNvSpPr>
          <p:nvPr>
            <p:ph type="title"/>
          </p:nvPr>
        </p:nvSpPr>
        <p:spPr/>
        <p:txBody>
          <a:bodyPr/>
          <a:lstStyle/>
          <a:p>
            <a:r>
              <a:rPr lang="de-DE" sz="2400"/>
              <a:t>Komponenten von Docker</a:t>
            </a:r>
          </a:p>
        </p:txBody>
      </p:sp>
      <p:sp>
        <p:nvSpPr>
          <p:cNvPr id="5" name="Foliennummernplatzhalter 4">
            <a:extLst>
              <a:ext uri="{FF2B5EF4-FFF2-40B4-BE49-F238E27FC236}">
                <a16:creationId xmlns:a16="http://schemas.microsoft.com/office/drawing/2014/main" id="{5FE1AC68-6B6C-0BD8-42E7-E5CB7CF2037D}"/>
              </a:ext>
            </a:extLst>
          </p:cNvPr>
          <p:cNvSpPr>
            <a:spLocks noGrp="1"/>
          </p:cNvSpPr>
          <p:nvPr>
            <p:ph type="sldNum" sz="quarter" idx="10"/>
          </p:nvPr>
        </p:nvSpPr>
        <p:spPr/>
        <p:txBody>
          <a:bodyPr/>
          <a:lstStyle/>
          <a:p>
            <a:pPr>
              <a:defRPr/>
            </a:pPr>
            <a:fld id="{5D6CBC89-780D-6F43-A4AF-E4A7285D6779}" type="slidenum">
              <a:rPr lang="de-DE" altLang="de-DE" smtClean="0"/>
              <a:pPr>
                <a:defRPr/>
              </a:pPr>
              <a:t>34</a:t>
            </a:fld>
            <a:endParaRPr lang="de-DE" altLang="de-DE"/>
          </a:p>
        </p:txBody>
      </p:sp>
      <p:sp>
        <p:nvSpPr>
          <p:cNvPr id="15" name="Rectangle 21">
            <a:extLst>
              <a:ext uri="{FF2B5EF4-FFF2-40B4-BE49-F238E27FC236}">
                <a16:creationId xmlns:a16="http://schemas.microsoft.com/office/drawing/2014/main" id="{3ABD1C82-DF73-4111-C307-5B766FBE12C8}"/>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Sven Reinhard</a:t>
            </a:r>
            <a:endParaRPr lang="en-DE" sz="1400">
              <a:latin typeface="Arial" panose="020B0604020202020204" pitchFamily="34" charset="0"/>
              <a:cs typeface="Arial" panose="020B0604020202020204" pitchFamily="34" charset="0"/>
            </a:endParaRPr>
          </a:p>
        </p:txBody>
      </p:sp>
      <p:pic>
        <p:nvPicPr>
          <p:cNvPr id="2" name="Grafik 1">
            <a:extLst>
              <a:ext uri="{FF2B5EF4-FFF2-40B4-BE49-F238E27FC236}">
                <a16:creationId xmlns:a16="http://schemas.microsoft.com/office/drawing/2014/main" id="{C1CDA6D5-63E1-427F-2161-89CC0BF023C8}"/>
              </a:ext>
            </a:extLst>
          </p:cNvPr>
          <p:cNvPicPr>
            <a:picLocks noChangeAspect="1"/>
          </p:cNvPicPr>
          <p:nvPr/>
        </p:nvPicPr>
        <p:blipFill>
          <a:blip r:embed="rId7"/>
          <a:stretch>
            <a:fillRect/>
          </a:stretch>
        </p:blipFill>
        <p:spPr>
          <a:xfrm>
            <a:off x="11057978" y="5584155"/>
            <a:ext cx="890093" cy="701101"/>
          </a:xfrm>
          <a:prstGeom prst="rect">
            <a:avLst/>
          </a:prstGeom>
        </p:spPr>
      </p:pic>
    </p:spTree>
    <p:extLst>
      <p:ext uri="{BB962C8B-B14F-4D97-AF65-F5344CB8AC3E}">
        <p14:creationId xmlns:p14="http://schemas.microsoft.com/office/powerpoint/2010/main" val="2384117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Inhaltsplatzhalter 7">
            <a:extLst>
              <a:ext uri="{FF2B5EF4-FFF2-40B4-BE49-F238E27FC236}">
                <a16:creationId xmlns:a16="http://schemas.microsoft.com/office/drawing/2014/main" id="{C694E148-A0D1-7F6C-2366-B1F5CB8FC052}"/>
              </a:ext>
            </a:extLst>
          </p:cNvPr>
          <p:cNvGraphicFramePr>
            <a:graphicFrameLocks noGrp="1"/>
          </p:cNvGraphicFramePr>
          <p:nvPr>
            <p:ph idx="1"/>
            <p:extLst>
              <p:ext uri="{D42A27DB-BD31-4B8C-83A1-F6EECF244321}">
                <p14:modId xmlns:p14="http://schemas.microsoft.com/office/powerpoint/2010/main" val="2033303864"/>
              </p:ext>
            </p:extLst>
          </p:nvPr>
        </p:nvGraphicFramePr>
        <p:xfrm>
          <a:off x="432000" y="1470990"/>
          <a:ext cx="9800408" cy="48142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el 3">
            <a:extLst>
              <a:ext uri="{FF2B5EF4-FFF2-40B4-BE49-F238E27FC236}">
                <a16:creationId xmlns:a16="http://schemas.microsoft.com/office/drawing/2014/main" id="{73505767-CC4C-E46B-FA28-E8FCC904E157}"/>
              </a:ext>
            </a:extLst>
          </p:cNvPr>
          <p:cNvSpPr>
            <a:spLocks noGrp="1"/>
          </p:cNvSpPr>
          <p:nvPr>
            <p:ph type="title"/>
          </p:nvPr>
        </p:nvSpPr>
        <p:spPr/>
        <p:txBody>
          <a:bodyPr/>
          <a:lstStyle/>
          <a:p>
            <a:r>
              <a:rPr lang="de-DE" sz="2400"/>
              <a:t>Komponenten von Docker</a:t>
            </a:r>
          </a:p>
        </p:txBody>
      </p:sp>
      <p:sp>
        <p:nvSpPr>
          <p:cNvPr id="5" name="Foliennummernplatzhalter 4">
            <a:extLst>
              <a:ext uri="{FF2B5EF4-FFF2-40B4-BE49-F238E27FC236}">
                <a16:creationId xmlns:a16="http://schemas.microsoft.com/office/drawing/2014/main" id="{5FE1AC68-6B6C-0BD8-42E7-E5CB7CF2037D}"/>
              </a:ext>
            </a:extLst>
          </p:cNvPr>
          <p:cNvSpPr>
            <a:spLocks noGrp="1"/>
          </p:cNvSpPr>
          <p:nvPr>
            <p:ph type="sldNum" sz="quarter" idx="10"/>
          </p:nvPr>
        </p:nvSpPr>
        <p:spPr/>
        <p:txBody>
          <a:bodyPr/>
          <a:lstStyle/>
          <a:p>
            <a:pPr>
              <a:defRPr/>
            </a:pPr>
            <a:fld id="{5D6CBC89-780D-6F43-A4AF-E4A7285D6779}" type="slidenum">
              <a:rPr lang="de-DE" altLang="de-DE" smtClean="0"/>
              <a:pPr>
                <a:defRPr/>
              </a:pPr>
              <a:t>35</a:t>
            </a:fld>
            <a:endParaRPr lang="de-DE" altLang="de-DE"/>
          </a:p>
        </p:txBody>
      </p:sp>
      <p:sp>
        <p:nvSpPr>
          <p:cNvPr id="15" name="Rectangle 21">
            <a:extLst>
              <a:ext uri="{FF2B5EF4-FFF2-40B4-BE49-F238E27FC236}">
                <a16:creationId xmlns:a16="http://schemas.microsoft.com/office/drawing/2014/main" id="{3ABD1C82-DF73-4111-C307-5B766FBE12C8}"/>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Sven Reinhard</a:t>
            </a:r>
            <a:endParaRPr lang="en-DE" sz="1400">
              <a:latin typeface="Arial" panose="020B0604020202020204" pitchFamily="34" charset="0"/>
              <a:cs typeface="Arial" panose="020B0604020202020204" pitchFamily="34" charset="0"/>
            </a:endParaRPr>
          </a:p>
        </p:txBody>
      </p:sp>
      <p:pic>
        <p:nvPicPr>
          <p:cNvPr id="2" name="Grafik 1">
            <a:extLst>
              <a:ext uri="{FF2B5EF4-FFF2-40B4-BE49-F238E27FC236}">
                <a16:creationId xmlns:a16="http://schemas.microsoft.com/office/drawing/2014/main" id="{C1CDA6D5-63E1-427F-2161-89CC0BF023C8}"/>
              </a:ext>
            </a:extLst>
          </p:cNvPr>
          <p:cNvPicPr>
            <a:picLocks noChangeAspect="1"/>
          </p:cNvPicPr>
          <p:nvPr/>
        </p:nvPicPr>
        <p:blipFill>
          <a:blip r:embed="rId7"/>
          <a:stretch>
            <a:fillRect/>
          </a:stretch>
        </p:blipFill>
        <p:spPr>
          <a:xfrm>
            <a:off x="11057978" y="5584155"/>
            <a:ext cx="890093" cy="701101"/>
          </a:xfrm>
          <a:prstGeom prst="rect">
            <a:avLst/>
          </a:prstGeom>
        </p:spPr>
      </p:pic>
    </p:spTree>
    <p:extLst>
      <p:ext uri="{BB962C8B-B14F-4D97-AF65-F5344CB8AC3E}">
        <p14:creationId xmlns:p14="http://schemas.microsoft.com/office/powerpoint/2010/main" val="3974136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3462A299-A198-03C3-2F15-6750FA8A26FA}"/>
              </a:ext>
            </a:extLst>
          </p:cNvPr>
          <p:cNvSpPr>
            <a:spLocks noGrp="1"/>
          </p:cNvSpPr>
          <p:nvPr>
            <p:ph type="sldNum" sz="quarter" idx="10"/>
          </p:nvPr>
        </p:nvSpPr>
        <p:spPr>
          <a:xfrm>
            <a:off x="9912350" y="6546850"/>
            <a:ext cx="477838" cy="266700"/>
          </a:xfrm>
        </p:spPr>
        <p:txBody>
          <a:bodyPr wrap="square" anchor="ctr">
            <a:normAutofit/>
          </a:bodyPr>
          <a:lstStyle/>
          <a:p>
            <a:pPr>
              <a:spcAft>
                <a:spcPts val="600"/>
              </a:spcAft>
              <a:defRPr/>
            </a:pPr>
            <a:fld id="{5D6CBC89-780D-6F43-A4AF-E4A7285D6779}" type="slidenum">
              <a:rPr lang="de-DE" altLang="de-DE" smtClean="0"/>
              <a:pPr>
                <a:spcAft>
                  <a:spcPts val="600"/>
                </a:spcAft>
                <a:defRPr/>
              </a:pPr>
              <a:t>36</a:t>
            </a:fld>
            <a:endParaRPr lang="de-DE" altLang="de-DE"/>
          </a:p>
        </p:txBody>
      </p:sp>
      <p:graphicFrame>
        <p:nvGraphicFramePr>
          <p:cNvPr id="18" name="Inhaltsplatzhalter 17">
            <a:extLst>
              <a:ext uri="{FF2B5EF4-FFF2-40B4-BE49-F238E27FC236}">
                <a16:creationId xmlns:a16="http://schemas.microsoft.com/office/drawing/2014/main" id="{518EA16C-BACD-BECF-887A-8340F0FA50BF}"/>
              </a:ext>
            </a:extLst>
          </p:cNvPr>
          <p:cNvGraphicFramePr>
            <a:graphicFrameLocks noGrp="1"/>
          </p:cNvGraphicFramePr>
          <p:nvPr>
            <p:ph idx="1"/>
            <p:extLst>
              <p:ext uri="{D42A27DB-BD31-4B8C-83A1-F6EECF244321}">
                <p14:modId xmlns:p14="http://schemas.microsoft.com/office/powerpoint/2010/main" val="3778821657"/>
              </p:ext>
            </p:extLst>
          </p:nvPr>
        </p:nvGraphicFramePr>
        <p:xfrm>
          <a:off x="1556496" y="1433524"/>
          <a:ext cx="8978207" cy="49172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Rectangle 21">
            <a:extLst>
              <a:ext uri="{FF2B5EF4-FFF2-40B4-BE49-F238E27FC236}">
                <a16:creationId xmlns:a16="http://schemas.microsoft.com/office/drawing/2014/main" id="{4FC1B221-B4BD-AC8C-B9CC-8FD0DA7079CF}"/>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Sven Reinhard</a:t>
            </a:r>
            <a:endParaRPr lang="en-DE" sz="1400">
              <a:latin typeface="Arial" panose="020B0604020202020204" pitchFamily="34" charset="0"/>
              <a:cs typeface="Arial" panose="020B0604020202020204" pitchFamily="34" charset="0"/>
            </a:endParaRPr>
          </a:p>
        </p:txBody>
      </p:sp>
      <p:sp>
        <p:nvSpPr>
          <p:cNvPr id="4" name="Titel 3">
            <a:extLst>
              <a:ext uri="{FF2B5EF4-FFF2-40B4-BE49-F238E27FC236}">
                <a16:creationId xmlns:a16="http://schemas.microsoft.com/office/drawing/2014/main" id="{F04C4064-B65F-BEF2-E715-2C14E35ABC0F}"/>
              </a:ext>
            </a:extLst>
          </p:cNvPr>
          <p:cNvSpPr>
            <a:spLocks noGrp="1"/>
          </p:cNvSpPr>
          <p:nvPr>
            <p:ph type="title"/>
          </p:nvPr>
        </p:nvSpPr>
        <p:spPr/>
        <p:txBody>
          <a:bodyPr/>
          <a:lstStyle/>
          <a:p>
            <a:r>
              <a:rPr lang="de-DE" sz="2400"/>
              <a:t>Architektur Docker</a:t>
            </a:r>
          </a:p>
        </p:txBody>
      </p:sp>
      <p:pic>
        <p:nvPicPr>
          <p:cNvPr id="6" name="Grafik 5">
            <a:extLst>
              <a:ext uri="{FF2B5EF4-FFF2-40B4-BE49-F238E27FC236}">
                <a16:creationId xmlns:a16="http://schemas.microsoft.com/office/drawing/2014/main" id="{48E69A71-BE8E-941B-9F3D-8B0CB073540B}"/>
              </a:ext>
            </a:extLst>
          </p:cNvPr>
          <p:cNvPicPr>
            <a:picLocks noChangeAspect="1"/>
          </p:cNvPicPr>
          <p:nvPr/>
        </p:nvPicPr>
        <p:blipFill>
          <a:blip r:embed="rId7"/>
          <a:stretch>
            <a:fillRect/>
          </a:stretch>
        </p:blipFill>
        <p:spPr>
          <a:xfrm>
            <a:off x="11057978" y="5584155"/>
            <a:ext cx="890093" cy="701101"/>
          </a:xfrm>
          <a:prstGeom prst="rect">
            <a:avLst/>
          </a:prstGeom>
        </p:spPr>
      </p:pic>
    </p:spTree>
    <p:extLst>
      <p:ext uri="{BB962C8B-B14F-4D97-AF65-F5344CB8AC3E}">
        <p14:creationId xmlns:p14="http://schemas.microsoft.com/office/powerpoint/2010/main" val="18185160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3462A299-A198-03C3-2F15-6750FA8A26FA}"/>
              </a:ext>
            </a:extLst>
          </p:cNvPr>
          <p:cNvSpPr>
            <a:spLocks noGrp="1"/>
          </p:cNvSpPr>
          <p:nvPr>
            <p:ph type="sldNum" sz="quarter" idx="10"/>
          </p:nvPr>
        </p:nvSpPr>
        <p:spPr>
          <a:xfrm>
            <a:off x="9912350" y="6546850"/>
            <a:ext cx="477838" cy="266700"/>
          </a:xfrm>
        </p:spPr>
        <p:txBody>
          <a:bodyPr wrap="square" anchor="ctr">
            <a:normAutofit/>
          </a:bodyPr>
          <a:lstStyle/>
          <a:p>
            <a:pPr>
              <a:spcAft>
                <a:spcPts val="600"/>
              </a:spcAft>
              <a:defRPr/>
            </a:pPr>
            <a:fld id="{5D6CBC89-780D-6F43-A4AF-E4A7285D6779}" type="slidenum">
              <a:rPr lang="de-DE" altLang="de-DE" smtClean="0"/>
              <a:pPr>
                <a:spcAft>
                  <a:spcPts val="600"/>
                </a:spcAft>
                <a:defRPr/>
              </a:pPr>
              <a:t>37</a:t>
            </a:fld>
            <a:endParaRPr lang="de-DE" altLang="de-DE"/>
          </a:p>
        </p:txBody>
      </p:sp>
      <p:graphicFrame>
        <p:nvGraphicFramePr>
          <p:cNvPr id="18" name="Inhaltsplatzhalter 17">
            <a:extLst>
              <a:ext uri="{FF2B5EF4-FFF2-40B4-BE49-F238E27FC236}">
                <a16:creationId xmlns:a16="http://schemas.microsoft.com/office/drawing/2014/main" id="{518EA16C-BACD-BECF-887A-8340F0FA50BF}"/>
              </a:ext>
            </a:extLst>
          </p:cNvPr>
          <p:cNvGraphicFramePr>
            <a:graphicFrameLocks noGrp="1"/>
          </p:cNvGraphicFramePr>
          <p:nvPr>
            <p:ph idx="1"/>
            <p:extLst>
              <p:ext uri="{D42A27DB-BD31-4B8C-83A1-F6EECF244321}">
                <p14:modId xmlns:p14="http://schemas.microsoft.com/office/powerpoint/2010/main" val="1653732880"/>
              </p:ext>
            </p:extLst>
          </p:nvPr>
        </p:nvGraphicFramePr>
        <p:xfrm>
          <a:off x="1858792" y="1368000"/>
          <a:ext cx="8373616" cy="46172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21">
            <a:extLst>
              <a:ext uri="{FF2B5EF4-FFF2-40B4-BE49-F238E27FC236}">
                <a16:creationId xmlns:a16="http://schemas.microsoft.com/office/drawing/2014/main" id="{A124AEEB-0AA0-D425-9221-4AFB07E9F253}"/>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Sven Reinhard</a:t>
            </a:r>
            <a:endParaRPr lang="en-DE" sz="1400">
              <a:latin typeface="Arial" panose="020B0604020202020204" pitchFamily="34" charset="0"/>
              <a:cs typeface="Arial" panose="020B0604020202020204" pitchFamily="34" charset="0"/>
            </a:endParaRPr>
          </a:p>
        </p:txBody>
      </p:sp>
      <p:sp>
        <p:nvSpPr>
          <p:cNvPr id="2" name="Titel 3">
            <a:extLst>
              <a:ext uri="{FF2B5EF4-FFF2-40B4-BE49-F238E27FC236}">
                <a16:creationId xmlns:a16="http://schemas.microsoft.com/office/drawing/2014/main" id="{D94F4992-6408-0474-D9BF-8158C67D23DB}"/>
              </a:ext>
            </a:extLst>
          </p:cNvPr>
          <p:cNvSpPr>
            <a:spLocks noGrp="1"/>
          </p:cNvSpPr>
          <p:nvPr>
            <p:ph type="title"/>
          </p:nvPr>
        </p:nvSpPr>
        <p:spPr>
          <a:xfrm>
            <a:off x="432000" y="1080000"/>
            <a:ext cx="11227200" cy="576000"/>
          </a:xfrm>
        </p:spPr>
        <p:txBody>
          <a:bodyPr/>
          <a:lstStyle/>
          <a:p>
            <a:r>
              <a:rPr lang="de-DE" sz="2400"/>
              <a:t>Architektur </a:t>
            </a:r>
            <a:r>
              <a:rPr lang="de-DE" sz="2400" err="1"/>
              <a:t>Podman</a:t>
            </a:r>
            <a:endParaRPr lang="de-DE" sz="2400"/>
          </a:p>
        </p:txBody>
      </p:sp>
      <p:pic>
        <p:nvPicPr>
          <p:cNvPr id="12" name="Grafik 11" descr="Ein Bild, das Cartoon, Clipart, Zeichnung, Kunst enthält.&#10;&#10;Automatisch generierte Beschreibung">
            <a:extLst>
              <a:ext uri="{FF2B5EF4-FFF2-40B4-BE49-F238E27FC236}">
                <a16:creationId xmlns:a16="http://schemas.microsoft.com/office/drawing/2014/main" id="{E04B0322-19B8-BB19-D58F-CB208D5CD040}"/>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11059200" y="5583600"/>
            <a:ext cx="856800" cy="856800"/>
          </a:xfrm>
          <a:prstGeom prst="rect">
            <a:avLst/>
          </a:prstGeom>
        </p:spPr>
      </p:pic>
    </p:spTree>
    <p:extLst>
      <p:ext uri="{BB962C8B-B14F-4D97-AF65-F5344CB8AC3E}">
        <p14:creationId xmlns:p14="http://schemas.microsoft.com/office/powerpoint/2010/main" val="36894567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F963E77-247E-CF8B-A74E-9029FF0E743F}"/>
              </a:ext>
            </a:extLst>
          </p:cNvPr>
          <p:cNvSpPr>
            <a:spLocks noGrp="1"/>
          </p:cNvSpPr>
          <p:nvPr>
            <p:ph type="title"/>
          </p:nvPr>
        </p:nvSpPr>
        <p:spPr/>
        <p:txBody>
          <a:bodyPr/>
          <a:lstStyle/>
          <a:p>
            <a:r>
              <a:rPr lang="de-DE" sz="2400"/>
              <a:t>Wie nutzen wir aktuell Docker?</a:t>
            </a:r>
          </a:p>
        </p:txBody>
      </p:sp>
      <p:sp>
        <p:nvSpPr>
          <p:cNvPr id="4" name="Foliennummernplatzhalter 3">
            <a:extLst>
              <a:ext uri="{FF2B5EF4-FFF2-40B4-BE49-F238E27FC236}">
                <a16:creationId xmlns:a16="http://schemas.microsoft.com/office/drawing/2014/main" id="{4872ADE2-E6E1-5385-554D-306090F94EA7}"/>
              </a:ext>
            </a:extLst>
          </p:cNvPr>
          <p:cNvSpPr>
            <a:spLocks noGrp="1"/>
          </p:cNvSpPr>
          <p:nvPr>
            <p:ph type="sldNum" sz="quarter" idx="10"/>
          </p:nvPr>
        </p:nvSpPr>
        <p:spPr/>
        <p:txBody>
          <a:bodyPr/>
          <a:lstStyle/>
          <a:p>
            <a:pPr>
              <a:defRPr/>
            </a:pPr>
            <a:fld id="{5D6CBC89-780D-6F43-A4AF-E4A7285D6779}" type="slidenum">
              <a:rPr lang="de-DE" altLang="de-DE" smtClean="0"/>
              <a:pPr>
                <a:defRPr/>
              </a:pPr>
              <a:t>38</a:t>
            </a:fld>
            <a:endParaRPr lang="de-DE" altLang="de-DE"/>
          </a:p>
        </p:txBody>
      </p:sp>
      <p:sp>
        <p:nvSpPr>
          <p:cNvPr id="11" name="Freihandform: Form 10">
            <a:extLst>
              <a:ext uri="{FF2B5EF4-FFF2-40B4-BE49-F238E27FC236}">
                <a16:creationId xmlns:a16="http://schemas.microsoft.com/office/drawing/2014/main" id="{FB0EACF7-D586-A83C-FF5C-C8129459A3C6}"/>
              </a:ext>
            </a:extLst>
          </p:cNvPr>
          <p:cNvSpPr/>
          <p:nvPr/>
        </p:nvSpPr>
        <p:spPr>
          <a:xfrm>
            <a:off x="1575594" y="1566069"/>
            <a:ext cx="8877300" cy="4581525"/>
          </a:xfrm>
          <a:custGeom>
            <a:avLst/>
            <a:gdLst>
              <a:gd name="connsiteX0" fmla="*/ 0 w 8877300"/>
              <a:gd name="connsiteY0" fmla="*/ 0 h 4581525"/>
              <a:gd name="connsiteX1" fmla="*/ 8877300 w 8877300"/>
              <a:gd name="connsiteY1" fmla="*/ 0 h 4581525"/>
              <a:gd name="connsiteX2" fmla="*/ 8877300 w 8877300"/>
              <a:gd name="connsiteY2" fmla="*/ 4581525 h 4581525"/>
              <a:gd name="connsiteX3" fmla="*/ 0 w 8877300"/>
              <a:gd name="connsiteY3" fmla="*/ 4581525 h 4581525"/>
            </a:gdLst>
            <a:ahLst/>
            <a:cxnLst>
              <a:cxn ang="0">
                <a:pos x="connsiteX0" y="connsiteY0"/>
              </a:cxn>
              <a:cxn ang="0">
                <a:pos x="connsiteX1" y="connsiteY1"/>
              </a:cxn>
              <a:cxn ang="0">
                <a:pos x="connsiteX2" y="connsiteY2"/>
              </a:cxn>
              <a:cxn ang="0">
                <a:pos x="connsiteX3" y="connsiteY3"/>
              </a:cxn>
            </a:cxnLst>
            <a:rect l="l" t="t" r="r" b="b"/>
            <a:pathLst>
              <a:path w="8877300" h="4581525">
                <a:moveTo>
                  <a:pt x="0" y="0"/>
                </a:moveTo>
                <a:lnTo>
                  <a:pt x="8877300" y="0"/>
                </a:lnTo>
                <a:lnTo>
                  <a:pt x="8877300" y="4581525"/>
                </a:lnTo>
                <a:lnTo>
                  <a:pt x="0" y="4581525"/>
                </a:lnTo>
                <a:close/>
              </a:path>
            </a:pathLst>
          </a:custGeom>
          <a:solidFill>
            <a:srgbClr val="FFFFFF"/>
          </a:solidFill>
          <a:ln w="9525" cap="flat">
            <a:noFill/>
            <a:prstDash val="solid"/>
            <a:miter/>
          </a:ln>
        </p:spPr>
        <p:txBody>
          <a:bodyPr rtlCol="0" anchor="ctr"/>
          <a:lstStyle/>
          <a:p>
            <a:endParaRPr lang="de-DE"/>
          </a:p>
        </p:txBody>
      </p:sp>
      <p:grpSp>
        <p:nvGrpSpPr>
          <p:cNvPr id="12" name="Inhaltsplatzhalter 6">
            <a:extLst>
              <a:ext uri="{FF2B5EF4-FFF2-40B4-BE49-F238E27FC236}">
                <a16:creationId xmlns:a16="http://schemas.microsoft.com/office/drawing/2014/main" id="{0FF7A041-C762-E691-A3BD-0C04932EDFCA}"/>
              </a:ext>
            </a:extLst>
          </p:cNvPr>
          <p:cNvGrpSpPr/>
          <p:nvPr/>
        </p:nvGrpSpPr>
        <p:grpSpPr>
          <a:xfrm>
            <a:off x="1575594" y="1566069"/>
            <a:ext cx="8858250" cy="4571999"/>
            <a:chOff x="1575594" y="1566069"/>
            <a:chExt cx="8858250" cy="4571999"/>
          </a:xfrm>
        </p:grpSpPr>
        <p:sp>
          <p:nvSpPr>
            <p:cNvPr id="13" name="Freihandform: Form 12">
              <a:extLst>
                <a:ext uri="{FF2B5EF4-FFF2-40B4-BE49-F238E27FC236}">
                  <a16:creationId xmlns:a16="http://schemas.microsoft.com/office/drawing/2014/main" id="{A4DA422D-D813-85CE-2D32-4FAF0DC644D3}"/>
                </a:ext>
              </a:extLst>
            </p:cNvPr>
            <p:cNvSpPr/>
            <p:nvPr/>
          </p:nvSpPr>
          <p:spPr>
            <a:xfrm>
              <a:off x="3099594" y="1916263"/>
              <a:ext cx="7334250" cy="4221805"/>
            </a:xfrm>
            <a:custGeom>
              <a:avLst/>
              <a:gdLst>
                <a:gd name="connsiteX0" fmla="*/ 6948488 w 7334250"/>
                <a:gd name="connsiteY0" fmla="*/ 0 h 4286250"/>
                <a:gd name="connsiteX1" fmla="*/ 7334250 w 7334250"/>
                <a:gd name="connsiteY1" fmla="*/ 385763 h 4286250"/>
                <a:gd name="connsiteX2" fmla="*/ 7334250 w 7334250"/>
                <a:gd name="connsiteY2" fmla="*/ 3900488 h 4286250"/>
                <a:gd name="connsiteX3" fmla="*/ 6948488 w 7334250"/>
                <a:gd name="connsiteY3" fmla="*/ 4286250 h 4286250"/>
                <a:gd name="connsiteX4" fmla="*/ 385763 w 7334250"/>
                <a:gd name="connsiteY4" fmla="*/ 4286250 h 4286250"/>
                <a:gd name="connsiteX5" fmla="*/ 0 w 7334250"/>
                <a:gd name="connsiteY5" fmla="*/ 3900488 h 4286250"/>
                <a:gd name="connsiteX6" fmla="*/ 0 w 7334250"/>
                <a:gd name="connsiteY6" fmla="*/ 385763 h 4286250"/>
                <a:gd name="connsiteX7" fmla="*/ 385763 w 7334250"/>
                <a:gd name="connsiteY7" fmla="*/ 0 h 428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34250" h="4286250">
                  <a:moveTo>
                    <a:pt x="6948488" y="0"/>
                  </a:moveTo>
                  <a:cubicBezTo>
                    <a:pt x="7161539" y="0"/>
                    <a:pt x="7334250" y="172712"/>
                    <a:pt x="7334250" y="385763"/>
                  </a:cubicBezTo>
                  <a:lnTo>
                    <a:pt x="7334250" y="3900488"/>
                  </a:lnTo>
                  <a:cubicBezTo>
                    <a:pt x="7334250" y="4113538"/>
                    <a:pt x="7161539" y="4286250"/>
                    <a:pt x="6948488" y="4286250"/>
                  </a:cubicBezTo>
                  <a:lnTo>
                    <a:pt x="385763" y="4286250"/>
                  </a:lnTo>
                  <a:cubicBezTo>
                    <a:pt x="172712" y="4286250"/>
                    <a:pt x="0" y="4113538"/>
                    <a:pt x="0" y="3900488"/>
                  </a:cubicBezTo>
                  <a:lnTo>
                    <a:pt x="0" y="385763"/>
                  </a:lnTo>
                  <a:cubicBezTo>
                    <a:pt x="0" y="172712"/>
                    <a:pt x="172712" y="0"/>
                    <a:pt x="385763" y="0"/>
                  </a:cubicBezTo>
                  <a:close/>
                </a:path>
              </a:pathLst>
            </a:custGeom>
            <a:solidFill>
              <a:srgbClr val="FFFFFF"/>
            </a:solidFill>
            <a:ln w="9525" cap="flat">
              <a:solidFill>
                <a:srgbClr val="000000"/>
              </a:solidFill>
              <a:prstDash val="solid"/>
              <a:miter/>
            </a:ln>
          </p:spPr>
          <p:txBody>
            <a:bodyPr rtlCol="0" anchor="ctr"/>
            <a:lstStyle/>
            <a:p>
              <a:endParaRPr lang="de-DE"/>
            </a:p>
          </p:txBody>
        </p:sp>
        <p:pic>
          <p:nvPicPr>
            <p:cNvPr id="14" name="Grafik 13">
              <a:extLst>
                <a:ext uri="{FF2B5EF4-FFF2-40B4-BE49-F238E27FC236}">
                  <a16:creationId xmlns:a16="http://schemas.microsoft.com/office/drawing/2014/main" id="{2BA3E080-3C46-9BA0-E933-002B8409D647}"/>
                </a:ext>
              </a:extLst>
            </p:cNvPr>
            <p:cNvPicPr>
              <a:picLocks noChangeAspect="1"/>
            </p:cNvPicPr>
            <p:nvPr/>
          </p:nvPicPr>
          <p:blipFill>
            <a:blip r:embed="rId2"/>
            <a:stretch>
              <a:fillRect/>
            </a:stretch>
          </p:blipFill>
          <p:spPr>
            <a:xfrm>
              <a:off x="3190081" y="5766594"/>
              <a:ext cx="7124700" cy="300037"/>
            </a:xfrm>
            <a:custGeom>
              <a:avLst/>
              <a:gdLst>
                <a:gd name="connsiteX0" fmla="*/ -1 w 7124700"/>
                <a:gd name="connsiteY0" fmla="*/ -1 h 300037"/>
                <a:gd name="connsiteX1" fmla="*/ 7124700 w 7124700"/>
                <a:gd name="connsiteY1" fmla="*/ -1 h 300037"/>
                <a:gd name="connsiteX2" fmla="*/ 7124700 w 7124700"/>
                <a:gd name="connsiteY2" fmla="*/ 300037 h 300037"/>
                <a:gd name="connsiteX3" fmla="*/ -1 w 7124700"/>
                <a:gd name="connsiteY3" fmla="*/ 300037 h 300037"/>
              </a:gdLst>
              <a:ahLst/>
              <a:cxnLst>
                <a:cxn ang="0">
                  <a:pos x="connsiteX0" y="connsiteY0"/>
                </a:cxn>
                <a:cxn ang="0">
                  <a:pos x="connsiteX1" y="connsiteY1"/>
                </a:cxn>
                <a:cxn ang="0">
                  <a:pos x="connsiteX2" y="connsiteY2"/>
                </a:cxn>
                <a:cxn ang="0">
                  <a:pos x="connsiteX3" y="connsiteY3"/>
                </a:cxn>
              </a:cxnLst>
              <a:rect l="l" t="t" r="r" b="b"/>
              <a:pathLst>
                <a:path w="7124700" h="300037">
                  <a:moveTo>
                    <a:pt x="-1" y="-1"/>
                  </a:moveTo>
                  <a:lnTo>
                    <a:pt x="7124700" y="-1"/>
                  </a:lnTo>
                  <a:lnTo>
                    <a:pt x="7124700" y="300037"/>
                  </a:lnTo>
                  <a:lnTo>
                    <a:pt x="-1" y="300037"/>
                  </a:lnTo>
                  <a:close/>
                </a:path>
              </a:pathLst>
            </a:custGeom>
          </p:spPr>
        </p:pic>
        <p:sp>
          <p:nvSpPr>
            <p:cNvPr id="15" name="Freihandform: Form 14">
              <a:extLst>
                <a:ext uri="{FF2B5EF4-FFF2-40B4-BE49-F238E27FC236}">
                  <a16:creationId xmlns:a16="http://schemas.microsoft.com/office/drawing/2014/main" id="{7E7F3B24-1016-C964-1B23-8C6422D2F3D8}"/>
                </a:ext>
              </a:extLst>
            </p:cNvPr>
            <p:cNvSpPr/>
            <p:nvPr/>
          </p:nvSpPr>
          <p:spPr>
            <a:xfrm>
              <a:off x="1575594" y="2137569"/>
              <a:ext cx="1238250" cy="571500"/>
            </a:xfrm>
            <a:custGeom>
              <a:avLst/>
              <a:gdLst>
                <a:gd name="connsiteX0" fmla="*/ 0 w 1238250"/>
                <a:gd name="connsiteY0" fmla="*/ 0 h 571500"/>
                <a:gd name="connsiteX1" fmla="*/ 1238250 w 1238250"/>
                <a:gd name="connsiteY1" fmla="*/ 0 h 571500"/>
                <a:gd name="connsiteX2" fmla="*/ 1238250 w 1238250"/>
                <a:gd name="connsiteY2" fmla="*/ 571500 h 571500"/>
                <a:gd name="connsiteX3" fmla="*/ 0 w 123825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1238250" h="571500">
                  <a:moveTo>
                    <a:pt x="0" y="0"/>
                  </a:moveTo>
                  <a:lnTo>
                    <a:pt x="1238250" y="0"/>
                  </a:lnTo>
                  <a:lnTo>
                    <a:pt x="1238250" y="571500"/>
                  </a:lnTo>
                  <a:lnTo>
                    <a:pt x="0" y="571500"/>
                  </a:lnTo>
                  <a:close/>
                </a:path>
              </a:pathLst>
            </a:custGeom>
            <a:solidFill>
              <a:srgbClr val="647687"/>
            </a:solidFill>
            <a:ln w="9525" cap="flat">
              <a:solidFill>
                <a:srgbClr val="314354"/>
              </a:solidFill>
              <a:prstDash val="solid"/>
              <a:miter/>
            </a:ln>
          </p:spPr>
          <p:txBody>
            <a:bodyPr rtlCol="0" anchor="ctr"/>
            <a:lstStyle/>
            <a:p>
              <a:endParaRPr lang="de-DE"/>
            </a:p>
          </p:txBody>
        </p:sp>
        <p:pic>
          <p:nvPicPr>
            <p:cNvPr id="16" name="Grafik 15">
              <a:extLst>
                <a:ext uri="{FF2B5EF4-FFF2-40B4-BE49-F238E27FC236}">
                  <a16:creationId xmlns:a16="http://schemas.microsoft.com/office/drawing/2014/main" id="{4E362761-2502-C234-71BB-05DF5BA43688}"/>
                </a:ext>
              </a:extLst>
            </p:cNvPr>
            <p:cNvPicPr>
              <a:picLocks noChangeAspect="1"/>
            </p:cNvPicPr>
            <p:nvPr/>
          </p:nvPicPr>
          <p:blipFill>
            <a:blip r:embed="rId3"/>
            <a:stretch>
              <a:fillRect/>
            </a:stretch>
          </p:blipFill>
          <p:spPr>
            <a:xfrm>
              <a:off x="1666081" y="2170906"/>
              <a:ext cx="1143000" cy="557212"/>
            </a:xfrm>
            <a:custGeom>
              <a:avLst/>
              <a:gdLst>
                <a:gd name="connsiteX0" fmla="*/ -1 w 1143000"/>
                <a:gd name="connsiteY0" fmla="*/ -1 h 557212"/>
                <a:gd name="connsiteX1" fmla="*/ 1143000 w 1143000"/>
                <a:gd name="connsiteY1" fmla="*/ -1 h 557212"/>
                <a:gd name="connsiteX2" fmla="*/ 1143000 w 1143000"/>
                <a:gd name="connsiteY2" fmla="*/ 557212 h 557212"/>
                <a:gd name="connsiteX3" fmla="*/ -1 w 1143000"/>
                <a:gd name="connsiteY3" fmla="*/ 557212 h 557212"/>
              </a:gdLst>
              <a:ahLst/>
              <a:cxnLst>
                <a:cxn ang="0">
                  <a:pos x="connsiteX0" y="connsiteY0"/>
                </a:cxn>
                <a:cxn ang="0">
                  <a:pos x="connsiteX1" y="connsiteY1"/>
                </a:cxn>
                <a:cxn ang="0">
                  <a:pos x="connsiteX2" y="connsiteY2"/>
                </a:cxn>
                <a:cxn ang="0">
                  <a:pos x="connsiteX3" y="connsiteY3"/>
                </a:cxn>
              </a:cxnLst>
              <a:rect l="l" t="t" r="r" b="b"/>
              <a:pathLst>
                <a:path w="1143000" h="557212">
                  <a:moveTo>
                    <a:pt x="-1" y="-1"/>
                  </a:moveTo>
                  <a:lnTo>
                    <a:pt x="1143000" y="-1"/>
                  </a:lnTo>
                  <a:lnTo>
                    <a:pt x="1143000" y="557212"/>
                  </a:lnTo>
                  <a:lnTo>
                    <a:pt x="-1" y="557212"/>
                  </a:lnTo>
                  <a:close/>
                </a:path>
              </a:pathLst>
            </a:custGeom>
          </p:spPr>
        </p:pic>
        <p:pic>
          <p:nvPicPr>
            <p:cNvPr id="17" name="Grafik 16">
              <a:extLst>
                <a:ext uri="{FF2B5EF4-FFF2-40B4-BE49-F238E27FC236}">
                  <a16:creationId xmlns:a16="http://schemas.microsoft.com/office/drawing/2014/main" id="{FEC1797C-3511-6B96-D6EF-D8661FDA4B3F}"/>
                </a:ext>
              </a:extLst>
            </p:cNvPr>
            <p:cNvPicPr>
              <a:picLocks noChangeAspect="1"/>
            </p:cNvPicPr>
            <p:nvPr/>
          </p:nvPicPr>
          <p:blipFill rotWithShape="1">
            <a:blip r:embed="rId4"/>
            <a:srcRect l="31966" t="65899" r="33344" b="-4019"/>
            <a:stretch/>
          </p:blipFill>
          <p:spPr>
            <a:xfrm>
              <a:off x="2421551" y="2104230"/>
              <a:ext cx="386291" cy="404626"/>
            </a:xfrm>
            <a:custGeom>
              <a:avLst/>
              <a:gdLst>
                <a:gd name="connsiteX0" fmla="*/ 0 w 1113520"/>
                <a:gd name="connsiteY0" fmla="*/ 0 h 1061475"/>
                <a:gd name="connsiteX1" fmla="*/ 1113520 w 1113520"/>
                <a:gd name="connsiteY1" fmla="*/ 0 h 1061475"/>
                <a:gd name="connsiteX2" fmla="*/ 1113520 w 1113520"/>
                <a:gd name="connsiteY2" fmla="*/ 1061476 h 1061475"/>
                <a:gd name="connsiteX3" fmla="*/ 0 w 1113520"/>
                <a:gd name="connsiteY3" fmla="*/ 1061476 h 1061475"/>
              </a:gdLst>
              <a:ahLst/>
              <a:cxnLst>
                <a:cxn ang="0">
                  <a:pos x="connsiteX0" y="connsiteY0"/>
                </a:cxn>
                <a:cxn ang="0">
                  <a:pos x="connsiteX1" y="connsiteY1"/>
                </a:cxn>
                <a:cxn ang="0">
                  <a:pos x="connsiteX2" y="connsiteY2"/>
                </a:cxn>
                <a:cxn ang="0">
                  <a:pos x="connsiteX3" y="connsiteY3"/>
                </a:cxn>
              </a:cxnLst>
              <a:rect l="l" t="t" r="r" b="b"/>
              <a:pathLst>
                <a:path w="1113520" h="1061475">
                  <a:moveTo>
                    <a:pt x="0" y="0"/>
                  </a:moveTo>
                  <a:lnTo>
                    <a:pt x="1113520" y="0"/>
                  </a:lnTo>
                  <a:lnTo>
                    <a:pt x="1113520" y="1061476"/>
                  </a:lnTo>
                  <a:lnTo>
                    <a:pt x="0" y="1061476"/>
                  </a:lnTo>
                  <a:close/>
                </a:path>
              </a:pathLst>
            </a:custGeom>
          </p:spPr>
        </p:pic>
        <p:sp>
          <p:nvSpPr>
            <p:cNvPr id="18" name="Freihandform: Form 17">
              <a:extLst>
                <a:ext uri="{FF2B5EF4-FFF2-40B4-BE49-F238E27FC236}">
                  <a16:creationId xmlns:a16="http://schemas.microsoft.com/office/drawing/2014/main" id="{67F94D4A-AD17-D4AE-BCB1-04F7F447D544}"/>
                </a:ext>
              </a:extLst>
            </p:cNvPr>
            <p:cNvSpPr/>
            <p:nvPr/>
          </p:nvSpPr>
          <p:spPr>
            <a:xfrm>
              <a:off x="1575594" y="3078162"/>
              <a:ext cx="1238250" cy="571500"/>
            </a:xfrm>
            <a:custGeom>
              <a:avLst/>
              <a:gdLst>
                <a:gd name="connsiteX0" fmla="*/ 0 w 1238250"/>
                <a:gd name="connsiteY0" fmla="*/ 0 h 571500"/>
                <a:gd name="connsiteX1" fmla="*/ 1238250 w 1238250"/>
                <a:gd name="connsiteY1" fmla="*/ 0 h 571500"/>
                <a:gd name="connsiteX2" fmla="*/ 1238250 w 1238250"/>
                <a:gd name="connsiteY2" fmla="*/ 571500 h 571500"/>
                <a:gd name="connsiteX3" fmla="*/ 0 w 123825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1238250" h="571500">
                  <a:moveTo>
                    <a:pt x="0" y="0"/>
                  </a:moveTo>
                  <a:lnTo>
                    <a:pt x="1238250" y="0"/>
                  </a:lnTo>
                  <a:lnTo>
                    <a:pt x="1238250" y="571500"/>
                  </a:lnTo>
                  <a:lnTo>
                    <a:pt x="0" y="571500"/>
                  </a:lnTo>
                  <a:close/>
                </a:path>
              </a:pathLst>
            </a:custGeom>
            <a:solidFill>
              <a:srgbClr val="647687"/>
            </a:solidFill>
            <a:ln w="9525" cap="flat">
              <a:solidFill>
                <a:srgbClr val="314354"/>
              </a:solidFill>
              <a:prstDash val="solid"/>
              <a:miter/>
            </a:ln>
          </p:spPr>
          <p:txBody>
            <a:bodyPr rtlCol="0" anchor="ctr"/>
            <a:lstStyle/>
            <a:p>
              <a:endParaRPr lang="de-DE"/>
            </a:p>
          </p:txBody>
        </p:sp>
        <p:pic>
          <p:nvPicPr>
            <p:cNvPr id="19" name="Grafik 18">
              <a:extLst>
                <a:ext uri="{FF2B5EF4-FFF2-40B4-BE49-F238E27FC236}">
                  <a16:creationId xmlns:a16="http://schemas.microsoft.com/office/drawing/2014/main" id="{F4FF6B07-289E-4D13-8352-0F3C68990C55}"/>
                </a:ext>
              </a:extLst>
            </p:cNvPr>
            <p:cNvPicPr>
              <a:picLocks noChangeAspect="1"/>
            </p:cNvPicPr>
            <p:nvPr/>
          </p:nvPicPr>
          <p:blipFill>
            <a:blip r:embed="rId5"/>
            <a:stretch>
              <a:fillRect/>
            </a:stretch>
          </p:blipFill>
          <p:spPr>
            <a:xfrm>
              <a:off x="1685131" y="3242469"/>
              <a:ext cx="1123950" cy="300037"/>
            </a:xfrm>
            <a:custGeom>
              <a:avLst/>
              <a:gdLst>
                <a:gd name="connsiteX0" fmla="*/ -1 w 1123950"/>
                <a:gd name="connsiteY0" fmla="*/ -1 h 300037"/>
                <a:gd name="connsiteX1" fmla="*/ 1123950 w 1123950"/>
                <a:gd name="connsiteY1" fmla="*/ -1 h 300037"/>
                <a:gd name="connsiteX2" fmla="*/ 1123950 w 1123950"/>
                <a:gd name="connsiteY2" fmla="*/ 300037 h 300037"/>
                <a:gd name="connsiteX3" fmla="*/ -1 w 1123950"/>
                <a:gd name="connsiteY3" fmla="*/ 300037 h 300037"/>
              </a:gdLst>
              <a:ahLst/>
              <a:cxnLst>
                <a:cxn ang="0">
                  <a:pos x="connsiteX0" y="connsiteY0"/>
                </a:cxn>
                <a:cxn ang="0">
                  <a:pos x="connsiteX1" y="connsiteY1"/>
                </a:cxn>
                <a:cxn ang="0">
                  <a:pos x="connsiteX2" y="connsiteY2"/>
                </a:cxn>
                <a:cxn ang="0">
                  <a:pos x="connsiteX3" y="connsiteY3"/>
                </a:cxn>
              </a:cxnLst>
              <a:rect l="l" t="t" r="r" b="b"/>
              <a:pathLst>
                <a:path w="1123950" h="300037">
                  <a:moveTo>
                    <a:pt x="-1" y="-1"/>
                  </a:moveTo>
                  <a:lnTo>
                    <a:pt x="1123950" y="-1"/>
                  </a:lnTo>
                  <a:lnTo>
                    <a:pt x="1123950" y="300037"/>
                  </a:lnTo>
                  <a:lnTo>
                    <a:pt x="-1" y="300037"/>
                  </a:lnTo>
                  <a:close/>
                </a:path>
              </a:pathLst>
            </a:custGeom>
          </p:spPr>
        </p:pic>
        <p:pic>
          <p:nvPicPr>
            <p:cNvPr id="20" name="Grafik 19">
              <a:extLst>
                <a:ext uri="{FF2B5EF4-FFF2-40B4-BE49-F238E27FC236}">
                  <a16:creationId xmlns:a16="http://schemas.microsoft.com/office/drawing/2014/main" id="{6BF01080-6CE2-D9CD-BB17-A1B1F74DF528}"/>
                </a:ext>
              </a:extLst>
            </p:cNvPr>
            <p:cNvPicPr>
              <a:picLocks noChangeAspect="1"/>
            </p:cNvPicPr>
            <p:nvPr/>
          </p:nvPicPr>
          <p:blipFill rotWithShape="1">
            <a:blip r:embed="rId4"/>
            <a:srcRect l="35657" t="33705" r="35224" b="33326"/>
            <a:stretch/>
          </p:blipFill>
          <p:spPr>
            <a:xfrm>
              <a:off x="2460180" y="3047207"/>
              <a:ext cx="325374" cy="351092"/>
            </a:xfrm>
            <a:custGeom>
              <a:avLst/>
              <a:gdLst>
                <a:gd name="connsiteX0" fmla="*/ 0 w 1117358"/>
                <a:gd name="connsiteY0" fmla="*/ 0 h 1064933"/>
                <a:gd name="connsiteX1" fmla="*/ 1117359 w 1117358"/>
                <a:gd name="connsiteY1" fmla="*/ 0 h 1064933"/>
                <a:gd name="connsiteX2" fmla="*/ 1117359 w 1117358"/>
                <a:gd name="connsiteY2" fmla="*/ 1064933 h 1064933"/>
                <a:gd name="connsiteX3" fmla="*/ 0 w 1117358"/>
                <a:gd name="connsiteY3" fmla="*/ 1064933 h 1064933"/>
              </a:gdLst>
              <a:ahLst/>
              <a:cxnLst>
                <a:cxn ang="0">
                  <a:pos x="connsiteX0" y="connsiteY0"/>
                </a:cxn>
                <a:cxn ang="0">
                  <a:pos x="connsiteX1" y="connsiteY1"/>
                </a:cxn>
                <a:cxn ang="0">
                  <a:pos x="connsiteX2" y="connsiteY2"/>
                </a:cxn>
                <a:cxn ang="0">
                  <a:pos x="connsiteX3" y="connsiteY3"/>
                </a:cxn>
              </a:cxnLst>
              <a:rect l="l" t="t" r="r" b="b"/>
              <a:pathLst>
                <a:path w="1117358" h="1064933">
                  <a:moveTo>
                    <a:pt x="0" y="0"/>
                  </a:moveTo>
                  <a:lnTo>
                    <a:pt x="1117359" y="0"/>
                  </a:lnTo>
                  <a:lnTo>
                    <a:pt x="1117359" y="1064933"/>
                  </a:lnTo>
                  <a:lnTo>
                    <a:pt x="0" y="1064933"/>
                  </a:lnTo>
                  <a:close/>
                </a:path>
              </a:pathLst>
            </a:custGeom>
          </p:spPr>
        </p:pic>
        <p:grpSp>
          <p:nvGrpSpPr>
            <p:cNvPr id="21" name="Inhaltsplatzhalter 6">
              <a:extLst>
                <a:ext uri="{FF2B5EF4-FFF2-40B4-BE49-F238E27FC236}">
                  <a16:creationId xmlns:a16="http://schemas.microsoft.com/office/drawing/2014/main" id="{E68974EC-1D71-6A59-2777-FC93136BEBE3}"/>
                </a:ext>
              </a:extLst>
            </p:cNvPr>
            <p:cNvGrpSpPr/>
            <p:nvPr/>
          </p:nvGrpSpPr>
          <p:grpSpPr>
            <a:xfrm>
              <a:off x="2824511" y="3331623"/>
              <a:ext cx="348805" cy="66675"/>
              <a:chOff x="2824511" y="3331623"/>
              <a:chExt cx="348805" cy="66675"/>
            </a:xfrm>
          </p:grpSpPr>
          <p:sp>
            <p:nvSpPr>
              <p:cNvPr id="22" name="Freihandform: Form 21">
                <a:extLst>
                  <a:ext uri="{FF2B5EF4-FFF2-40B4-BE49-F238E27FC236}">
                    <a16:creationId xmlns:a16="http://schemas.microsoft.com/office/drawing/2014/main" id="{2B60A521-5E1F-1302-64BD-9A1066934FA5}"/>
                  </a:ext>
                </a:extLst>
              </p:cNvPr>
              <p:cNvSpPr/>
              <p:nvPr/>
            </p:nvSpPr>
            <p:spPr>
              <a:xfrm>
                <a:off x="2874518" y="3364960"/>
                <a:ext cx="248793" cy="9525"/>
              </a:xfrm>
              <a:custGeom>
                <a:avLst/>
                <a:gdLst>
                  <a:gd name="connsiteX0" fmla="*/ 248793 w 248793"/>
                  <a:gd name="connsiteY0" fmla="*/ 0 h 9525"/>
                  <a:gd name="connsiteX1" fmla="*/ 0 w 248793"/>
                  <a:gd name="connsiteY1" fmla="*/ 0 h 9525"/>
                </a:gdLst>
                <a:ahLst/>
                <a:cxnLst>
                  <a:cxn ang="0">
                    <a:pos x="connsiteX0" y="connsiteY0"/>
                  </a:cxn>
                  <a:cxn ang="0">
                    <a:pos x="connsiteX1" y="connsiteY1"/>
                  </a:cxn>
                </a:cxnLst>
                <a:rect l="l" t="t" r="r" b="b"/>
                <a:pathLst>
                  <a:path w="248793" h="9525">
                    <a:moveTo>
                      <a:pt x="248793" y="0"/>
                    </a:moveTo>
                    <a:lnTo>
                      <a:pt x="0" y="0"/>
                    </a:lnTo>
                  </a:path>
                </a:pathLst>
              </a:custGeom>
              <a:noFill/>
              <a:ln w="9525" cap="flat">
                <a:solidFill>
                  <a:srgbClr val="000000"/>
                </a:solidFill>
                <a:prstDash val="solid"/>
                <a:miter/>
              </a:ln>
            </p:spPr>
            <p:txBody>
              <a:bodyPr rtlCol="0" anchor="ctr"/>
              <a:lstStyle/>
              <a:p>
                <a:endParaRPr lang="de-DE"/>
              </a:p>
            </p:txBody>
          </p:sp>
          <p:sp>
            <p:nvSpPr>
              <p:cNvPr id="23" name="Freihandform: Form 22">
                <a:extLst>
                  <a:ext uri="{FF2B5EF4-FFF2-40B4-BE49-F238E27FC236}">
                    <a16:creationId xmlns:a16="http://schemas.microsoft.com/office/drawing/2014/main" id="{CAF6B167-75DE-DA04-7BE0-11E0E14D8AC6}"/>
                  </a:ext>
                </a:extLst>
              </p:cNvPr>
              <p:cNvSpPr/>
              <p:nvPr/>
            </p:nvSpPr>
            <p:spPr>
              <a:xfrm>
                <a:off x="3106642" y="3331623"/>
                <a:ext cx="66675" cy="66675"/>
              </a:xfrm>
              <a:custGeom>
                <a:avLst/>
                <a:gdLst>
                  <a:gd name="connsiteX0" fmla="*/ 66675 w 66675"/>
                  <a:gd name="connsiteY0" fmla="*/ 33338 h 66675"/>
                  <a:gd name="connsiteX1" fmla="*/ 0 w 66675"/>
                  <a:gd name="connsiteY1" fmla="*/ 66675 h 66675"/>
                  <a:gd name="connsiteX2" fmla="*/ 16669 w 66675"/>
                  <a:gd name="connsiteY2" fmla="*/ 33338 h 66675"/>
                  <a:gd name="connsiteX3" fmla="*/ 0 w 66675"/>
                  <a:gd name="connsiteY3" fmla="*/ 0 h 66675"/>
                </a:gdLst>
                <a:ahLst/>
                <a:cxnLst>
                  <a:cxn ang="0">
                    <a:pos x="connsiteX0" y="connsiteY0"/>
                  </a:cxn>
                  <a:cxn ang="0">
                    <a:pos x="connsiteX1" y="connsiteY1"/>
                  </a:cxn>
                  <a:cxn ang="0">
                    <a:pos x="connsiteX2" y="connsiteY2"/>
                  </a:cxn>
                  <a:cxn ang="0">
                    <a:pos x="connsiteX3" y="connsiteY3"/>
                  </a:cxn>
                </a:cxnLst>
                <a:rect l="l" t="t" r="r" b="b"/>
                <a:pathLst>
                  <a:path w="66675" h="66675">
                    <a:moveTo>
                      <a:pt x="66675" y="33338"/>
                    </a:moveTo>
                    <a:lnTo>
                      <a:pt x="0" y="66675"/>
                    </a:lnTo>
                    <a:lnTo>
                      <a:pt x="16669" y="33338"/>
                    </a:lnTo>
                    <a:lnTo>
                      <a:pt x="0" y="0"/>
                    </a:lnTo>
                    <a:close/>
                  </a:path>
                </a:pathLst>
              </a:custGeom>
              <a:solidFill>
                <a:srgbClr val="000000"/>
              </a:solidFill>
              <a:ln w="9525" cap="flat">
                <a:solidFill>
                  <a:srgbClr val="000000"/>
                </a:solidFill>
                <a:prstDash val="solid"/>
                <a:miter/>
              </a:ln>
            </p:spPr>
            <p:txBody>
              <a:bodyPr rtlCol="0" anchor="ctr"/>
              <a:lstStyle/>
              <a:p>
                <a:endParaRPr lang="de-DE"/>
              </a:p>
            </p:txBody>
          </p:sp>
          <p:sp>
            <p:nvSpPr>
              <p:cNvPr id="24" name="Freihandform: Form 23">
                <a:extLst>
                  <a:ext uri="{FF2B5EF4-FFF2-40B4-BE49-F238E27FC236}">
                    <a16:creationId xmlns:a16="http://schemas.microsoft.com/office/drawing/2014/main" id="{7364EDC1-9C1B-3CA4-EE2B-7C89DFF50816}"/>
                  </a:ext>
                </a:extLst>
              </p:cNvPr>
              <p:cNvSpPr/>
              <p:nvPr/>
            </p:nvSpPr>
            <p:spPr>
              <a:xfrm>
                <a:off x="2824511" y="3331623"/>
                <a:ext cx="66675" cy="66675"/>
              </a:xfrm>
              <a:custGeom>
                <a:avLst/>
                <a:gdLst>
                  <a:gd name="connsiteX0" fmla="*/ 0 w 66675"/>
                  <a:gd name="connsiteY0" fmla="*/ 33338 h 66675"/>
                  <a:gd name="connsiteX1" fmla="*/ 66675 w 66675"/>
                  <a:gd name="connsiteY1" fmla="*/ 0 h 66675"/>
                  <a:gd name="connsiteX2" fmla="*/ 50006 w 66675"/>
                  <a:gd name="connsiteY2" fmla="*/ 33338 h 66675"/>
                  <a:gd name="connsiteX3" fmla="*/ 66675 w 66675"/>
                  <a:gd name="connsiteY3" fmla="*/ 66675 h 66675"/>
                </a:gdLst>
                <a:ahLst/>
                <a:cxnLst>
                  <a:cxn ang="0">
                    <a:pos x="connsiteX0" y="connsiteY0"/>
                  </a:cxn>
                  <a:cxn ang="0">
                    <a:pos x="connsiteX1" y="connsiteY1"/>
                  </a:cxn>
                  <a:cxn ang="0">
                    <a:pos x="connsiteX2" y="connsiteY2"/>
                  </a:cxn>
                  <a:cxn ang="0">
                    <a:pos x="connsiteX3" y="connsiteY3"/>
                  </a:cxn>
                </a:cxnLst>
                <a:rect l="l" t="t" r="r" b="b"/>
                <a:pathLst>
                  <a:path w="66675" h="66675">
                    <a:moveTo>
                      <a:pt x="0" y="33338"/>
                    </a:moveTo>
                    <a:lnTo>
                      <a:pt x="66675" y="0"/>
                    </a:lnTo>
                    <a:lnTo>
                      <a:pt x="50006" y="33338"/>
                    </a:lnTo>
                    <a:lnTo>
                      <a:pt x="66675" y="66675"/>
                    </a:lnTo>
                    <a:close/>
                  </a:path>
                </a:pathLst>
              </a:custGeom>
              <a:solidFill>
                <a:srgbClr val="000000"/>
              </a:solidFill>
              <a:ln w="9525" cap="flat">
                <a:solidFill>
                  <a:srgbClr val="000000"/>
                </a:solidFill>
                <a:prstDash val="solid"/>
                <a:miter/>
              </a:ln>
            </p:spPr>
            <p:txBody>
              <a:bodyPr rtlCol="0" anchor="ctr"/>
              <a:lstStyle/>
              <a:p>
                <a:endParaRPr lang="de-DE"/>
              </a:p>
            </p:txBody>
          </p:sp>
        </p:grpSp>
        <p:sp>
          <p:nvSpPr>
            <p:cNvPr id="25" name="Freihandform: Form 24">
              <a:extLst>
                <a:ext uri="{FF2B5EF4-FFF2-40B4-BE49-F238E27FC236}">
                  <a16:creationId xmlns:a16="http://schemas.microsoft.com/office/drawing/2014/main" id="{10CE249D-F2BE-E2D8-F92D-2366D607C791}"/>
                </a:ext>
              </a:extLst>
            </p:cNvPr>
            <p:cNvSpPr/>
            <p:nvPr/>
          </p:nvSpPr>
          <p:spPr>
            <a:xfrm>
              <a:off x="8400256" y="3156744"/>
              <a:ext cx="476250" cy="285750"/>
            </a:xfrm>
            <a:custGeom>
              <a:avLst/>
              <a:gdLst>
                <a:gd name="connsiteX0" fmla="*/ 0 w 476250"/>
                <a:gd name="connsiteY0" fmla="*/ 0 h 285750"/>
                <a:gd name="connsiteX1" fmla="*/ 476250 w 476250"/>
                <a:gd name="connsiteY1" fmla="*/ 0 h 285750"/>
                <a:gd name="connsiteX2" fmla="*/ 476250 w 476250"/>
                <a:gd name="connsiteY2" fmla="*/ 285750 h 285750"/>
                <a:gd name="connsiteX3" fmla="*/ 0 w 476250"/>
                <a:gd name="connsiteY3" fmla="*/ 285750 h 285750"/>
              </a:gdLst>
              <a:ahLst/>
              <a:cxnLst>
                <a:cxn ang="0">
                  <a:pos x="connsiteX0" y="connsiteY0"/>
                </a:cxn>
                <a:cxn ang="0">
                  <a:pos x="connsiteX1" y="connsiteY1"/>
                </a:cxn>
                <a:cxn ang="0">
                  <a:pos x="connsiteX2" y="connsiteY2"/>
                </a:cxn>
                <a:cxn ang="0">
                  <a:pos x="connsiteX3" y="connsiteY3"/>
                </a:cxn>
              </a:cxnLst>
              <a:rect l="l" t="t" r="r" b="b"/>
              <a:pathLst>
                <a:path w="476250" h="285750">
                  <a:moveTo>
                    <a:pt x="0" y="0"/>
                  </a:moveTo>
                  <a:lnTo>
                    <a:pt x="476250" y="0"/>
                  </a:lnTo>
                  <a:lnTo>
                    <a:pt x="476250" y="285750"/>
                  </a:lnTo>
                  <a:lnTo>
                    <a:pt x="0" y="285750"/>
                  </a:lnTo>
                  <a:close/>
                </a:path>
              </a:pathLst>
            </a:custGeom>
            <a:noFill/>
            <a:ln w="9525" cap="flat">
              <a:noFill/>
              <a:prstDash val="solid"/>
              <a:miter/>
            </a:ln>
          </p:spPr>
          <p:txBody>
            <a:bodyPr rtlCol="0" anchor="ctr"/>
            <a:lstStyle/>
            <a:p>
              <a:endParaRPr lang="de-DE"/>
            </a:p>
          </p:txBody>
        </p:sp>
        <p:pic>
          <p:nvPicPr>
            <p:cNvPr id="26" name="Grafik 25">
              <a:extLst>
                <a:ext uri="{FF2B5EF4-FFF2-40B4-BE49-F238E27FC236}">
                  <a16:creationId xmlns:a16="http://schemas.microsoft.com/office/drawing/2014/main" id="{67955674-BF0D-2DE6-9051-5710B23AC03C}"/>
                </a:ext>
              </a:extLst>
            </p:cNvPr>
            <p:cNvPicPr>
              <a:picLocks noChangeAspect="1"/>
            </p:cNvPicPr>
            <p:nvPr/>
          </p:nvPicPr>
          <p:blipFill>
            <a:blip r:embed="rId6"/>
            <a:stretch>
              <a:fillRect/>
            </a:stretch>
          </p:blipFill>
          <p:spPr>
            <a:xfrm rot="-5400000">
              <a:off x="8578850" y="3140075"/>
              <a:ext cx="171450" cy="300037"/>
            </a:xfrm>
            <a:custGeom>
              <a:avLst/>
              <a:gdLst>
                <a:gd name="connsiteX0" fmla="*/ 2 w 171450"/>
                <a:gd name="connsiteY0" fmla="*/ -4 h 300037"/>
                <a:gd name="connsiteX1" fmla="*/ 171452 w 171450"/>
                <a:gd name="connsiteY1" fmla="*/ -4 h 300037"/>
                <a:gd name="connsiteX2" fmla="*/ 171452 w 171450"/>
                <a:gd name="connsiteY2" fmla="*/ 300033 h 300037"/>
                <a:gd name="connsiteX3" fmla="*/ 2 w 171450"/>
                <a:gd name="connsiteY3" fmla="*/ 300033 h 300037"/>
              </a:gdLst>
              <a:ahLst/>
              <a:cxnLst>
                <a:cxn ang="0">
                  <a:pos x="connsiteX0" y="connsiteY0"/>
                </a:cxn>
                <a:cxn ang="0">
                  <a:pos x="connsiteX1" y="connsiteY1"/>
                </a:cxn>
                <a:cxn ang="0">
                  <a:pos x="connsiteX2" y="connsiteY2"/>
                </a:cxn>
                <a:cxn ang="0">
                  <a:pos x="connsiteX3" y="connsiteY3"/>
                </a:cxn>
              </a:cxnLst>
              <a:rect l="l" t="t" r="r" b="b"/>
              <a:pathLst>
                <a:path w="171450" h="300037">
                  <a:moveTo>
                    <a:pt x="2" y="-4"/>
                  </a:moveTo>
                  <a:lnTo>
                    <a:pt x="171452" y="-4"/>
                  </a:lnTo>
                  <a:lnTo>
                    <a:pt x="171452" y="300033"/>
                  </a:lnTo>
                  <a:lnTo>
                    <a:pt x="2" y="300033"/>
                  </a:lnTo>
                  <a:close/>
                </a:path>
              </a:pathLst>
            </a:custGeom>
          </p:spPr>
        </p:pic>
        <p:sp>
          <p:nvSpPr>
            <p:cNvPr id="27" name="Freihandform: Form 26">
              <a:extLst>
                <a:ext uri="{FF2B5EF4-FFF2-40B4-BE49-F238E27FC236}">
                  <a16:creationId xmlns:a16="http://schemas.microsoft.com/office/drawing/2014/main" id="{A37BA2E6-6C3E-2FEB-BB89-3F41F1CE83FB}"/>
                </a:ext>
              </a:extLst>
            </p:cNvPr>
            <p:cNvSpPr/>
            <p:nvPr/>
          </p:nvSpPr>
          <p:spPr>
            <a:xfrm>
              <a:off x="3183985" y="2904331"/>
              <a:ext cx="1524000" cy="857250"/>
            </a:xfrm>
            <a:custGeom>
              <a:avLst/>
              <a:gdLst>
                <a:gd name="connsiteX0" fmla="*/ 1395412 w 1524000"/>
                <a:gd name="connsiteY0" fmla="*/ 0 h 857250"/>
                <a:gd name="connsiteX1" fmla="*/ 1524000 w 1524000"/>
                <a:gd name="connsiteY1" fmla="*/ 128588 h 857250"/>
                <a:gd name="connsiteX2" fmla="*/ 1524000 w 1524000"/>
                <a:gd name="connsiteY2" fmla="*/ 728663 h 857250"/>
                <a:gd name="connsiteX3" fmla="*/ 1395412 w 1524000"/>
                <a:gd name="connsiteY3" fmla="*/ 857250 h 857250"/>
                <a:gd name="connsiteX4" fmla="*/ 128587 w 1524000"/>
                <a:gd name="connsiteY4" fmla="*/ 857250 h 857250"/>
                <a:gd name="connsiteX5" fmla="*/ 0 w 1524000"/>
                <a:gd name="connsiteY5" fmla="*/ 728663 h 857250"/>
                <a:gd name="connsiteX6" fmla="*/ 0 w 1524000"/>
                <a:gd name="connsiteY6" fmla="*/ 128588 h 857250"/>
                <a:gd name="connsiteX7" fmla="*/ 128587 w 1524000"/>
                <a:gd name="connsiteY7" fmla="*/ 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4000" h="857250">
                  <a:moveTo>
                    <a:pt x="1395412" y="0"/>
                  </a:moveTo>
                  <a:cubicBezTo>
                    <a:pt x="1466429" y="0"/>
                    <a:pt x="1524000" y="57571"/>
                    <a:pt x="1524000" y="128588"/>
                  </a:cubicBezTo>
                  <a:lnTo>
                    <a:pt x="1524000" y="728663"/>
                  </a:lnTo>
                  <a:cubicBezTo>
                    <a:pt x="1524000" y="799679"/>
                    <a:pt x="1466429" y="857250"/>
                    <a:pt x="1395412" y="857250"/>
                  </a:cubicBezTo>
                  <a:lnTo>
                    <a:pt x="128587" y="857250"/>
                  </a:lnTo>
                  <a:cubicBezTo>
                    <a:pt x="57570" y="857250"/>
                    <a:pt x="0" y="799679"/>
                    <a:pt x="0" y="728663"/>
                  </a:cubicBezTo>
                  <a:lnTo>
                    <a:pt x="0" y="128588"/>
                  </a:lnTo>
                  <a:cubicBezTo>
                    <a:pt x="0" y="57571"/>
                    <a:pt x="57570" y="0"/>
                    <a:pt x="128587" y="0"/>
                  </a:cubicBezTo>
                  <a:close/>
                </a:path>
              </a:pathLst>
            </a:custGeom>
            <a:solidFill>
              <a:srgbClr val="D5E8D4"/>
            </a:solidFill>
            <a:ln w="9525" cap="flat">
              <a:solidFill>
                <a:srgbClr val="82B366"/>
              </a:solidFill>
              <a:prstDash val="solid"/>
              <a:miter/>
            </a:ln>
          </p:spPr>
          <p:txBody>
            <a:bodyPr rtlCol="0" anchor="ctr"/>
            <a:lstStyle/>
            <a:p>
              <a:endParaRPr lang="de-DE"/>
            </a:p>
          </p:txBody>
        </p:sp>
        <p:pic>
          <p:nvPicPr>
            <p:cNvPr id="28" name="Grafik 27">
              <a:extLst>
                <a:ext uri="{FF2B5EF4-FFF2-40B4-BE49-F238E27FC236}">
                  <a16:creationId xmlns:a16="http://schemas.microsoft.com/office/drawing/2014/main" id="{42FE2B38-3B6D-19AF-2042-F9523FB1F3C1}"/>
                </a:ext>
              </a:extLst>
            </p:cNvPr>
            <p:cNvPicPr>
              <a:picLocks noChangeAspect="1"/>
            </p:cNvPicPr>
            <p:nvPr/>
          </p:nvPicPr>
          <p:blipFill>
            <a:blip r:embed="rId7"/>
            <a:stretch>
              <a:fillRect/>
            </a:stretch>
          </p:blipFill>
          <p:spPr>
            <a:xfrm>
              <a:off x="3294856" y="3442494"/>
              <a:ext cx="1314450" cy="300037"/>
            </a:xfrm>
            <a:custGeom>
              <a:avLst/>
              <a:gdLst>
                <a:gd name="connsiteX0" fmla="*/ -1 w 1314450"/>
                <a:gd name="connsiteY0" fmla="*/ -1 h 300037"/>
                <a:gd name="connsiteX1" fmla="*/ 1314450 w 1314450"/>
                <a:gd name="connsiteY1" fmla="*/ -1 h 300037"/>
                <a:gd name="connsiteX2" fmla="*/ 1314450 w 1314450"/>
                <a:gd name="connsiteY2" fmla="*/ 300037 h 300037"/>
                <a:gd name="connsiteX3" fmla="*/ -1 w 1314450"/>
                <a:gd name="connsiteY3" fmla="*/ 300037 h 300037"/>
              </a:gdLst>
              <a:ahLst/>
              <a:cxnLst>
                <a:cxn ang="0">
                  <a:pos x="connsiteX0" y="connsiteY0"/>
                </a:cxn>
                <a:cxn ang="0">
                  <a:pos x="connsiteX1" y="connsiteY1"/>
                </a:cxn>
                <a:cxn ang="0">
                  <a:pos x="connsiteX2" y="connsiteY2"/>
                </a:cxn>
                <a:cxn ang="0">
                  <a:pos x="connsiteX3" y="connsiteY3"/>
                </a:cxn>
              </a:cxnLst>
              <a:rect l="l" t="t" r="r" b="b"/>
              <a:pathLst>
                <a:path w="1314450" h="300037">
                  <a:moveTo>
                    <a:pt x="-1" y="-1"/>
                  </a:moveTo>
                  <a:lnTo>
                    <a:pt x="1314450" y="-1"/>
                  </a:lnTo>
                  <a:lnTo>
                    <a:pt x="1314450" y="300037"/>
                  </a:lnTo>
                  <a:lnTo>
                    <a:pt x="-1" y="300037"/>
                  </a:lnTo>
                  <a:close/>
                </a:path>
              </a:pathLst>
            </a:custGeom>
          </p:spPr>
        </p:pic>
        <p:pic>
          <p:nvPicPr>
            <p:cNvPr id="29" name="Grafik 28">
              <a:extLst>
                <a:ext uri="{FF2B5EF4-FFF2-40B4-BE49-F238E27FC236}">
                  <a16:creationId xmlns:a16="http://schemas.microsoft.com/office/drawing/2014/main" id="{136600C7-A901-6FEC-4F56-F358AD7C1E2E}"/>
                </a:ext>
              </a:extLst>
            </p:cNvPr>
            <p:cNvPicPr>
              <a:picLocks noChangeAspect="1"/>
            </p:cNvPicPr>
            <p:nvPr/>
          </p:nvPicPr>
          <p:blipFill>
            <a:blip r:embed="rId8"/>
            <a:stretch>
              <a:fillRect/>
            </a:stretch>
          </p:blipFill>
          <p:spPr>
            <a:xfrm>
              <a:off x="4346607" y="3423444"/>
              <a:ext cx="285750" cy="285750"/>
            </a:xfrm>
            <a:custGeom>
              <a:avLst/>
              <a:gdLst>
                <a:gd name="connsiteX0" fmla="*/ 0 w 285750"/>
                <a:gd name="connsiteY0" fmla="*/ 0 h 285750"/>
                <a:gd name="connsiteX1" fmla="*/ 285750 w 285750"/>
                <a:gd name="connsiteY1" fmla="*/ 0 h 285750"/>
                <a:gd name="connsiteX2" fmla="*/ 285750 w 285750"/>
                <a:gd name="connsiteY2" fmla="*/ 285750 h 285750"/>
                <a:gd name="connsiteX3" fmla="*/ 0 w 285750"/>
                <a:gd name="connsiteY3" fmla="*/ 285750 h 285750"/>
              </a:gdLst>
              <a:ahLst/>
              <a:cxnLst>
                <a:cxn ang="0">
                  <a:pos x="connsiteX0" y="connsiteY0"/>
                </a:cxn>
                <a:cxn ang="0">
                  <a:pos x="connsiteX1" y="connsiteY1"/>
                </a:cxn>
                <a:cxn ang="0">
                  <a:pos x="connsiteX2" y="connsiteY2"/>
                </a:cxn>
                <a:cxn ang="0">
                  <a:pos x="connsiteX3" y="connsiteY3"/>
                </a:cxn>
              </a:cxnLst>
              <a:rect l="l" t="t" r="r" b="b"/>
              <a:pathLst>
                <a:path w="285750" h="285750">
                  <a:moveTo>
                    <a:pt x="0" y="0"/>
                  </a:moveTo>
                  <a:lnTo>
                    <a:pt x="285750" y="0"/>
                  </a:lnTo>
                  <a:lnTo>
                    <a:pt x="285750" y="285750"/>
                  </a:lnTo>
                  <a:lnTo>
                    <a:pt x="0" y="285750"/>
                  </a:lnTo>
                  <a:close/>
                </a:path>
              </a:pathLst>
            </a:custGeom>
          </p:spPr>
        </p:pic>
        <p:sp>
          <p:nvSpPr>
            <p:cNvPr id="30" name="Freihandform: Form 29">
              <a:extLst>
                <a:ext uri="{FF2B5EF4-FFF2-40B4-BE49-F238E27FC236}">
                  <a16:creationId xmlns:a16="http://schemas.microsoft.com/office/drawing/2014/main" id="{029D61D2-7DEC-940D-1CCE-34BBECC591D4}"/>
                </a:ext>
              </a:extLst>
            </p:cNvPr>
            <p:cNvSpPr/>
            <p:nvPr/>
          </p:nvSpPr>
          <p:spPr>
            <a:xfrm>
              <a:off x="3298571" y="2999581"/>
              <a:ext cx="1294828" cy="357187"/>
            </a:xfrm>
            <a:custGeom>
              <a:avLst/>
              <a:gdLst>
                <a:gd name="connsiteX0" fmla="*/ 1241203 w 1294828"/>
                <a:gd name="connsiteY0" fmla="*/ 0 h 357187"/>
                <a:gd name="connsiteX1" fmla="*/ 1294829 w 1294828"/>
                <a:gd name="connsiteY1" fmla="*/ 53626 h 357187"/>
                <a:gd name="connsiteX2" fmla="*/ 1294829 w 1294828"/>
                <a:gd name="connsiteY2" fmla="*/ 303562 h 357187"/>
                <a:gd name="connsiteX3" fmla="*/ 1241203 w 1294828"/>
                <a:gd name="connsiteY3" fmla="*/ 357188 h 357187"/>
                <a:gd name="connsiteX4" fmla="*/ 53626 w 1294828"/>
                <a:gd name="connsiteY4" fmla="*/ 357188 h 357187"/>
                <a:gd name="connsiteX5" fmla="*/ 0 w 1294828"/>
                <a:gd name="connsiteY5" fmla="*/ 303562 h 357187"/>
                <a:gd name="connsiteX6" fmla="*/ 0 w 1294828"/>
                <a:gd name="connsiteY6" fmla="*/ 53626 h 357187"/>
                <a:gd name="connsiteX7" fmla="*/ 53626 w 1294828"/>
                <a:gd name="connsiteY7" fmla="*/ 0 h 35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4828" h="357187">
                  <a:moveTo>
                    <a:pt x="1241203" y="0"/>
                  </a:moveTo>
                  <a:cubicBezTo>
                    <a:pt x="1270820" y="0"/>
                    <a:pt x="1294829" y="24009"/>
                    <a:pt x="1294829" y="53626"/>
                  </a:cubicBezTo>
                  <a:lnTo>
                    <a:pt x="1294829" y="303562"/>
                  </a:lnTo>
                  <a:cubicBezTo>
                    <a:pt x="1294829" y="333179"/>
                    <a:pt x="1270820" y="357188"/>
                    <a:pt x="1241203" y="357188"/>
                  </a:cubicBezTo>
                  <a:lnTo>
                    <a:pt x="53626" y="357188"/>
                  </a:lnTo>
                  <a:cubicBezTo>
                    <a:pt x="24009" y="357188"/>
                    <a:pt x="0" y="333179"/>
                    <a:pt x="0" y="303562"/>
                  </a:cubicBezTo>
                  <a:lnTo>
                    <a:pt x="0" y="53626"/>
                  </a:lnTo>
                  <a:cubicBezTo>
                    <a:pt x="0" y="24009"/>
                    <a:pt x="24009" y="0"/>
                    <a:pt x="53626" y="0"/>
                  </a:cubicBezTo>
                  <a:close/>
                </a:path>
              </a:pathLst>
            </a:custGeom>
            <a:solidFill>
              <a:srgbClr val="FFFFFF"/>
            </a:solidFill>
            <a:ln w="9525" cap="flat">
              <a:solidFill>
                <a:srgbClr val="000000"/>
              </a:solidFill>
              <a:custDash>
                <a:ds d="225000" sp="225000"/>
              </a:custDash>
              <a:miter/>
            </a:ln>
          </p:spPr>
          <p:txBody>
            <a:bodyPr rtlCol="0" anchor="ctr"/>
            <a:lstStyle/>
            <a:p>
              <a:endParaRPr lang="de-DE"/>
            </a:p>
          </p:txBody>
        </p:sp>
        <p:pic>
          <p:nvPicPr>
            <p:cNvPr id="31" name="Grafik 30">
              <a:extLst>
                <a:ext uri="{FF2B5EF4-FFF2-40B4-BE49-F238E27FC236}">
                  <a16:creationId xmlns:a16="http://schemas.microsoft.com/office/drawing/2014/main" id="{8D876B3B-008E-289B-B41B-D8A74D969D2A}"/>
                </a:ext>
              </a:extLst>
            </p:cNvPr>
            <p:cNvPicPr>
              <a:picLocks noChangeAspect="1"/>
            </p:cNvPicPr>
            <p:nvPr/>
          </p:nvPicPr>
          <p:blipFill>
            <a:blip r:embed="rId9"/>
            <a:stretch>
              <a:fillRect/>
            </a:stretch>
          </p:blipFill>
          <p:spPr>
            <a:xfrm>
              <a:off x="3361531" y="3051969"/>
              <a:ext cx="1228725" cy="300037"/>
            </a:xfrm>
            <a:custGeom>
              <a:avLst/>
              <a:gdLst>
                <a:gd name="connsiteX0" fmla="*/ -1 w 1228725"/>
                <a:gd name="connsiteY0" fmla="*/ -1 h 300037"/>
                <a:gd name="connsiteX1" fmla="*/ 1228725 w 1228725"/>
                <a:gd name="connsiteY1" fmla="*/ -1 h 300037"/>
                <a:gd name="connsiteX2" fmla="*/ 1228725 w 1228725"/>
                <a:gd name="connsiteY2" fmla="*/ 300037 h 300037"/>
                <a:gd name="connsiteX3" fmla="*/ -1 w 1228725"/>
                <a:gd name="connsiteY3" fmla="*/ 300037 h 300037"/>
              </a:gdLst>
              <a:ahLst/>
              <a:cxnLst>
                <a:cxn ang="0">
                  <a:pos x="connsiteX0" y="connsiteY0"/>
                </a:cxn>
                <a:cxn ang="0">
                  <a:pos x="connsiteX1" y="connsiteY1"/>
                </a:cxn>
                <a:cxn ang="0">
                  <a:pos x="connsiteX2" y="connsiteY2"/>
                </a:cxn>
                <a:cxn ang="0">
                  <a:pos x="connsiteX3" y="connsiteY3"/>
                </a:cxn>
              </a:cxnLst>
              <a:rect l="l" t="t" r="r" b="b"/>
              <a:pathLst>
                <a:path w="1228725" h="300037">
                  <a:moveTo>
                    <a:pt x="-1" y="-1"/>
                  </a:moveTo>
                  <a:lnTo>
                    <a:pt x="1228725" y="-1"/>
                  </a:lnTo>
                  <a:lnTo>
                    <a:pt x="1228725" y="300037"/>
                  </a:lnTo>
                  <a:lnTo>
                    <a:pt x="-1" y="300037"/>
                  </a:lnTo>
                  <a:close/>
                </a:path>
              </a:pathLst>
            </a:custGeom>
          </p:spPr>
        </p:pic>
        <p:sp>
          <p:nvSpPr>
            <p:cNvPr id="32" name="Freihandform: Form 31">
              <a:extLst>
                <a:ext uri="{FF2B5EF4-FFF2-40B4-BE49-F238E27FC236}">
                  <a16:creationId xmlns:a16="http://schemas.microsoft.com/office/drawing/2014/main" id="{35A3C8A2-C0E8-7D5D-7BDF-8AEC88630744}"/>
                </a:ext>
              </a:extLst>
            </p:cNvPr>
            <p:cNvSpPr/>
            <p:nvPr/>
          </p:nvSpPr>
          <p:spPr>
            <a:xfrm>
              <a:off x="4995069" y="1975644"/>
              <a:ext cx="2095500" cy="1857375"/>
            </a:xfrm>
            <a:custGeom>
              <a:avLst/>
              <a:gdLst>
                <a:gd name="connsiteX0" fmla="*/ 1816894 w 2095500"/>
                <a:gd name="connsiteY0" fmla="*/ 0 h 1857375"/>
                <a:gd name="connsiteX1" fmla="*/ 2095500 w 2095500"/>
                <a:gd name="connsiteY1" fmla="*/ 278606 h 1857375"/>
                <a:gd name="connsiteX2" fmla="*/ 2095500 w 2095500"/>
                <a:gd name="connsiteY2" fmla="*/ 1578769 h 1857375"/>
                <a:gd name="connsiteX3" fmla="*/ 1816894 w 2095500"/>
                <a:gd name="connsiteY3" fmla="*/ 1857375 h 1857375"/>
                <a:gd name="connsiteX4" fmla="*/ 278606 w 2095500"/>
                <a:gd name="connsiteY4" fmla="*/ 1857375 h 1857375"/>
                <a:gd name="connsiteX5" fmla="*/ 0 w 2095500"/>
                <a:gd name="connsiteY5" fmla="*/ 1578769 h 1857375"/>
                <a:gd name="connsiteX6" fmla="*/ 0 w 2095500"/>
                <a:gd name="connsiteY6" fmla="*/ 278606 h 1857375"/>
                <a:gd name="connsiteX7" fmla="*/ 278606 w 2095500"/>
                <a:gd name="connsiteY7" fmla="*/ 0 h 185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5500" h="1857375">
                  <a:moveTo>
                    <a:pt x="1816894" y="0"/>
                  </a:moveTo>
                  <a:cubicBezTo>
                    <a:pt x="1970764" y="0"/>
                    <a:pt x="2095500" y="124736"/>
                    <a:pt x="2095500" y="278606"/>
                  </a:cubicBezTo>
                  <a:lnTo>
                    <a:pt x="2095500" y="1578769"/>
                  </a:lnTo>
                  <a:cubicBezTo>
                    <a:pt x="2095500" y="1732639"/>
                    <a:pt x="1970764" y="1857375"/>
                    <a:pt x="1816894" y="1857375"/>
                  </a:cubicBezTo>
                  <a:lnTo>
                    <a:pt x="278606" y="1857375"/>
                  </a:lnTo>
                  <a:cubicBezTo>
                    <a:pt x="124736" y="1857375"/>
                    <a:pt x="0" y="1732639"/>
                    <a:pt x="0" y="1578769"/>
                  </a:cubicBezTo>
                  <a:lnTo>
                    <a:pt x="0" y="278606"/>
                  </a:lnTo>
                  <a:cubicBezTo>
                    <a:pt x="0" y="124736"/>
                    <a:pt x="124736" y="0"/>
                    <a:pt x="278606" y="0"/>
                  </a:cubicBezTo>
                  <a:close/>
                </a:path>
              </a:pathLst>
            </a:custGeom>
            <a:solidFill>
              <a:srgbClr val="DAE8FC"/>
            </a:solidFill>
            <a:ln w="9525" cap="flat">
              <a:solidFill>
                <a:srgbClr val="6C8EBF"/>
              </a:solidFill>
              <a:prstDash val="solid"/>
              <a:miter/>
            </a:ln>
          </p:spPr>
          <p:txBody>
            <a:bodyPr rtlCol="0" anchor="ctr"/>
            <a:lstStyle/>
            <a:p>
              <a:endParaRPr lang="de-DE"/>
            </a:p>
          </p:txBody>
        </p:sp>
        <p:pic>
          <p:nvPicPr>
            <p:cNvPr id="33" name="Grafik 32">
              <a:extLst>
                <a:ext uri="{FF2B5EF4-FFF2-40B4-BE49-F238E27FC236}">
                  <a16:creationId xmlns:a16="http://schemas.microsoft.com/office/drawing/2014/main" id="{DCF45252-CFBF-D371-3B7D-D36505903CA6}"/>
                </a:ext>
              </a:extLst>
            </p:cNvPr>
            <p:cNvPicPr>
              <a:picLocks noChangeAspect="1"/>
            </p:cNvPicPr>
            <p:nvPr/>
          </p:nvPicPr>
          <p:blipFill>
            <a:blip r:embed="rId10"/>
            <a:stretch>
              <a:fillRect/>
            </a:stretch>
          </p:blipFill>
          <p:spPr>
            <a:xfrm>
              <a:off x="5066506" y="3442494"/>
              <a:ext cx="2019300" cy="300037"/>
            </a:xfrm>
            <a:custGeom>
              <a:avLst/>
              <a:gdLst>
                <a:gd name="connsiteX0" fmla="*/ -1 w 2019300"/>
                <a:gd name="connsiteY0" fmla="*/ -1 h 300037"/>
                <a:gd name="connsiteX1" fmla="*/ 2019300 w 2019300"/>
                <a:gd name="connsiteY1" fmla="*/ -1 h 300037"/>
                <a:gd name="connsiteX2" fmla="*/ 2019300 w 2019300"/>
                <a:gd name="connsiteY2" fmla="*/ 300037 h 300037"/>
                <a:gd name="connsiteX3" fmla="*/ -1 w 2019300"/>
                <a:gd name="connsiteY3" fmla="*/ 300037 h 300037"/>
              </a:gdLst>
              <a:ahLst/>
              <a:cxnLst>
                <a:cxn ang="0">
                  <a:pos x="connsiteX0" y="connsiteY0"/>
                </a:cxn>
                <a:cxn ang="0">
                  <a:pos x="connsiteX1" y="connsiteY1"/>
                </a:cxn>
                <a:cxn ang="0">
                  <a:pos x="connsiteX2" y="connsiteY2"/>
                </a:cxn>
                <a:cxn ang="0">
                  <a:pos x="connsiteX3" y="connsiteY3"/>
                </a:cxn>
              </a:cxnLst>
              <a:rect l="l" t="t" r="r" b="b"/>
              <a:pathLst>
                <a:path w="2019300" h="300037">
                  <a:moveTo>
                    <a:pt x="-1" y="-1"/>
                  </a:moveTo>
                  <a:lnTo>
                    <a:pt x="2019300" y="-1"/>
                  </a:lnTo>
                  <a:lnTo>
                    <a:pt x="2019300" y="300037"/>
                  </a:lnTo>
                  <a:lnTo>
                    <a:pt x="-1" y="300037"/>
                  </a:lnTo>
                  <a:close/>
                </a:path>
              </a:pathLst>
            </a:custGeom>
          </p:spPr>
        </p:pic>
        <p:sp>
          <p:nvSpPr>
            <p:cNvPr id="34" name="Freihandform: Form 33">
              <a:extLst>
                <a:ext uri="{FF2B5EF4-FFF2-40B4-BE49-F238E27FC236}">
                  <a16:creationId xmlns:a16="http://schemas.microsoft.com/office/drawing/2014/main" id="{60203BF1-3046-414B-C6A8-C8DF4C8540EC}"/>
                </a:ext>
              </a:extLst>
            </p:cNvPr>
            <p:cNvSpPr/>
            <p:nvPr/>
          </p:nvSpPr>
          <p:spPr>
            <a:xfrm>
              <a:off x="5105368" y="2118519"/>
              <a:ext cx="1874900" cy="1238250"/>
            </a:xfrm>
            <a:custGeom>
              <a:avLst/>
              <a:gdLst>
                <a:gd name="connsiteX0" fmla="*/ 1689163 w 1874900"/>
                <a:gd name="connsiteY0" fmla="*/ 0 h 1238250"/>
                <a:gd name="connsiteX1" fmla="*/ 1874901 w 1874900"/>
                <a:gd name="connsiteY1" fmla="*/ 185738 h 1238250"/>
                <a:gd name="connsiteX2" fmla="*/ 1874901 w 1874900"/>
                <a:gd name="connsiteY2" fmla="*/ 1052513 h 1238250"/>
                <a:gd name="connsiteX3" fmla="*/ 1689163 w 1874900"/>
                <a:gd name="connsiteY3" fmla="*/ 1238250 h 1238250"/>
                <a:gd name="connsiteX4" fmla="*/ 185737 w 1874900"/>
                <a:gd name="connsiteY4" fmla="*/ 1238250 h 1238250"/>
                <a:gd name="connsiteX5" fmla="*/ 0 w 1874900"/>
                <a:gd name="connsiteY5" fmla="*/ 1052513 h 1238250"/>
                <a:gd name="connsiteX6" fmla="*/ 0 w 1874900"/>
                <a:gd name="connsiteY6" fmla="*/ 185738 h 1238250"/>
                <a:gd name="connsiteX7" fmla="*/ 185737 w 1874900"/>
                <a:gd name="connsiteY7" fmla="*/ 0 h 123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4900" h="1238250">
                  <a:moveTo>
                    <a:pt x="1689163" y="0"/>
                  </a:moveTo>
                  <a:cubicBezTo>
                    <a:pt x="1791743" y="0"/>
                    <a:pt x="1874901" y="83158"/>
                    <a:pt x="1874901" y="185738"/>
                  </a:cubicBezTo>
                  <a:lnTo>
                    <a:pt x="1874901" y="1052513"/>
                  </a:lnTo>
                  <a:cubicBezTo>
                    <a:pt x="1874901" y="1155092"/>
                    <a:pt x="1791743" y="1238250"/>
                    <a:pt x="1689163" y="1238250"/>
                  </a:cubicBezTo>
                  <a:lnTo>
                    <a:pt x="185737" y="1238250"/>
                  </a:lnTo>
                  <a:cubicBezTo>
                    <a:pt x="83157" y="1238250"/>
                    <a:pt x="0" y="1155092"/>
                    <a:pt x="0" y="1052513"/>
                  </a:cubicBezTo>
                  <a:lnTo>
                    <a:pt x="0" y="185738"/>
                  </a:lnTo>
                  <a:cubicBezTo>
                    <a:pt x="0" y="83158"/>
                    <a:pt x="83157" y="0"/>
                    <a:pt x="185737" y="0"/>
                  </a:cubicBezTo>
                  <a:close/>
                </a:path>
              </a:pathLst>
            </a:custGeom>
            <a:solidFill>
              <a:srgbClr val="FFFFFF"/>
            </a:solidFill>
            <a:ln w="9525" cap="flat">
              <a:solidFill>
                <a:srgbClr val="000000"/>
              </a:solidFill>
              <a:custDash>
                <a:ds d="225000" sp="225000"/>
              </a:custDash>
              <a:miter/>
            </a:ln>
          </p:spPr>
          <p:txBody>
            <a:bodyPr rtlCol="0" anchor="ctr"/>
            <a:lstStyle/>
            <a:p>
              <a:endParaRPr lang="de-DE"/>
            </a:p>
          </p:txBody>
        </p:sp>
        <p:pic>
          <p:nvPicPr>
            <p:cNvPr id="35" name="Grafik 34">
              <a:extLst>
                <a:ext uri="{FF2B5EF4-FFF2-40B4-BE49-F238E27FC236}">
                  <a16:creationId xmlns:a16="http://schemas.microsoft.com/office/drawing/2014/main" id="{A4E1EE5B-1A57-E0A9-8664-165BFA97E5FA}"/>
                </a:ext>
              </a:extLst>
            </p:cNvPr>
            <p:cNvPicPr>
              <a:picLocks noChangeAspect="1"/>
            </p:cNvPicPr>
            <p:nvPr/>
          </p:nvPicPr>
          <p:blipFill>
            <a:blip r:embed="rId11"/>
            <a:stretch>
              <a:fillRect/>
            </a:stretch>
          </p:blipFill>
          <p:spPr>
            <a:xfrm>
              <a:off x="5114131" y="1566069"/>
              <a:ext cx="1857375" cy="1814512"/>
            </a:xfrm>
            <a:custGeom>
              <a:avLst/>
              <a:gdLst>
                <a:gd name="connsiteX0" fmla="*/ -1 w 1857375"/>
                <a:gd name="connsiteY0" fmla="*/ -1 h 1814512"/>
                <a:gd name="connsiteX1" fmla="*/ 1857375 w 1857375"/>
                <a:gd name="connsiteY1" fmla="*/ -1 h 1814512"/>
                <a:gd name="connsiteX2" fmla="*/ 1857375 w 1857375"/>
                <a:gd name="connsiteY2" fmla="*/ 1814512 h 1814512"/>
                <a:gd name="connsiteX3" fmla="*/ -1 w 1857375"/>
                <a:gd name="connsiteY3" fmla="*/ 1814512 h 1814512"/>
              </a:gdLst>
              <a:ahLst/>
              <a:cxnLst>
                <a:cxn ang="0">
                  <a:pos x="connsiteX0" y="connsiteY0"/>
                </a:cxn>
                <a:cxn ang="0">
                  <a:pos x="connsiteX1" y="connsiteY1"/>
                </a:cxn>
                <a:cxn ang="0">
                  <a:pos x="connsiteX2" y="connsiteY2"/>
                </a:cxn>
                <a:cxn ang="0">
                  <a:pos x="connsiteX3" y="connsiteY3"/>
                </a:cxn>
              </a:cxnLst>
              <a:rect l="l" t="t" r="r" b="b"/>
              <a:pathLst>
                <a:path w="1857375" h="1814512">
                  <a:moveTo>
                    <a:pt x="-1" y="-1"/>
                  </a:moveTo>
                  <a:lnTo>
                    <a:pt x="1857375" y="-1"/>
                  </a:lnTo>
                  <a:lnTo>
                    <a:pt x="1857375" y="1814512"/>
                  </a:lnTo>
                  <a:lnTo>
                    <a:pt x="-1" y="1814512"/>
                  </a:lnTo>
                  <a:close/>
                </a:path>
              </a:pathLst>
            </a:custGeom>
          </p:spPr>
        </p:pic>
        <p:pic>
          <p:nvPicPr>
            <p:cNvPr id="36" name="Grafik 35">
              <a:extLst>
                <a:ext uri="{FF2B5EF4-FFF2-40B4-BE49-F238E27FC236}">
                  <a16:creationId xmlns:a16="http://schemas.microsoft.com/office/drawing/2014/main" id="{3A59A705-98F7-0110-3BD4-53D5BA87A8C0}"/>
                </a:ext>
              </a:extLst>
            </p:cNvPr>
            <p:cNvPicPr>
              <a:picLocks noChangeAspect="1"/>
            </p:cNvPicPr>
            <p:nvPr/>
          </p:nvPicPr>
          <p:blipFill>
            <a:blip r:embed="rId8"/>
            <a:stretch>
              <a:fillRect/>
            </a:stretch>
          </p:blipFill>
          <p:spPr>
            <a:xfrm>
              <a:off x="6736905" y="3437731"/>
              <a:ext cx="285750" cy="285750"/>
            </a:xfrm>
            <a:custGeom>
              <a:avLst/>
              <a:gdLst>
                <a:gd name="connsiteX0" fmla="*/ 0 w 285750"/>
                <a:gd name="connsiteY0" fmla="*/ 0 h 285750"/>
                <a:gd name="connsiteX1" fmla="*/ 285750 w 285750"/>
                <a:gd name="connsiteY1" fmla="*/ 0 h 285750"/>
                <a:gd name="connsiteX2" fmla="*/ 285750 w 285750"/>
                <a:gd name="connsiteY2" fmla="*/ 285750 h 285750"/>
                <a:gd name="connsiteX3" fmla="*/ 0 w 285750"/>
                <a:gd name="connsiteY3" fmla="*/ 285750 h 285750"/>
              </a:gdLst>
              <a:ahLst/>
              <a:cxnLst>
                <a:cxn ang="0">
                  <a:pos x="connsiteX0" y="connsiteY0"/>
                </a:cxn>
                <a:cxn ang="0">
                  <a:pos x="connsiteX1" y="connsiteY1"/>
                </a:cxn>
                <a:cxn ang="0">
                  <a:pos x="connsiteX2" y="connsiteY2"/>
                </a:cxn>
                <a:cxn ang="0">
                  <a:pos x="connsiteX3" y="connsiteY3"/>
                </a:cxn>
              </a:cxnLst>
              <a:rect l="l" t="t" r="r" b="b"/>
              <a:pathLst>
                <a:path w="285750" h="285750">
                  <a:moveTo>
                    <a:pt x="0" y="0"/>
                  </a:moveTo>
                  <a:lnTo>
                    <a:pt x="285750" y="0"/>
                  </a:lnTo>
                  <a:lnTo>
                    <a:pt x="285750" y="285750"/>
                  </a:lnTo>
                  <a:lnTo>
                    <a:pt x="0" y="285750"/>
                  </a:lnTo>
                  <a:close/>
                </a:path>
              </a:pathLst>
            </a:custGeom>
          </p:spPr>
        </p:pic>
        <p:sp>
          <p:nvSpPr>
            <p:cNvPr id="37" name="Freihandform: Form 36">
              <a:extLst>
                <a:ext uri="{FF2B5EF4-FFF2-40B4-BE49-F238E27FC236}">
                  <a16:creationId xmlns:a16="http://schemas.microsoft.com/office/drawing/2014/main" id="{885635BC-5610-46CD-B133-C5D8596F489A}"/>
                </a:ext>
              </a:extLst>
            </p:cNvPr>
            <p:cNvSpPr/>
            <p:nvPr/>
          </p:nvSpPr>
          <p:spPr>
            <a:xfrm>
              <a:off x="5215668" y="2213769"/>
              <a:ext cx="772001" cy="857250"/>
            </a:xfrm>
            <a:custGeom>
              <a:avLst/>
              <a:gdLst>
                <a:gd name="connsiteX0" fmla="*/ 656177 w 772001"/>
                <a:gd name="connsiteY0" fmla="*/ 0 h 857250"/>
                <a:gd name="connsiteX1" fmla="*/ 772001 w 772001"/>
                <a:gd name="connsiteY1" fmla="*/ 115824 h 857250"/>
                <a:gd name="connsiteX2" fmla="*/ 772001 w 772001"/>
                <a:gd name="connsiteY2" fmla="*/ 741426 h 857250"/>
                <a:gd name="connsiteX3" fmla="*/ 656177 w 772001"/>
                <a:gd name="connsiteY3" fmla="*/ 857250 h 857250"/>
                <a:gd name="connsiteX4" fmla="*/ 115824 w 772001"/>
                <a:gd name="connsiteY4" fmla="*/ 857250 h 857250"/>
                <a:gd name="connsiteX5" fmla="*/ 0 w 772001"/>
                <a:gd name="connsiteY5" fmla="*/ 741426 h 857250"/>
                <a:gd name="connsiteX6" fmla="*/ 0 w 772001"/>
                <a:gd name="connsiteY6" fmla="*/ 115824 h 857250"/>
                <a:gd name="connsiteX7" fmla="*/ 115824 w 772001"/>
                <a:gd name="connsiteY7" fmla="*/ 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2001" h="857250">
                  <a:moveTo>
                    <a:pt x="656177" y="0"/>
                  </a:moveTo>
                  <a:cubicBezTo>
                    <a:pt x="720145" y="0"/>
                    <a:pt x="772001" y="51856"/>
                    <a:pt x="772001" y="115824"/>
                  </a:cubicBezTo>
                  <a:lnTo>
                    <a:pt x="772001" y="741426"/>
                  </a:lnTo>
                  <a:cubicBezTo>
                    <a:pt x="772001" y="805394"/>
                    <a:pt x="720145" y="857250"/>
                    <a:pt x="656177" y="857250"/>
                  </a:cubicBezTo>
                  <a:lnTo>
                    <a:pt x="115824" y="857250"/>
                  </a:lnTo>
                  <a:cubicBezTo>
                    <a:pt x="51856" y="857250"/>
                    <a:pt x="0" y="805394"/>
                    <a:pt x="0" y="741426"/>
                  </a:cubicBezTo>
                  <a:lnTo>
                    <a:pt x="0" y="115824"/>
                  </a:lnTo>
                  <a:cubicBezTo>
                    <a:pt x="0" y="51856"/>
                    <a:pt x="51856" y="0"/>
                    <a:pt x="115824" y="0"/>
                  </a:cubicBezTo>
                  <a:close/>
                </a:path>
              </a:pathLst>
            </a:custGeom>
            <a:solidFill>
              <a:srgbClr val="FFFFFF"/>
            </a:solidFill>
            <a:ln w="9525" cap="flat">
              <a:solidFill>
                <a:srgbClr val="000000"/>
              </a:solidFill>
              <a:custDash>
                <a:ds d="225000" sp="225000"/>
              </a:custDash>
              <a:miter/>
            </a:ln>
          </p:spPr>
          <p:txBody>
            <a:bodyPr rtlCol="0" anchor="ctr"/>
            <a:lstStyle/>
            <a:p>
              <a:endParaRPr lang="de-DE"/>
            </a:p>
          </p:txBody>
        </p:sp>
        <p:pic>
          <p:nvPicPr>
            <p:cNvPr id="38" name="Grafik 37">
              <a:extLst>
                <a:ext uri="{FF2B5EF4-FFF2-40B4-BE49-F238E27FC236}">
                  <a16:creationId xmlns:a16="http://schemas.microsoft.com/office/drawing/2014/main" id="{EC9EE09D-DF25-B3A4-F89C-F21322EA426D}"/>
                </a:ext>
              </a:extLst>
            </p:cNvPr>
            <p:cNvPicPr>
              <a:picLocks noChangeAspect="1"/>
            </p:cNvPicPr>
            <p:nvPr/>
          </p:nvPicPr>
          <p:blipFill>
            <a:blip r:embed="rId12"/>
            <a:stretch>
              <a:fillRect/>
            </a:stretch>
          </p:blipFill>
          <p:spPr>
            <a:xfrm>
              <a:off x="5218906" y="2389981"/>
              <a:ext cx="752475" cy="557212"/>
            </a:xfrm>
            <a:custGeom>
              <a:avLst/>
              <a:gdLst>
                <a:gd name="connsiteX0" fmla="*/ -1 w 752475"/>
                <a:gd name="connsiteY0" fmla="*/ -1 h 557212"/>
                <a:gd name="connsiteX1" fmla="*/ 752475 w 752475"/>
                <a:gd name="connsiteY1" fmla="*/ -1 h 557212"/>
                <a:gd name="connsiteX2" fmla="*/ 752475 w 752475"/>
                <a:gd name="connsiteY2" fmla="*/ 557212 h 557212"/>
                <a:gd name="connsiteX3" fmla="*/ -1 w 752475"/>
                <a:gd name="connsiteY3" fmla="*/ 557212 h 557212"/>
              </a:gdLst>
              <a:ahLst/>
              <a:cxnLst>
                <a:cxn ang="0">
                  <a:pos x="connsiteX0" y="connsiteY0"/>
                </a:cxn>
                <a:cxn ang="0">
                  <a:pos x="connsiteX1" y="connsiteY1"/>
                </a:cxn>
                <a:cxn ang="0">
                  <a:pos x="connsiteX2" y="connsiteY2"/>
                </a:cxn>
                <a:cxn ang="0">
                  <a:pos x="connsiteX3" y="connsiteY3"/>
                </a:cxn>
              </a:cxnLst>
              <a:rect l="l" t="t" r="r" b="b"/>
              <a:pathLst>
                <a:path w="752475" h="557212">
                  <a:moveTo>
                    <a:pt x="-1" y="-1"/>
                  </a:moveTo>
                  <a:lnTo>
                    <a:pt x="752475" y="-1"/>
                  </a:lnTo>
                  <a:lnTo>
                    <a:pt x="752475" y="557212"/>
                  </a:lnTo>
                  <a:lnTo>
                    <a:pt x="-1" y="557212"/>
                  </a:lnTo>
                  <a:close/>
                </a:path>
              </a:pathLst>
            </a:custGeom>
          </p:spPr>
        </p:pic>
        <p:sp>
          <p:nvSpPr>
            <p:cNvPr id="39" name="Freihandform: Form 38">
              <a:extLst>
                <a:ext uri="{FF2B5EF4-FFF2-40B4-BE49-F238E27FC236}">
                  <a16:creationId xmlns:a16="http://schemas.microsoft.com/office/drawing/2014/main" id="{D328E1D6-E76D-B329-41D4-ACBF85B0785E}"/>
                </a:ext>
              </a:extLst>
            </p:cNvPr>
            <p:cNvSpPr/>
            <p:nvPr/>
          </p:nvSpPr>
          <p:spPr>
            <a:xfrm>
              <a:off x="6097968" y="2213769"/>
              <a:ext cx="772001" cy="857250"/>
            </a:xfrm>
            <a:custGeom>
              <a:avLst/>
              <a:gdLst>
                <a:gd name="connsiteX0" fmla="*/ 656177 w 772001"/>
                <a:gd name="connsiteY0" fmla="*/ 0 h 857250"/>
                <a:gd name="connsiteX1" fmla="*/ 772001 w 772001"/>
                <a:gd name="connsiteY1" fmla="*/ 115824 h 857250"/>
                <a:gd name="connsiteX2" fmla="*/ 772001 w 772001"/>
                <a:gd name="connsiteY2" fmla="*/ 741426 h 857250"/>
                <a:gd name="connsiteX3" fmla="*/ 656177 w 772001"/>
                <a:gd name="connsiteY3" fmla="*/ 857250 h 857250"/>
                <a:gd name="connsiteX4" fmla="*/ 115824 w 772001"/>
                <a:gd name="connsiteY4" fmla="*/ 857250 h 857250"/>
                <a:gd name="connsiteX5" fmla="*/ 0 w 772001"/>
                <a:gd name="connsiteY5" fmla="*/ 741426 h 857250"/>
                <a:gd name="connsiteX6" fmla="*/ 0 w 772001"/>
                <a:gd name="connsiteY6" fmla="*/ 115824 h 857250"/>
                <a:gd name="connsiteX7" fmla="*/ 115824 w 772001"/>
                <a:gd name="connsiteY7" fmla="*/ 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2001" h="857250">
                  <a:moveTo>
                    <a:pt x="656177" y="0"/>
                  </a:moveTo>
                  <a:cubicBezTo>
                    <a:pt x="720145" y="0"/>
                    <a:pt x="772001" y="51856"/>
                    <a:pt x="772001" y="115824"/>
                  </a:cubicBezTo>
                  <a:lnTo>
                    <a:pt x="772001" y="741426"/>
                  </a:lnTo>
                  <a:cubicBezTo>
                    <a:pt x="772001" y="805394"/>
                    <a:pt x="720145" y="857250"/>
                    <a:pt x="656177" y="857250"/>
                  </a:cubicBezTo>
                  <a:lnTo>
                    <a:pt x="115824" y="857250"/>
                  </a:lnTo>
                  <a:cubicBezTo>
                    <a:pt x="51856" y="857250"/>
                    <a:pt x="0" y="805394"/>
                    <a:pt x="0" y="741426"/>
                  </a:cubicBezTo>
                  <a:lnTo>
                    <a:pt x="0" y="115824"/>
                  </a:lnTo>
                  <a:cubicBezTo>
                    <a:pt x="0" y="51856"/>
                    <a:pt x="51856" y="0"/>
                    <a:pt x="115824" y="0"/>
                  </a:cubicBezTo>
                  <a:close/>
                </a:path>
              </a:pathLst>
            </a:custGeom>
            <a:solidFill>
              <a:srgbClr val="FFFFFF"/>
            </a:solidFill>
            <a:ln w="9525" cap="flat">
              <a:solidFill>
                <a:srgbClr val="000000"/>
              </a:solidFill>
              <a:custDash>
                <a:ds d="225000" sp="225000"/>
              </a:custDash>
              <a:miter/>
            </a:ln>
          </p:spPr>
          <p:txBody>
            <a:bodyPr rtlCol="0" anchor="ctr"/>
            <a:lstStyle/>
            <a:p>
              <a:endParaRPr lang="de-DE"/>
            </a:p>
          </p:txBody>
        </p:sp>
        <p:pic>
          <p:nvPicPr>
            <p:cNvPr id="40" name="Grafik 39">
              <a:extLst>
                <a:ext uri="{FF2B5EF4-FFF2-40B4-BE49-F238E27FC236}">
                  <a16:creationId xmlns:a16="http://schemas.microsoft.com/office/drawing/2014/main" id="{277F1600-B9FF-1A77-67E5-D79C96E99981}"/>
                </a:ext>
              </a:extLst>
            </p:cNvPr>
            <p:cNvPicPr>
              <a:picLocks noChangeAspect="1"/>
            </p:cNvPicPr>
            <p:nvPr/>
          </p:nvPicPr>
          <p:blipFill>
            <a:blip r:embed="rId13"/>
            <a:stretch>
              <a:fillRect/>
            </a:stretch>
          </p:blipFill>
          <p:spPr>
            <a:xfrm>
              <a:off x="6104731" y="2389981"/>
              <a:ext cx="752475" cy="557212"/>
            </a:xfrm>
            <a:custGeom>
              <a:avLst/>
              <a:gdLst>
                <a:gd name="connsiteX0" fmla="*/ -1 w 752475"/>
                <a:gd name="connsiteY0" fmla="*/ -1 h 557212"/>
                <a:gd name="connsiteX1" fmla="*/ 752475 w 752475"/>
                <a:gd name="connsiteY1" fmla="*/ -1 h 557212"/>
                <a:gd name="connsiteX2" fmla="*/ 752475 w 752475"/>
                <a:gd name="connsiteY2" fmla="*/ 557212 h 557212"/>
                <a:gd name="connsiteX3" fmla="*/ -1 w 752475"/>
                <a:gd name="connsiteY3" fmla="*/ 557212 h 557212"/>
              </a:gdLst>
              <a:ahLst/>
              <a:cxnLst>
                <a:cxn ang="0">
                  <a:pos x="connsiteX0" y="connsiteY0"/>
                </a:cxn>
                <a:cxn ang="0">
                  <a:pos x="connsiteX1" y="connsiteY1"/>
                </a:cxn>
                <a:cxn ang="0">
                  <a:pos x="connsiteX2" y="connsiteY2"/>
                </a:cxn>
                <a:cxn ang="0">
                  <a:pos x="connsiteX3" y="connsiteY3"/>
                </a:cxn>
              </a:cxnLst>
              <a:rect l="l" t="t" r="r" b="b"/>
              <a:pathLst>
                <a:path w="752475" h="557212">
                  <a:moveTo>
                    <a:pt x="-1" y="-1"/>
                  </a:moveTo>
                  <a:lnTo>
                    <a:pt x="752475" y="-1"/>
                  </a:lnTo>
                  <a:lnTo>
                    <a:pt x="752475" y="557212"/>
                  </a:lnTo>
                  <a:lnTo>
                    <a:pt x="-1" y="557212"/>
                  </a:lnTo>
                  <a:close/>
                </a:path>
              </a:pathLst>
            </a:custGeom>
          </p:spPr>
        </p:pic>
        <p:grpSp>
          <p:nvGrpSpPr>
            <p:cNvPr id="41" name="Inhaltsplatzhalter 6">
              <a:extLst>
                <a:ext uri="{FF2B5EF4-FFF2-40B4-BE49-F238E27FC236}">
                  <a16:creationId xmlns:a16="http://schemas.microsoft.com/office/drawing/2014/main" id="{ABE237FE-A4E7-1643-1C7E-F77CEECCC17F}"/>
                </a:ext>
              </a:extLst>
            </p:cNvPr>
            <p:cNvGrpSpPr/>
            <p:nvPr/>
          </p:nvGrpSpPr>
          <p:grpSpPr>
            <a:xfrm>
              <a:off x="4718653" y="2823559"/>
              <a:ext cx="486346" cy="543401"/>
              <a:chOff x="4718653" y="2823559"/>
              <a:chExt cx="486346" cy="543401"/>
            </a:xfrm>
          </p:grpSpPr>
          <p:sp>
            <p:nvSpPr>
              <p:cNvPr id="42" name="Freihandform: Form 41">
                <a:extLst>
                  <a:ext uri="{FF2B5EF4-FFF2-40B4-BE49-F238E27FC236}">
                    <a16:creationId xmlns:a16="http://schemas.microsoft.com/office/drawing/2014/main" id="{64C82C1D-6A52-14AF-63D4-45E4038CB9C9}"/>
                  </a:ext>
                </a:extLst>
              </p:cNvPr>
              <p:cNvSpPr/>
              <p:nvPr/>
            </p:nvSpPr>
            <p:spPr>
              <a:xfrm>
                <a:off x="4768659" y="2856801"/>
                <a:ext cx="386333" cy="476821"/>
              </a:xfrm>
              <a:custGeom>
                <a:avLst/>
                <a:gdLst>
                  <a:gd name="connsiteX0" fmla="*/ 0 w 386333"/>
                  <a:gd name="connsiteY0" fmla="*/ 476822 h 476821"/>
                  <a:gd name="connsiteX1" fmla="*/ 70294 w 386333"/>
                  <a:gd name="connsiteY1" fmla="*/ 476822 h 476821"/>
                  <a:gd name="connsiteX2" fmla="*/ 140684 w 386333"/>
                  <a:gd name="connsiteY2" fmla="*/ 381572 h 476821"/>
                  <a:gd name="connsiteX3" fmla="*/ 140684 w 386333"/>
                  <a:gd name="connsiteY3" fmla="*/ 95822 h 476821"/>
                  <a:gd name="connsiteX4" fmla="*/ 235934 w 386333"/>
                  <a:gd name="connsiteY4" fmla="*/ 381 h 476821"/>
                  <a:gd name="connsiteX5" fmla="*/ 386334 w 386333"/>
                  <a:gd name="connsiteY5" fmla="*/ 0 h 476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6333" h="476821">
                    <a:moveTo>
                      <a:pt x="0" y="476822"/>
                    </a:moveTo>
                    <a:lnTo>
                      <a:pt x="70294" y="476822"/>
                    </a:lnTo>
                    <a:cubicBezTo>
                      <a:pt x="117224" y="476822"/>
                      <a:pt x="140684" y="445075"/>
                      <a:pt x="140684" y="381572"/>
                    </a:cubicBezTo>
                    <a:lnTo>
                      <a:pt x="140684" y="95822"/>
                    </a:lnTo>
                    <a:cubicBezTo>
                      <a:pt x="140684" y="32318"/>
                      <a:pt x="172431" y="505"/>
                      <a:pt x="235934" y="381"/>
                    </a:cubicBezTo>
                    <a:lnTo>
                      <a:pt x="386334" y="0"/>
                    </a:lnTo>
                  </a:path>
                </a:pathLst>
              </a:custGeom>
              <a:noFill/>
              <a:ln w="9525" cap="flat">
                <a:solidFill>
                  <a:srgbClr val="000000"/>
                </a:solidFill>
                <a:prstDash val="solid"/>
                <a:miter/>
              </a:ln>
            </p:spPr>
            <p:txBody>
              <a:bodyPr rtlCol="0" anchor="ctr"/>
              <a:lstStyle/>
              <a:p>
                <a:endParaRPr lang="de-DE"/>
              </a:p>
            </p:txBody>
          </p:sp>
          <p:sp>
            <p:nvSpPr>
              <p:cNvPr id="43" name="Freihandform: Form 42">
                <a:extLst>
                  <a:ext uri="{FF2B5EF4-FFF2-40B4-BE49-F238E27FC236}">
                    <a16:creationId xmlns:a16="http://schemas.microsoft.com/office/drawing/2014/main" id="{9A2A87D1-A951-EF10-ED54-108066A6DDB1}"/>
                  </a:ext>
                </a:extLst>
              </p:cNvPr>
              <p:cNvSpPr/>
              <p:nvPr/>
            </p:nvSpPr>
            <p:spPr>
              <a:xfrm>
                <a:off x="4718653" y="3300285"/>
                <a:ext cx="66675" cy="66675"/>
              </a:xfrm>
              <a:custGeom>
                <a:avLst/>
                <a:gdLst>
                  <a:gd name="connsiteX0" fmla="*/ 0 w 66675"/>
                  <a:gd name="connsiteY0" fmla="*/ 33338 h 66675"/>
                  <a:gd name="connsiteX1" fmla="*/ 66675 w 66675"/>
                  <a:gd name="connsiteY1" fmla="*/ 0 h 66675"/>
                  <a:gd name="connsiteX2" fmla="*/ 50006 w 66675"/>
                  <a:gd name="connsiteY2" fmla="*/ 33338 h 66675"/>
                  <a:gd name="connsiteX3" fmla="*/ 66675 w 66675"/>
                  <a:gd name="connsiteY3" fmla="*/ 66675 h 66675"/>
                </a:gdLst>
                <a:ahLst/>
                <a:cxnLst>
                  <a:cxn ang="0">
                    <a:pos x="connsiteX0" y="connsiteY0"/>
                  </a:cxn>
                  <a:cxn ang="0">
                    <a:pos x="connsiteX1" y="connsiteY1"/>
                  </a:cxn>
                  <a:cxn ang="0">
                    <a:pos x="connsiteX2" y="connsiteY2"/>
                  </a:cxn>
                  <a:cxn ang="0">
                    <a:pos x="connsiteX3" y="connsiteY3"/>
                  </a:cxn>
                </a:cxnLst>
                <a:rect l="l" t="t" r="r" b="b"/>
                <a:pathLst>
                  <a:path w="66675" h="66675">
                    <a:moveTo>
                      <a:pt x="0" y="33338"/>
                    </a:moveTo>
                    <a:lnTo>
                      <a:pt x="66675" y="0"/>
                    </a:lnTo>
                    <a:lnTo>
                      <a:pt x="50006" y="33338"/>
                    </a:lnTo>
                    <a:lnTo>
                      <a:pt x="66675" y="66675"/>
                    </a:lnTo>
                    <a:close/>
                  </a:path>
                </a:pathLst>
              </a:custGeom>
              <a:solidFill>
                <a:srgbClr val="000000"/>
              </a:solidFill>
              <a:ln w="9525" cap="flat">
                <a:solidFill>
                  <a:srgbClr val="000000"/>
                </a:solidFill>
                <a:prstDash val="solid"/>
                <a:miter/>
              </a:ln>
            </p:spPr>
            <p:txBody>
              <a:bodyPr rtlCol="0" anchor="ctr"/>
              <a:lstStyle/>
              <a:p>
                <a:endParaRPr lang="de-DE"/>
              </a:p>
            </p:txBody>
          </p:sp>
          <p:sp>
            <p:nvSpPr>
              <p:cNvPr id="44" name="Freihandform: Form 43">
                <a:extLst>
                  <a:ext uri="{FF2B5EF4-FFF2-40B4-BE49-F238E27FC236}">
                    <a16:creationId xmlns:a16="http://schemas.microsoft.com/office/drawing/2014/main" id="{56BC764D-2B5C-0953-3E27-E77AD999FA12}"/>
                  </a:ext>
                </a:extLst>
              </p:cNvPr>
              <p:cNvSpPr/>
              <p:nvPr/>
            </p:nvSpPr>
            <p:spPr>
              <a:xfrm>
                <a:off x="5138229" y="2823559"/>
                <a:ext cx="66770" cy="66675"/>
              </a:xfrm>
              <a:custGeom>
                <a:avLst/>
                <a:gdLst>
                  <a:gd name="connsiteX0" fmla="*/ 66770 w 66770"/>
                  <a:gd name="connsiteY0" fmla="*/ 33147 h 66675"/>
                  <a:gd name="connsiteX1" fmla="*/ 190 w 66770"/>
                  <a:gd name="connsiteY1" fmla="*/ 66675 h 66675"/>
                  <a:gd name="connsiteX2" fmla="*/ 16764 w 66770"/>
                  <a:gd name="connsiteY2" fmla="*/ 33242 h 66675"/>
                  <a:gd name="connsiteX3" fmla="*/ 0 w 66770"/>
                  <a:gd name="connsiteY3" fmla="*/ 0 h 66675"/>
                </a:gdLst>
                <a:ahLst/>
                <a:cxnLst>
                  <a:cxn ang="0">
                    <a:pos x="connsiteX0" y="connsiteY0"/>
                  </a:cxn>
                  <a:cxn ang="0">
                    <a:pos x="connsiteX1" y="connsiteY1"/>
                  </a:cxn>
                  <a:cxn ang="0">
                    <a:pos x="connsiteX2" y="connsiteY2"/>
                  </a:cxn>
                  <a:cxn ang="0">
                    <a:pos x="connsiteX3" y="connsiteY3"/>
                  </a:cxn>
                </a:cxnLst>
                <a:rect l="l" t="t" r="r" b="b"/>
                <a:pathLst>
                  <a:path w="66770" h="66675">
                    <a:moveTo>
                      <a:pt x="66770" y="33147"/>
                    </a:moveTo>
                    <a:lnTo>
                      <a:pt x="190" y="66675"/>
                    </a:lnTo>
                    <a:lnTo>
                      <a:pt x="16764" y="33242"/>
                    </a:lnTo>
                    <a:lnTo>
                      <a:pt x="0" y="0"/>
                    </a:lnTo>
                    <a:close/>
                  </a:path>
                </a:pathLst>
              </a:custGeom>
              <a:solidFill>
                <a:srgbClr val="000000"/>
              </a:solidFill>
              <a:ln w="9525" cap="flat">
                <a:solidFill>
                  <a:srgbClr val="000000"/>
                </a:solidFill>
                <a:prstDash val="solid"/>
                <a:miter/>
              </a:ln>
            </p:spPr>
            <p:txBody>
              <a:bodyPr rtlCol="0" anchor="ctr"/>
              <a:lstStyle/>
              <a:p>
                <a:endParaRPr lang="de-DE"/>
              </a:p>
            </p:txBody>
          </p:sp>
        </p:grpSp>
        <p:grpSp>
          <p:nvGrpSpPr>
            <p:cNvPr id="45" name="Inhaltsplatzhalter 6">
              <a:extLst>
                <a:ext uri="{FF2B5EF4-FFF2-40B4-BE49-F238E27FC236}">
                  <a16:creationId xmlns:a16="http://schemas.microsoft.com/office/drawing/2014/main" id="{5FCEACE9-947B-B3B0-6086-3C57E7548643}"/>
                </a:ext>
              </a:extLst>
            </p:cNvPr>
            <p:cNvGrpSpPr/>
            <p:nvPr/>
          </p:nvGrpSpPr>
          <p:grpSpPr>
            <a:xfrm>
              <a:off x="2824511" y="2394744"/>
              <a:ext cx="2380488" cy="67341"/>
              <a:chOff x="2824511" y="2394744"/>
              <a:chExt cx="2380488" cy="67341"/>
            </a:xfrm>
          </p:grpSpPr>
          <p:sp>
            <p:nvSpPr>
              <p:cNvPr id="46" name="Freihandform: Form 45">
                <a:extLst>
                  <a:ext uri="{FF2B5EF4-FFF2-40B4-BE49-F238E27FC236}">
                    <a16:creationId xmlns:a16="http://schemas.microsoft.com/office/drawing/2014/main" id="{83BF30F2-424D-773B-759A-4641E10DDF41}"/>
                  </a:ext>
                </a:extLst>
              </p:cNvPr>
              <p:cNvSpPr/>
              <p:nvPr/>
            </p:nvSpPr>
            <p:spPr>
              <a:xfrm>
                <a:off x="2874518" y="2428081"/>
                <a:ext cx="2280475" cy="666"/>
              </a:xfrm>
              <a:custGeom>
                <a:avLst/>
                <a:gdLst>
                  <a:gd name="connsiteX0" fmla="*/ 0 w 2280475"/>
                  <a:gd name="connsiteY0" fmla="*/ 667 h 666"/>
                  <a:gd name="connsiteX1" fmla="*/ 987076 w 2280475"/>
                  <a:gd name="connsiteY1" fmla="*/ 667 h 666"/>
                  <a:gd name="connsiteX2" fmla="*/ 1177576 w 2280475"/>
                  <a:gd name="connsiteY2" fmla="*/ 667 h 666"/>
                  <a:gd name="connsiteX3" fmla="*/ 2280476 w 2280475"/>
                  <a:gd name="connsiteY3" fmla="*/ 0 h 666"/>
                </a:gdLst>
                <a:ahLst/>
                <a:cxnLst>
                  <a:cxn ang="0">
                    <a:pos x="connsiteX0" y="connsiteY0"/>
                  </a:cxn>
                  <a:cxn ang="0">
                    <a:pos x="connsiteX1" y="connsiteY1"/>
                  </a:cxn>
                  <a:cxn ang="0">
                    <a:pos x="connsiteX2" y="connsiteY2"/>
                  </a:cxn>
                  <a:cxn ang="0">
                    <a:pos x="connsiteX3" y="connsiteY3"/>
                  </a:cxn>
                </a:cxnLst>
                <a:rect l="l" t="t" r="r" b="b"/>
                <a:pathLst>
                  <a:path w="2280475" h="666">
                    <a:moveTo>
                      <a:pt x="0" y="667"/>
                    </a:moveTo>
                    <a:lnTo>
                      <a:pt x="987076" y="667"/>
                    </a:lnTo>
                    <a:cubicBezTo>
                      <a:pt x="1050579" y="667"/>
                      <a:pt x="1114073" y="667"/>
                      <a:pt x="1177576" y="667"/>
                    </a:cubicBezTo>
                    <a:lnTo>
                      <a:pt x="2280476" y="0"/>
                    </a:lnTo>
                  </a:path>
                </a:pathLst>
              </a:custGeom>
              <a:noFill/>
              <a:ln w="9525" cap="flat">
                <a:solidFill>
                  <a:srgbClr val="000000"/>
                </a:solidFill>
                <a:prstDash val="solid"/>
                <a:miter/>
              </a:ln>
            </p:spPr>
            <p:txBody>
              <a:bodyPr rtlCol="0" anchor="ctr"/>
              <a:lstStyle/>
              <a:p>
                <a:endParaRPr lang="de-DE"/>
              </a:p>
            </p:txBody>
          </p:sp>
          <p:sp>
            <p:nvSpPr>
              <p:cNvPr id="47" name="Freihandform: Form 46">
                <a:extLst>
                  <a:ext uri="{FF2B5EF4-FFF2-40B4-BE49-F238E27FC236}">
                    <a16:creationId xmlns:a16="http://schemas.microsoft.com/office/drawing/2014/main" id="{C5261D38-5F13-FF4C-CCA4-94A0B12A7882}"/>
                  </a:ext>
                </a:extLst>
              </p:cNvPr>
              <p:cNvSpPr/>
              <p:nvPr/>
            </p:nvSpPr>
            <p:spPr>
              <a:xfrm>
                <a:off x="2824511" y="2395410"/>
                <a:ext cx="66675" cy="66675"/>
              </a:xfrm>
              <a:custGeom>
                <a:avLst/>
                <a:gdLst>
                  <a:gd name="connsiteX0" fmla="*/ 0 w 66675"/>
                  <a:gd name="connsiteY0" fmla="*/ 33338 h 66675"/>
                  <a:gd name="connsiteX1" fmla="*/ 66675 w 66675"/>
                  <a:gd name="connsiteY1" fmla="*/ 0 h 66675"/>
                  <a:gd name="connsiteX2" fmla="*/ 50006 w 66675"/>
                  <a:gd name="connsiteY2" fmla="*/ 33338 h 66675"/>
                  <a:gd name="connsiteX3" fmla="*/ 66675 w 66675"/>
                  <a:gd name="connsiteY3" fmla="*/ 66675 h 66675"/>
                </a:gdLst>
                <a:ahLst/>
                <a:cxnLst>
                  <a:cxn ang="0">
                    <a:pos x="connsiteX0" y="connsiteY0"/>
                  </a:cxn>
                  <a:cxn ang="0">
                    <a:pos x="connsiteX1" y="connsiteY1"/>
                  </a:cxn>
                  <a:cxn ang="0">
                    <a:pos x="connsiteX2" y="connsiteY2"/>
                  </a:cxn>
                  <a:cxn ang="0">
                    <a:pos x="connsiteX3" y="connsiteY3"/>
                  </a:cxn>
                </a:cxnLst>
                <a:rect l="l" t="t" r="r" b="b"/>
                <a:pathLst>
                  <a:path w="66675" h="66675">
                    <a:moveTo>
                      <a:pt x="0" y="33338"/>
                    </a:moveTo>
                    <a:lnTo>
                      <a:pt x="66675" y="0"/>
                    </a:lnTo>
                    <a:lnTo>
                      <a:pt x="50006" y="33338"/>
                    </a:lnTo>
                    <a:lnTo>
                      <a:pt x="66675" y="66675"/>
                    </a:lnTo>
                    <a:close/>
                  </a:path>
                </a:pathLst>
              </a:custGeom>
              <a:solidFill>
                <a:srgbClr val="000000"/>
              </a:solidFill>
              <a:ln w="9525" cap="flat">
                <a:solidFill>
                  <a:srgbClr val="000000"/>
                </a:solidFill>
                <a:prstDash val="solid"/>
                <a:miter/>
              </a:ln>
            </p:spPr>
            <p:txBody>
              <a:bodyPr rtlCol="0" anchor="ctr"/>
              <a:lstStyle/>
              <a:p>
                <a:endParaRPr lang="de-DE"/>
              </a:p>
            </p:txBody>
          </p:sp>
          <p:sp>
            <p:nvSpPr>
              <p:cNvPr id="48" name="Freihandform: Form 47">
                <a:extLst>
                  <a:ext uri="{FF2B5EF4-FFF2-40B4-BE49-F238E27FC236}">
                    <a16:creationId xmlns:a16="http://schemas.microsoft.com/office/drawing/2014/main" id="{88034F0E-8DA2-4D57-538F-FC3BD1F9F388}"/>
                  </a:ext>
                </a:extLst>
              </p:cNvPr>
              <p:cNvSpPr/>
              <p:nvPr/>
            </p:nvSpPr>
            <p:spPr>
              <a:xfrm>
                <a:off x="5138325" y="2394744"/>
                <a:ext cx="66675" cy="66675"/>
              </a:xfrm>
              <a:custGeom>
                <a:avLst/>
                <a:gdLst>
                  <a:gd name="connsiteX0" fmla="*/ 66675 w 66675"/>
                  <a:gd name="connsiteY0" fmla="*/ 33338 h 66675"/>
                  <a:gd name="connsiteX1" fmla="*/ 0 w 66675"/>
                  <a:gd name="connsiteY1" fmla="*/ 66675 h 66675"/>
                  <a:gd name="connsiteX2" fmla="*/ 16669 w 66675"/>
                  <a:gd name="connsiteY2" fmla="*/ 33338 h 66675"/>
                  <a:gd name="connsiteX3" fmla="*/ 0 w 66675"/>
                  <a:gd name="connsiteY3" fmla="*/ 0 h 66675"/>
                </a:gdLst>
                <a:ahLst/>
                <a:cxnLst>
                  <a:cxn ang="0">
                    <a:pos x="connsiteX0" y="connsiteY0"/>
                  </a:cxn>
                  <a:cxn ang="0">
                    <a:pos x="connsiteX1" y="connsiteY1"/>
                  </a:cxn>
                  <a:cxn ang="0">
                    <a:pos x="connsiteX2" y="connsiteY2"/>
                  </a:cxn>
                  <a:cxn ang="0">
                    <a:pos x="connsiteX3" y="connsiteY3"/>
                  </a:cxn>
                </a:cxnLst>
                <a:rect l="l" t="t" r="r" b="b"/>
                <a:pathLst>
                  <a:path w="66675" h="66675">
                    <a:moveTo>
                      <a:pt x="66675" y="33338"/>
                    </a:moveTo>
                    <a:lnTo>
                      <a:pt x="0" y="66675"/>
                    </a:lnTo>
                    <a:lnTo>
                      <a:pt x="16669" y="33338"/>
                    </a:lnTo>
                    <a:lnTo>
                      <a:pt x="0" y="0"/>
                    </a:lnTo>
                    <a:close/>
                  </a:path>
                </a:pathLst>
              </a:custGeom>
              <a:solidFill>
                <a:srgbClr val="000000"/>
              </a:solidFill>
              <a:ln w="9525" cap="flat">
                <a:solidFill>
                  <a:srgbClr val="000000"/>
                </a:solidFill>
                <a:prstDash val="solid"/>
                <a:miter/>
              </a:ln>
            </p:spPr>
            <p:txBody>
              <a:bodyPr rtlCol="0" anchor="ctr"/>
              <a:lstStyle/>
              <a:p>
                <a:endParaRPr lang="de-DE"/>
              </a:p>
            </p:txBody>
          </p:sp>
        </p:grpSp>
        <p:pic>
          <p:nvPicPr>
            <p:cNvPr id="49" name="Grafik 48">
              <a:extLst>
                <a:ext uri="{FF2B5EF4-FFF2-40B4-BE49-F238E27FC236}">
                  <a16:creationId xmlns:a16="http://schemas.microsoft.com/office/drawing/2014/main" id="{CC42B055-F9E2-7D9D-F910-A8BF7CB11EAD}"/>
                </a:ext>
              </a:extLst>
            </p:cNvPr>
            <p:cNvPicPr>
              <a:picLocks noChangeAspect="1"/>
            </p:cNvPicPr>
            <p:nvPr/>
          </p:nvPicPr>
          <p:blipFill>
            <a:blip r:embed="rId8"/>
            <a:stretch>
              <a:fillRect/>
            </a:stretch>
          </p:blipFill>
          <p:spPr>
            <a:xfrm>
              <a:off x="8395494" y="5704681"/>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p:spPr>
        </p:pic>
        <p:sp>
          <p:nvSpPr>
            <p:cNvPr id="50" name="Freihandform: Form 49">
              <a:extLst>
                <a:ext uri="{FF2B5EF4-FFF2-40B4-BE49-F238E27FC236}">
                  <a16:creationId xmlns:a16="http://schemas.microsoft.com/office/drawing/2014/main" id="{58F1AB70-B7C9-C2A2-1513-41777FA961EC}"/>
                </a:ext>
              </a:extLst>
            </p:cNvPr>
            <p:cNvSpPr/>
            <p:nvPr/>
          </p:nvSpPr>
          <p:spPr>
            <a:xfrm>
              <a:off x="4754562" y="4137819"/>
              <a:ext cx="2571750" cy="1905000"/>
            </a:xfrm>
            <a:custGeom>
              <a:avLst/>
              <a:gdLst>
                <a:gd name="connsiteX0" fmla="*/ 2343150 w 2571750"/>
                <a:gd name="connsiteY0" fmla="*/ 0 h 1905000"/>
                <a:gd name="connsiteX1" fmla="*/ 2571750 w 2571750"/>
                <a:gd name="connsiteY1" fmla="*/ 228600 h 1905000"/>
                <a:gd name="connsiteX2" fmla="*/ 2571750 w 2571750"/>
                <a:gd name="connsiteY2" fmla="*/ 1676400 h 1905000"/>
                <a:gd name="connsiteX3" fmla="*/ 2343150 w 2571750"/>
                <a:gd name="connsiteY3" fmla="*/ 1905000 h 1905000"/>
                <a:gd name="connsiteX4" fmla="*/ 228600 w 2571750"/>
                <a:gd name="connsiteY4" fmla="*/ 1905000 h 1905000"/>
                <a:gd name="connsiteX5" fmla="*/ 0 w 2571750"/>
                <a:gd name="connsiteY5" fmla="*/ 1676400 h 1905000"/>
                <a:gd name="connsiteX6" fmla="*/ 0 w 2571750"/>
                <a:gd name="connsiteY6" fmla="*/ 228600 h 1905000"/>
                <a:gd name="connsiteX7" fmla="*/ 228600 w 2571750"/>
                <a:gd name="connsiteY7" fmla="*/ 0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1750" h="1905000">
                  <a:moveTo>
                    <a:pt x="2343150" y="0"/>
                  </a:moveTo>
                  <a:cubicBezTo>
                    <a:pt x="2469402" y="0"/>
                    <a:pt x="2571750" y="102348"/>
                    <a:pt x="2571750" y="228600"/>
                  </a:cubicBezTo>
                  <a:lnTo>
                    <a:pt x="2571750" y="1676400"/>
                  </a:lnTo>
                  <a:cubicBezTo>
                    <a:pt x="2571750" y="1802652"/>
                    <a:pt x="2469402" y="1905000"/>
                    <a:pt x="2343150" y="1905000"/>
                  </a:cubicBezTo>
                  <a:lnTo>
                    <a:pt x="228600" y="1905000"/>
                  </a:lnTo>
                  <a:cubicBezTo>
                    <a:pt x="102348" y="1905000"/>
                    <a:pt x="0" y="1802652"/>
                    <a:pt x="0" y="1676400"/>
                  </a:cubicBezTo>
                  <a:lnTo>
                    <a:pt x="0" y="228600"/>
                  </a:lnTo>
                  <a:cubicBezTo>
                    <a:pt x="0" y="102348"/>
                    <a:pt x="102348" y="0"/>
                    <a:pt x="228600" y="0"/>
                  </a:cubicBezTo>
                  <a:close/>
                </a:path>
              </a:pathLst>
            </a:custGeom>
            <a:solidFill>
              <a:srgbClr val="E1D5E7"/>
            </a:solidFill>
            <a:ln w="9525" cap="flat">
              <a:solidFill>
                <a:srgbClr val="9673A6"/>
              </a:solidFill>
              <a:prstDash val="solid"/>
              <a:miter/>
            </a:ln>
          </p:spPr>
          <p:txBody>
            <a:bodyPr rtlCol="0" anchor="ctr"/>
            <a:lstStyle/>
            <a:p>
              <a:endParaRPr lang="de-DE"/>
            </a:p>
          </p:txBody>
        </p:sp>
        <p:pic>
          <p:nvPicPr>
            <p:cNvPr id="51" name="Grafik 50">
              <a:extLst>
                <a:ext uri="{FF2B5EF4-FFF2-40B4-BE49-F238E27FC236}">
                  <a16:creationId xmlns:a16="http://schemas.microsoft.com/office/drawing/2014/main" id="{C7687EF2-D5ED-161D-FA5F-9AA4B70455BD}"/>
                </a:ext>
              </a:extLst>
            </p:cNvPr>
            <p:cNvPicPr>
              <a:picLocks noChangeAspect="1"/>
            </p:cNvPicPr>
            <p:nvPr/>
          </p:nvPicPr>
          <p:blipFill>
            <a:blip r:embed="rId14"/>
            <a:stretch>
              <a:fillRect/>
            </a:stretch>
          </p:blipFill>
          <p:spPr>
            <a:xfrm>
              <a:off x="4866481" y="5718969"/>
              <a:ext cx="2362200" cy="300037"/>
            </a:xfrm>
            <a:custGeom>
              <a:avLst/>
              <a:gdLst>
                <a:gd name="connsiteX0" fmla="*/ -1 w 2362200"/>
                <a:gd name="connsiteY0" fmla="*/ -1 h 300037"/>
                <a:gd name="connsiteX1" fmla="*/ 2362200 w 2362200"/>
                <a:gd name="connsiteY1" fmla="*/ -1 h 300037"/>
                <a:gd name="connsiteX2" fmla="*/ 2362200 w 2362200"/>
                <a:gd name="connsiteY2" fmla="*/ 300037 h 300037"/>
                <a:gd name="connsiteX3" fmla="*/ -1 w 2362200"/>
                <a:gd name="connsiteY3" fmla="*/ 300037 h 300037"/>
              </a:gdLst>
              <a:ahLst/>
              <a:cxnLst>
                <a:cxn ang="0">
                  <a:pos x="connsiteX0" y="connsiteY0"/>
                </a:cxn>
                <a:cxn ang="0">
                  <a:pos x="connsiteX1" y="connsiteY1"/>
                </a:cxn>
                <a:cxn ang="0">
                  <a:pos x="connsiteX2" y="connsiteY2"/>
                </a:cxn>
                <a:cxn ang="0">
                  <a:pos x="connsiteX3" y="connsiteY3"/>
                </a:cxn>
              </a:cxnLst>
              <a:rect l="l" t="t" r="r" b="b"/>
              <a:pathLst>
                <a:path w="2362200" h="300037">
                  <a:moveTo>
                    <a:pt x="-1" y="-1"/>
                  </a:moveTo>
                  <a:lnTo>
                    <a:pt x="2362200" y="-1"/>
                  </a:lnTo>
                  <a:lnTo>
                    <a:pt x="2362200" y="300037"/>
                  </a:lnTo>
                  <a:lnTo>
                    <a:pt x="-1" y="300037"/>
                  </a:lnTo>
                  <a:close/>
                </a:path>
              </a:pathLst>
            </a:custGeom>
          </p:spPr>
        </p:pic>
        <p:sp>
          <p:nvSpPr>
            <p:cNvPr id="52" name="Freihandform: Form 51">
              <a:extLst>
                <a:ext uri="{FF2B5EF4-FFF2-40B4-BE49-F238E27FC236}">
                  <a16:creationId xmlns:a16="http://schemas.microsoft.com/office/drawing/2014/main" id="{458A17FF-70C0-F2F1-59F2-754E6469A63E}"/>
                </a:ext>
              </a:extLst>
            </p:cNvPr>
            <p:cNvSpPr/>
            <p:nvPr/>
          </p:nvSpPr>
          <p:spPr>
            <a:xfrm>
              <a:off x="4869910" y="4939919"/>
              <a:ext cx="713327" cy="701802"/>
            </a:xfrm>
            <a:custGeom>
              <a:avLst/>
              <a:gdLst>
                <a:gd name="connsiteX0" fmla="*/ 572929 w 713327"/>
                <a:gd name="connsiteY0" fmla="*/ 0 h 701802"/>
                <a:gd name="connsiteX1" fmla="*/ 713327 w 713327"/>
                <a:gd name="connsiteY1" fmla="*/ 140398 h 701802"/>
                <a:gd name="connsiteX2" fmla="*/ 713327 w 713327"/>
                <a:gd name="connsiteY2" fmla="*/ 561403 h 701802"/>
                <a:gd name="connsiteX3" fmla="*/ 572929 w 713327"/>
                <a:gd name="connsiteY3" fmla="*/ 701802 h 701802"/>
                <a:gd name="connsiteX4" fmla="*/ 140399 w 713327"/>
                <a:gd name="connsiteY4" fmla="*/ 701802 h 701802"/>
                <a:gd name="connsiteX5" fmla="*/ 0 w 713327"/>
                <a:gd name="connsiteY5" fmla="*/ 561403 h 701802"/>
                <a:gd name="connsiteX6" fmla="*/ 0 w 713327"/>
                <a:gd name="connsiteY6" fmla="*/ 140398 h 701802"/>
                <a:gd name="connsiteX7" fmla="*/ 140399 w 713327"/>
                <a:gd name="connsiteY7" fmla="*/ 0 h 70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3327" h="701802">
                  <a:moveTo>
                    <a:pt x="572929" y="0"/>
                  </a:moveTo>
                  <a:cubicBezTo>
                    <a:pt x="650469" y="0"/>
                    <a:pt x="713327" y="62859"/>
                    <a:pt x="713327" y="140398"/>
                  </a:cubicBezTo>
                  <a:lnTo>
                    <a:pt x="713327" y="561403"/>
                  </a:lnTo>
                  <a:cubicBezTo>
                    <a:pt x="713327" y="638944"/>
                    <a:pt x="650469" y="701802"/>
                    <a:pt x="572929" y="701802"/>
                  </a:cubicBezTo>
                  <a:lnTo>
                    <a:pt x="140399" y="701802"/>
                  </a:lnTo>
                  <a:cubicBezTo>
                    <a:pt x="62859" y="701802"/>
                    <a:pt x="0" y="638943"/>
                    <a:pt x="0" y="561403"/>
                  </a:cubicBezTo>
                  <a:lnTo>
                    <a:pt x="0" y="140398"/>
                  </a:lnTo>
                  <a:cubicBezTo>
                    <a:pt x="0" y="62858"/>
                    <a:pt x="62859" y="0"/>
                    <a:pt x="140399" y="0"/>
                  </a:cubicBezTo>
                  <a:close/>
                </a:path>
              </a:pathLst>
            </a:custGeom>
            <a:solidFill>
              <a:srgbClr val="FFFFFF"/>
            </a:solidFill>
            <a:ln w="19050" cap="flat">
              <a:solidFill>
                <a:srgbClr val="B85450"/>
              </a:solidFill>
              <a:prstDash val="solid"/>
              <a:miter/>
            </a:ln>
          </p:spPr>
          <p:txBody>
            <a:bodyPr rtlCol="0" anchor="ctr"/>
            <a:lstStyle/>
            <a:p>
              <a:endParaRPr lang="de-DE"/>
            </a:p>
          </p:txBody>
        </p:sp>
        <p:pic>
          <p:nvPicPr>
            <p:cNvPr id="53" name="Grafik 52">
              <a:extLst>
                <a:ext uri="{FF2B5EF4-FFF2-40B4-BE49-F238E27FC236}">
                  <a16:creationId xmlns:a16="http://schemas.microsoft.com/office/drawing/2014/main" id="{1B6A14B6-73B9-5D42-CFDA-AF2B8A92CA0E}"/>
                </a:ext>
              </a:extLst>
            </p:cNvPr>
            <p:cNvPicPr>
              <a:picLocks noChangeAspect="1"/>
            </p:cNvPicPr>
            <p:nvPr/>
          </p:nvPicPr>
          <p:blipFill>
            <a:blip r:embed="rId15"/>
            <a:stretch>
              <a:fillRect/>
            </a:stretch>
          </p:blipFill>
          <p:spPr>
            <a:xfrm>
              <a:off x="4876006" y="5037931"/>
              <a:ext cx="695325" cy="557212"/>
            </a:xfrm>
            <a:custGeom>
              <a:avLst/>
              <a:gdLst>
                <a:gd name="connsiteX0" fmla="*/ -1 w 695325"/>
                <a:gd name="connsiteY0" fmla="*/ -1 h 557212"/>
                <a:gd name="connsiteX1" fmla="*/ 695325 w 695325"/>
                <a:gd name="connsiteY1" fmla="*/ -1 h 557212"/>
                <a:gd name="connsiteX2" fmla="*/ 695325 w 695325"/>
                <a:gd name="connsiteY2" fmla="*/ 557212 h 557212"/>
                <a:gd name="connsiteX3" fmla="*/ -1 w 695325"/>
                <a:gd name="connsiteY3" fmla="*/ 557212 h 557212"/>
              </a:gdLst>
              <a:ahLst/>
              <a:cxnLst>
                <a:cxn ang="0">
                  <a:pos x="connsiteX0" y="connsiteY0"/>
                </a:cxn>
                <a:cxn ang="0">
                  <a:pos x="connsiteX1" y="connsiteY1"/>
                </a:cxn>
                <a:cxn ang="0">
                  <a:pos x="connsiteX2" y="connsiteY2"/>
                </a:cxn>
                <a:cxn ang="0">
                  <a:pos x="connsiteX3" y="connsiteY3"/>
                </a:cxn>
              </a:cxnLst>
              <a:rect l="l" t="t" r="r" b="b"/>
              <a:pathLst>
                <a:path w="695325" h="557212">
                  <a:moveTo>
                    <a:pt x="-1" y="-1"/>
                  </a:moveTo>
                  <a:lnTo>
                    <a:pt x="695325" y="-1"/>
                  </a:lnTo>
                  <a:lnTo>
                    <a:pt x="695325" y="557212"/>
                  </a:lnTo>
                  <a:lnTo>
                    <a:pt x="-1" y="557212"/>
                  </a:lnTo>
                  <a:close/>
                </a:path>
              </a:pathLst>
            </a:custGeom>
          </p:spPr>
        </p:pic>
        <p:sp>
          <p:nvSpPr>
            <p:cNvPr id="54" name="Freihandform: Form 53">
              <a:extLst>
                <a:ext uri="{FF2B5EF4-FFF2-40B4-BE49-F238E27FC236}">
                  <a16:creationId xmlns:a16="http://schemas.microsoft.com/office/drawing/2014/main" id="{CA6F65C2-D2AF-DA64-4E2B-5EF42BFC77F8}"/>
                </a:ext>
              </a:extLst>
            </p:cNvPr>
            <p:cNvSpPr/>
            <p:nvPr/>
          </p:nvSpPr>
          <p:spPr>
            <a:xfrm>
              <a:off x="4869910" y="4238117"/>
              <a:ext cx="713327" cy="601598"/>
            </a:xfrm>
            <a:custGeom>
              <a:avLst/>
              <a:gdLst>
                <a:gd name="connsiteX0" fmla="*/ 593026 w 713327"/>
                <a:gd name="connsiteY0" fmla="*/ 0 h 601598"/>
                <a:gd name="connsiteX1" fmla="*/ 713327 w 713327"/>
                <a:gd name="connsiteY1" fmla="*/ 120301 h 601598"/>
                <a:gd name="connsiteX2" fmla="*/ 713327 w 713327"/>
                <a:gd name="connsiteY2" fmla="*/ 481298 h 601598"/>
                <a:gd name="connsiteX3" fmla="*/ 593026 w 713327"/>
                <a:gd name="connsiteY3" fmla="*/ 601599 h 601598"/>
                <a:gd name="connsiteX4" fmla="*/ 120301 w 713327"/>
                <a:gd name="connsiteY4" fmla="*/ 601599 h 601598"/>
                <a:gd name="connsiteX5" fmla="*/ 0 w 713327"/>
                <a:gd name="connsiteY5" fmla="*/ 481298 h 601598"/>
                <a:gd name="connsiteX6" fmla="*/ 0 w 713327"/>
                <a:gd name="connsiteY6" fmla="*/ 120301 h 601598"/>
                <a:gd name="connsiteX7" fmla="*/ 120301 w 713327"/>
                <a:gd name="connsiteY7" fmla="*/ 0 h 60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3327" h="601598">
                  <a:moveTo>
                    <a:pt x="593026" y="0"/>
                  </a:moveTo>
                  <a:cubicBezTo>
                    <a:pt x="659467" y="0"/>
                    <a:pt x="713327" y="53860"/>
                    <a:pt x="713327" y="120301"/>
                  </a:cubicBezTo>
                  <a:lnTo>
                    <a:pt x="713327" y="481298"/>
                  </a:lnTo>
                  <a:cubicBezTo>
                    <a:pt x="713327" y="547738"/>
                    <a:pt x="659467" y="601599"/>
                    <a:pt x="593026" y="601599"/>
                  </a:cubicBezTo>
                  <a:lnTo>
                    <a:pt x="120301" y="601599"/>
                  </a:lnTo>
                  <a:cubicBezTo>
                    <a:pt x="53861" y="601599"/>
                    <a:pt x="0" y="547739"/>
                    <a:pt x="0" y="481298"/>
                  </a:cubicBezTo>
                  <a:lnTo>
                    <a:pt x="0" y="120301"/>
                  </a:lnTo>
                  <a:cubicBezTo>
                    <a:pt x="0" y="53861"/>
                    <a:pt x="53860" y="0"/>
                    <a:pt x="120301" y="0"/>
                  </a:cubicBezTo>
                  <a:close/>
                </a:path>
              </a:pathLst>
            </a:custGeom>
            <a:solidFill>
              <a:srgbClr val="FFFFFF"/>
            </a:solidFill>
            <a:ln w="19050" cap="flat">
              <a:solidFill>
                <a:srgbClr val="82B366"/>
              </a:solidFill>
              <a:prstDash val="solid"/>
              <a:miter/>
            </a:ln>
          </p:spPr>
          <p:txBody>
            <a:bodyPr rtlCol="0" anchor="ctr"/>
            <a:lstStyle/>
            <a:p>
              <a:endParaRPr lang="de-DE"/>
            </a:p>
          </p:txBody>
        </p:sp>
        <p:pic>
          <p:nvPicPr>
            <p:cNvPr id="55" name="Grafik 54">
              <a:extLst>
                <a:ext uri="{FF2B5EF4-FFF2-40B4-BE49-F238E27FC236}">
                  <a16:creationId xmlns:a16="http://schemas.microsoft.com/office/drawing/2014/main" id="{DBB26B02-2AE6-2562-87CA-F0E51137C1FD}"/>
                </a:ext>
              </a:extLst>
            </p:cNvPr>
            <p:cNvPicPr>
              <a:picLocks noChangeAspect="1"/>
            </p:cNvPicPr>
            <p:nvPr/>
          </p:nvPicPr>
          <p:blipFill>
            <a:blip r:embed="rId16"/>
            <a:stretch>
              <a:fillRect/>
            </a:stretch>
          </p:blipFill>
          <p:spPr>
            <a:xfrm>
              <a:off x="4876006" y="4285456"/>
              <a:ext cx="695325" cy="557212"/>
            </a:xfrm>
            <a:custGeom>
              <a:avLst/>
              <a:gdLst>
                <a:gd name="connsiteX0" fmla="*/ -1 w 695325"/>
                <a:gd name="connsiteY0" fmla="*/ -1 h 557212"/>
                <a:gd name="connsiteX1" fmla="*/ 695325 w 695325"/>
                <a:gd name="connsiteY1" fmla="*/ -1 h 557212"/>
                <a:gd name="connsiteX2" fmla="*/ 695325 w 695325"/>
                <a:gd name="connsiteY2" fmla="*/ 557212 h 557212"/>
                <a:gd name="connsiteX3" fmla="*/ -1 w 695325"/>
                <a:gd name="connsiteY3" fmla="*/ 557212 h 557212"/>
              </a:gdLst>
              <a:ahLst/>
              <a:cxnLst>
                <a:cxn ang="0">
                  <a:pos x="connsiteX0" y="connsiteY0"/>
                </a:cxn>
                <a:cxn ang="0">
                  <a:pos x="connsiteX1" y="connsiteY1"/>
                </a:cxn>
                <a:cxn ang="0">
                  <a:pos x="connsiteX2" y="connsiteY2"/>
                </a:cxn>
                <a:cxn ang="0">
                  <a:pos x="connsiteX3" y="connsiteY3"/>
                </a:cxn>
              </a:cxnLst>
              <a:rect l="l" t="t" r="r" b="b"/>
              <a:pathLst>
                <a:path w="695325" h="557212">
                  <a:moveTo>
                    <a:pt x="-1" y="-1"/>
                  </a:moveTo>
                  <a:lnTo>
                    <a:pt x="695325" y="-1"/>
                  </a:lnTo>
                  <a:lnTo>
                    <a:pt x="695325" y="557212"/>
                  </a:lnTo>
                  <a:lnTo>
                    <a:pt x="-1" y="557212"/>
                  </a:lnTo>
                  <a:close/>
                </a:path>
              </a:pathLst>
            </a:custGeom>
          </p:spPr>
        </p:pic>
        <p:sp>
          <p:nvSpPr>
            <p:cNvPr id="56" name="Freihandform: Form 55">
              <a:extLst>
                <a:ext uri="{FF2B5EF4-FFF2-40B4-BE49-F238E27FC236}">
                  <a16:creationId xmlns:a16="http://schemas.microsoft.com/office/drawing/2014/main" id="{93E0802F-7992-A727-17F3-BD5905851C7B}"/>
                </a:ext>
              </a:extLst>
            </p:cNvPr>
            <p:cNvSpPr/>
            <p:nvPr/>
          </p:nvSpPr>
          <p:spPr>
            <a:xfrm>
              <a:off x="5693061" y="4238117"/>
              <a:ext cx="713327" cy="601598"/>
            </a:xfrm>
            <a:custGeom>
              <a:avLst/>
              <a:gdLst>
                <a:gd name="connsiteX0" fmla="*/ 593027 w 713327"/>
                <a:gd name="connsiteY0" fmla="*/ 0 h 601598"/>
                <a:gd name="connsiteX1" fmla="*/ 713327 w 713327"/>
                <a:gd name="connsiteY1" fmla="*/ 120301 h 601598"/>
                <a:gd name="connsiteX2" fmla="*/ 713327 w 713327"/>
                <a:gd name="connsiteY2" fmla="*/ 481298 h 601598"/>
                <a:gd name="connsiteX3" fmla="*/ 593027 w 713327"/>
                <a:gd name="connsiteY3" fmla="*/ 601599 h 601598"/>
                <a:gd name="connsiteX4" fmla="*/ 120301 w 713327"/>
                <a:gd name="connsiteY4" fmla="*/ 601599 h 601598"/>
                <a:gd name="connsiteX5" fmla="*/ 0 w 713327"/>
                <a:gd name="connsiteY5" fmla="*/ 481298 h 601598"/>
                <a:gd name="connsiteX6" fmla="*/ 0 w 713327"/>
                <a:gd name="connsiteY6" fmla="*/ 120301 h 601598"/>
                <a:gd name="connsiteX7" fmla="*/ 120301 w 713327"/>
                <a:gd name="connsiteY7" fmla="*/ 0 h 60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3327" h="601598">
                  <a:moveTo>
                    <a:pt x="593027" y="0"/>
                  </a:moveTo>
                  <a:cubicBezTo>
                    <a:pt x="659467" y="0"/>
                    <a:pt x="713327" y="53860"/>
                    <a:pt x="713327" y="120301"/>
                  </a:cubicBezTo>
                  <a:lnTo>
                    <a:pt x="713327" y="481298"/>
                  </a:lnTo>
                  <a:cubicBezTo>
                    <a:pt x="713327" y="547738"/>
                    <a:pt x="659467" y="601599"/>
                    <a:pt x="593027" y="601599"/>
                  </a:cubicBezTo>
                  <a:lnTo>
                    <a:pt x="120301" y="601599"/>
                  </a:lnTo>
                  <a:cubicBezTo>
                    <a:pt x="53861" y="601599"/>
                    <a:pt x="0" y="547739"/>
                    <a:pt x="0" y="481298"/>
                  </a:cubicBezTo>
                  <a:lnTo>
                    <a:pt x="0" y="120301"/>
                  </a:lnTo>
                  <a:cubicBezTo>
                    <a:pt x="0" y="53861"/>
                    <a:pt x="53860" y="0"/>
                    <a:pt x="120301" y="0"/>
                  </a:cubicBezTo>
                  <a:close/>
                </a:path>
              </a:pathLst>
            </a:custGeom>
            <a:solidFill>
              <a:srgbClr val="FFFFFF"/>
            </a:solidFill>
            <a:ln w="19050" cap="flat">
              <a:solidFill>
                <a:srgbClr val="82B366"/>
              </a:solidFill>
              <a:prstDash val="solid"/>
              <a:miter/>
            </a:ln>
          </p:spPr>
          <p:txBody>
            <a:bodyPr rtlCol="0" anchor="ctr"/>
            <a:lstStyle/>
            <a:p>
              <a:endParaRPr lang="de-DE"/>
            </a:p>
          </p:txBody>
        </p:sp>
        <p:pic>
          <p:nvPicPr>
            <p:cNvPr id="57" name="Grafik 56">
              <a:extLst>
                <a:ext uri="{FF2B5EF4-FFF2-40B4-BE49-F238E27FC236}">
                  <a16:creationId xmlns:a16="http://schemas.microsoft.com/office/drawing/2014/main" id="{8347E78A-295F-B611-D12D-2F3C0E123A57}"/>
                </a:ext>
              </a:extLst>
            </p:cNvPr>
            <p:cNvPicPr>
              <a:picLocks noChangeAspect="1"/>
            </p:cNvPicPr>
            <p:nvPr/>
          </p:nvPicPr>
          <p:blipFill>
            <a:blip r:embed="rId17"/>
            <a:stretch>
              <a:fillRect/>
            </a:stretch>
          </p:blipFill>
          <p:spPr>
            <a:xfrm>
              <a:off x="5695156" y="4285456"/>
              <a:ext cx="695325" cy="557212"/>
            </a:xfrm>
            <a:custGeom>
              <a:avLst/>
              <a:gdLst>
                <a:gd name="connsiteX0" fmla="*/ -1 w 695325"/>
                <a:gd name="connsiteY0" fmla="*/ -1 h 557212"/>
                <a:gd name="connsiteX1" fmla="*/ 695325 w 695325"/>
                <a:gd name="connsiteY1" fmla="*/ -1 h 557212"/>
                <a:gd name="connsiteX2" fmla="*/ 695325 w 695325"/>
                <a:gd name="connsiteY2" fmla="*/ 557212 h 557212"/>
                <a:gd name="connsiteX3" fmla="*/ -1 w 695325"/>
                <a:gd name="connsiteY3" fmla="*/ 557212 h 557212"/>
              </a:gdLst>
              <a:ahLst/>
              <a:cxnLst>
                <a:cxn ang="0">
                  <a:pos x="connsiteX0" y="connsiteY0"/>
                </a:cxn>
                <a:cxn ang="0">
                  <a:pos x="connsiteX1" y="connsiteY1"/>
                </a:cxn>
                <a:cxn ang="0">
                  <a:pos x="connsiteX2" y="connsiteY2"/>
                </a:cxn>
                <a:cxn ang="0">
                  <a:pos x="connsiteX3" y="connsiteY3"/>
                </a:cxn>
              </a:cxnLst>
              <a:rect l="l" t="t" r="r" b="b"/>
              <a:pathLst>
                <a:path w="695325" h="557212">
                  <a:moveTo>
                    <a:pt x="-1" y="-1"/>
                  </a:moveTo>
                  <a:lnTo>
                    <a:pt x="695325" y="-1"/>
                  </a:lnTo>
                  <a:lnTo>
                    <a:pt x="695325" y="557212"/>
                  </a:lnTo>
                  <a:lnTo>
                    <a:pt x="-1" y="557212"/>
                  </a:lnTo>
                  <a:close/>
                </a:path>
              </a:pathLst>
            </a:custGeom>
          </p:spPr>
        </p:pic>
        <p:sp>
          <p:nvSpPr>
            <p:cNvPr id="58" name="Freihandform: Form 57">
              <a:extLst>
                <a:ext uri="{FF2B5EF4-FFF2-40B4-BE49-F238E27FC236}">
                  <a16:creationId xmlns:a16="http://schemas.microsoft.com/office/drawing/2014/main" id="{99B6D087-939D-A613-85C9-E8764AA841DC}"/>
                </a:ext>
              </a:extLst>
            </p:cNvPr>
            <p:cNvSpPr/>
            <p:nvPr/>
          </p:nvSpPr>
          <p:spPr>
            <a:xfrm>
              <a:off x="5695728" y="4939919"/>
              <a:ext cx="713232" cy="701802"/>
            </a:xfrm>
            <a:custGeom>
              <a:avLst/>
              <a:gdLst>
                <a:gd name="connsiteX0" fmla="*/ 572834 w 713232"/>
                <a:gd name="connsiteY0" fmla="*/ 0 h 701802"/>
                <a:gd name="connsiteX1" fmla="*/ 713232 w 713232"/>
                <a:gd name="connsiteY1" fmla="*/ 140398 h 701802"/>
                <a:gd name="connsiteX2" fmla="*/ 713232 w 713232"/>
                <a:gd name="connsiteY2" fmla="*/ 561403 h 701802"/>
                <a:gd name="connsiteX3" fmla="*/ 572834 w 713232"/>
                <a:gd name="connsiteY3" fmla="*/ 701802 h 701802"/>
                <a:gd name="connsiteX4" fmla="*/ 140399 w 713232"/>
                <a:gd name="connsiteY4" fmla="*/ 701802 h 701802"/>
                <a:gd name="connsiteX5" fmla="*/ 0 w 713232"/>
                <a:gd name="connsiteY5" fmla="*/ 561403 h 701802"/>
                <a:gd name="connsiteX6" fmla="*/ 0 w 713232"/>
                <a:gd name="connsiteY6" fmla="*/ 140398 h 701802"/>
                <a:gd name="connsiteX7" fmla="*/ 140399 w 713232"/>
                <a:gd name="connsiteY7" fmla="*/ 0 h 70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3232" h="701802">
                  <a:moveTo>
                    <a:pt x="572834" y="0"/>
                  </a:moveTo>
                  <a:cubicBezTo>
                    <a:pt x="650374" y="0"/>
                    <a:pt x="713232" y="62859"/>
                    <a:pt x="713232" y="140398"/>
                  </a:cubicBezTo>
                  <a:lnTo>
                    <a:pt x="713232" y="561403"/>
                  </a:lnTo>
                  <a:cubicBezTo>
                    <a:pt x="713232" y="638944"/>
                    <a:pt x="650373" y="701802"/>
                    <a:pt x="572834" y="701802"/>
                  </a:cubicBezTo>
                  <a:lnTo>
                    <a:pt x="140399" y="701802"/>
                  </a:lnTo>
                  <a:cubicBezTo>
                    <a:pt x="62859" y="701802"/>
                    <a:pt x="0" y="638943"/>
                    <a:pt x="0" y="561403"/>
                  </a:cubicBezTo>
                  <a:lnTo>
                    <a:pt x="0" y="140398"/>
                  </a:lnTo>
                  <a:cubicBezTo>
                    <a:pt x="0" y="62858"/>
                    <a:pt x="62859" y="0"/>
                    <a:pt x="140399" y="0"/>
                  </a:cubicBezTo>
                  <a:close/>
                </a:path>
              </a:pathLst>
            </a:custGeom>
            <a:solidFill>
              <a:srgbClr val="FFFFFF"/>
            </a:solidFill>
            <a:ln w="19050" cap="flat">
              <a:solidFill>
                <a:srgbClr val="B85450"/>
              </a:solidFill>
              <a:prstDash val="solid"/>
              <a:miter/>
            </a:ln>
          </p:spPr>
          <p:txBody>
            <a:bodyPr rtlCol="0" anchor="ctr"/>
            <a:lstStyle/>
            <a:p>
              <a:endParaRPr lang="de-DE"/>
            </a:p>
          </p:txBody>
        </p:sp>
        <p:pic>
          <p:nvPicPr>
            <p:cNvPr id="59" name="Grafik 58">
              <a:extLst>
                <a:ext uri="{FF2B5EF4-FFF2-40B4-BE49-F238E27FC236}">
                  <a16:creationId xmlns:a16="http://schemas.microsoft.com/office/drawing/2014/main" id="{341E93E4-120A-2872-407F-26CE1894DD07}"/>
                </a:ext>
              </a:extLst>
            </p:cNvPr>
            <p:cNvPicPr>
              <a:picLocks noChangeAspect="1"/>
            </p:cNvPicPr>
            <p:nvPr/>
          </p:nvPicPr>
          <p:blipFill>
            <a:blip r:embed="rId18"/>
            <a:stretch>
              <a:fillRect/>
            </a:stretch>
          </p:blipFill>
          <p:spPr>
            <a:xfrm>
              <a:off x="5704681" y="5037931"/>
              <a:ext cx="695325" cy="557212"/>
            </a:xfrm>
            <a:custGeom>
              <a:avLst/>
              <a:gdLst>
                <a:gd name="connsiteX0" fmla="*/ -1 w 695325"/>
                <a:gd name="connsiteY0" fmla="*/ -1 h 557212"/>
                <a:gd name="connsiteX1" fmla="*/ 695325 w 695325"/>
                <a:gd name="connsiteY1" fmla="*/ -1 h 557212"/>
                <a:gd name="connsiteX2" fmla="*/ 695325 w 695325"/>
                <a:gd name="connsiteY2" fmla="*/ 557212 h 557212"/>
                <a:gd name="connsiteX3" fmla="*/ -1 w 695325"/>
                <a:gd name="connsiteY3" fmla="*/ 557212 h 557212"/>
              </a:gdLst>
              <a:ahLst/>
              <a:cxnLst>
                <a:cxn ang="0">
                  <a:pos x="connsiteX0" y="connsiteY0"/>
                </a:cxn>
                <a:cxn ang="0">
                  <a:pos x="connsiteX1" y="connsiteY1"/>
                </a:cxn>
                <a:cxn ang="0">
                  <a:pos x="connsiteX2" y="connsiteY2"/>
                </a:cxn>
                <a:cxn ang="0">
                  <a:pos x="connsiteX3" y="connsiteY3"/>
                </a:cxn>
              </a:cxnLst>
              <a:rect l="l" t="t" r="r" b="b"/>
              <a:pathLst>
                <a:path w="695325" h="557212">
                  <a:moveTo>
                    <a:pt x="-1" y="-1"/>
                  </a:moveTo>
                  <a:lnTo>
                    <a:pt x="695325" y="-1"/>
                  </a:lnTo>
                  <a:lnTo>
                    <a:pt x="695325" y="557212"/>
                  </a:lnTo>
                  <a:lnTo>
                    <a:pt x="-1" y="557212"/>
                  </a:lnTo>
                  <a:close/>
                </a:path>
              </a:pathLst>
            </a:custGeom>
          </p:spPr>
        </p:pic>
        <p:pic>
          <p:nvPicPr>
            <p:cNvPr id="60" name="Grafik 59">
              <a:extLst>
                <a:ext uri="{FF2B5EF4-FFF2-40B4-BE49-F238E27FC236}">
                  <a16:creationId xmlns:a16="http://schemas.microsoft.com/office/drawing/2014/main" id="{C378CD43-F59F-815B-6631-A9907DADFCC4}"/>
                </a:ext>
              </a:extLst>
            </p:cNvPr>
            <p:cNvPicPr>
              <a:picLocks noChangeAspect="1"/>
            </p:cNvPicPr>
            <p:nvPr/>
          </p:nvPicPr>
          <p:blipFill>
            <a:blip r:embed="rId8"/>
            <a:stretch>
              <a:fillRect/>
            </a:stretch>
          </p:blipFill>
          <p:spPr>
            <a:xfrm>
              <a:off x="6929787" y="5677154"/>
              <a:ext cx="249173" cy="249174"/>
            </a:xfrm>
            <a:custGeom>
              <a:avLst/>
              <a:gdLst>
                <a:gd name="connsiteX0" fmla="*/ 0 w 249173"/>
                <a:gd name="connsiteY0" fmla="*/ 0 h 249174"/>
                <a:gd name="connsiteX1" fmla="*/ 249174 w 249173"/>
                <a:gd name="connsiteY1" fmla="*/ 0 h 249174"/>
                <a:gd name="connsiteX2" fmla="*/ 249174 w 249173"/>
                <a:gd name="connsiteY2" fmla="*/ 249174 h 249174"/>
                <a:gd name="connsiteX3" fmla="*/ 0 w 249173"/>
                <a:gd name="connsiteY3" fmla="*/ 249174 h 249174"/>
              </a:gdLst>
              <a:ahLst/>
              <a:cxnLst>
                <a:cxn ang="0">
                  <a:pos x="connsiteX0" y="connsiteY0"/>
                </a:cxn>
                <a:cxn ang="0">
                  <a:pos x="connsiteX1" y="connsiteY1"/>
                </a:cxn>
                <a:cxn ang="0">
                  <a:pos x="connsiteX2" y="connsiteY2"/>
                </a:cxn>
                <a:cxn ang="0">
                  <a:pos x="connsiteX3" y="connsiteY3"/>
                </a:cxn>
              </a:cxnLst>
              <a:rect l="l" t="t" r="r" b="b"/>
              <a:pathLst>
                <a:path w="249173" h="249174">
                  <a:moveTo>
                    <a:pt x="0" y="0"/>
                  </a:moveTo>
                  <a:lnTo>
                    <a:pt x="249174" y="0"/>
                  </a:lnTo>
                  <a:lnTo>
                    <a:pt x="249174" y="249174"/>
                  </a:lnTo>
                  <a:lnTo>
                    <a:pt x="0" y="249174"/>
                  </a:lnTo>
                  <a:close/>
                </a:path>
              </a:pathLst>
            </a:custGeom>
          </p:spPr>
        </p:pic>
        <p:sp>
          <p:nvSpPr>
            <p:cNvPr id="61" name="Freihandform: Form 60">
              <a:extLst>
                <a:ext uri="{FF2B5EF4-FFF2-40B4-BE49-F238E27FC236}">
                  <a16:creationId xmlns:a16="http://schemas.microsoft.com/office/drawing/2014/main" id="{EF5FC6C1-625A-6FED-A943-FE4A65B69977}"/>
                </a:ext>
              </a:extLst>
            </p:cNvPr>
            <p:cNvSpPr/>
            <p:nvPr/>
          </p:nvSpPr>
          <p:spPr>
            <a:xfrm>
              <a:off x="6516116" y="4939919"/>
              <a:ext cx="713232" cy="701802"/>
            </a:xfrm>
            <a:custGeom>
              <a:avLst/>
              <a:gdLst>
                <a:gd name="connsiteX0" fmla="*/ 572834 w 713232"/>
                <a:gd name="connsiteY0" fmla="*/ 0 h 701802"/>
                <a:gd name="connsiteX1" fmla="*/ 713232 w 713232"/>
                <a:gd name="connsiteY1" fmla="*/ 140398 h 701802"/>
                <a:gd name="connsiteX2" fmla="*/ 713232 w 713232"/>
                <a:gd name="connsiteY2" fmla="*/ 561403 h 701802"/>
                <a:gd name="connsiteX3" fmla="*/ 572834 w 713232"/>
                <a:gd name="connsiteY3" fmla="*/ 701802 h 701802"/>
                <a:gd name="connsiteX4" fmla="*/ 140398 w 713232"/>
                <a:gd name="connsiteY4" fmla="*/ 701802 h 701802"/>
                <a:gd name="connsiteX5" fmla="*/ 0 w 713232"/>
                <a:gd name="connsiteY5" fmla="*/ 561403 h 701802"/>
                <a:gd name="connsiteX6" fmla="*/ 0 w 713232"/>
                <a:gd name="connsiteY6" fmla="*/ 140398 h 701802"/>
                <a:gd name="connsiteX7" fmla="*/ 140398 w 713232"/>
                <a:gd name="connsiteY7" fmla="*/ 0 h 70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3232" h="701802">
                  <a:moveTo>
                    <a:pt x="572834" y="0"/>
                  </a:moveTo>
                  <a:cubicBezTo>
                    <a:pt x="650374" y="0"/>
                    <a:pt x="713232" y="62859"/>
                    <a:pt x="713232" y="140398"/>
                  </a:cubicBezTo>
                  <a:lnTo>
                    <a:pt x="713232" y="561403"/>
                  </a:lnTo>
                  <a:cubicBezTo>
                    <a:pt x="713232" y="638944"/>
                    <a:pt x="650374" y="701802"/>
                    <a:pt x="572834" y="701802"/>
                  </a:cubicBezTo>
                  <a:lnTo>
                    <a:pt x="140398" y="701802"/>
                  </a:lnTo>
                  <a:cubicBezTo>
                    <a:pt x="62858" y="701802"/>
                    <a:pt x="0" y="638943"/>
                    <a:pt x="0" y="561403"/>
                  </a:cubicBezTo>
                  <a:lnTo>
                    <a:pt x="0" y="140398"/>
                  </a:lnTo>
                  <a:cubicBezTo>
                    <a:pt x="0" y="62858"/>
                    <a:pt x="62858" y="0"/>
                    <a:pt x="140398" y="0"/>
                  </a:cubicBezTo>
                  <a:close/>
                </a:path>
              </a:pathLst>
            </a:custGeom>
            <a:solidFill>
              <a:srgbClr val="FFFFFF"/>
            </a:solidFill>
            <a:ln w="19050" cap="flat">
              <a:solidFill>
                <a:srgbClr val="82B366"/>
              </a:solidFill>
              <a:prstDash val="solid"/>
              <a:miter/>
            </a:ln>
          </p:spPr>
          <p:txBody>
            <a:bodyPr rtlCol="0" anchor="ctr"/>
            <a:lstStyle/>
            <a:p>
              <a:endParaRPr lang="de-DE"/>
            </a:p>
          </p:txBody>
        </p:sp>
        <p:pic>
          <p:nvPicPr>
            <p:cNvPr id="62" name="Grafik 61">
              <a:extLst>
                <a:ext uri="{FF2B5EF4-FFF2-40B4-BE49-F238E27FC236}">
                  <a16:creationId xmlns:a16="http://schemas.microsoft.com/office/drawing/2014/main" id="{DF3A52B5-2E3D-D400-64A9-DD475035227F}"/>
                </a:ext>
              </a:extLst>
            </p:cNvPr>
            <p:cNvPicPr>
              <a:picLocks noChangeAspect="1"/>
            </p:cNvPicPr>
            <p:nvPr/>
          </p:nvPicPr>
          <p:blipFill>
            <a:blip r:embed="rId19"/>
            <a:stretch>
              <a:fillRect/>
            </a:stretch>
          </p:blipFill>
          <p:spPr>
            <a:xfrm>
              <a:off x="6523831" y="5037931"/>
              <a:ext cx="695325" cy="557212"/>
            </a:xfrm>
            <a:custGeom>
              <a:avLst/>
              <a:gdLst>
                <a:gd name="connsiteX0" fmla="*/ -1 w 695325"/>
                <a:gd name="connsiteY0" fmla="*/ -1 h 557212"/>
                <a:gd name="connsiteX1" fmla="*/ 695325 w 695325"/>
                <a:gd name="connsiteY1" fmla="*/ -1 h 557212"/>
                <a:gd name="connsiteX2" fmla="*/ 695325 w 695325"/>
                <a:gd name="connsiteY2" fmla="*/ 557212 h 557212"/>
                <a:gd name="connsiteX3" fmla="*/ -1 w 695325"/>
                <a:gd name="connsiteY3" fmla="*/ 557212 h 557212"/>
              </a:gdLst>
              <a:ahLst/>
              <a:cxnLst>
                <a:cxn ang="0">
                  <a:pos x="connsiteX0" y="connsiteY0"/>
                </a:cxn>
                <a:cxn ang="0">
                  <a:pos x="connsiteX1" y="connsiteY1"/>
                </a:cxn>
                <a:cxn ang="0">
                  <a:pos x="connsiteX2" y="connsiteY2"/>
                </a:cxn>
                <a:cxn ang="0">
                  <a:pos x="connsiteX3" y="connsiteY3"/>
                </a:cxn>
              </a:cxnLst>
              <a:rect l="l" t="t" r="r" b="b"/>
              <a:pathLst>
                <a:path w="695325" h="557212">
                  <a:moveTo>
                    <a:pt x="-1" y="-1"/>
                  </a:moveTo>
                  <a:lnTo>
                    <a:pt x="695325" y="-1"/>
                  </a:lnTo>
                  <a:lnTo>
                    <a:pt x="695325" y="557212"/>
                  </a:lnTo>
                  <a:lnTo>
                    <a:pt x="-1" y="557212"/>
                  </a:lnTo>
                  <a:close/>
                </a:path>
              </a:pathLst>
            </a:custGeom>
          </p:spPr>
        </p:pic>
        <p:sp>
          <p:nvSpPr>
            <p:cNvPr id="63" name="Freihandform: Form 62">
              <a:extLst>
                <a:ext uri="{FF2B5EF4-FFF2-40B4-BE49-F238E27FC236}">
                  <a16:creationId xmlns:a16="http://schemas.microsoft.com/office/drawing/2014/main" id="{D5468150-21D9-4C4E-1E67-2EEC2127AAFB}"/>
                </a:ext>
              </a:extLst>
            </p:cNvPr>
            <p:cNvSpPr/>
            <p:nvPr/>
          </p:nvSpPr>
          <p:spPr>
            <a:xfrm>
              <a:off x="6516116" y="4238117"/>
              <a:ext cx="713232" cy="601598"/>
            </a:xfrm>
            <a:custGeom>
              <a:avLst/>
              <a:gdLst>
                <a:gd name="connsiteX0" fmla="*/ 592931 w 713232"/>
                <a:gd name="connsiteY0" fmla="*/ 0 h 601598"/>
                <a:gd name="connsiteX1" fmla="*/ 713232 w 713232"/>
                <a:gd name="connsiteY1" fmla="*/ 120301 h 601598"/>
                <a:gd name="connsiteX2" fmla="*/ 713232 w 713232"/>
                <a:gd name="connsiteY2" fmla="*/ 481298 h 601598"/>
                <a:gd name="connsiteX3" fmla="*/ 592931 w 713232"/>
                <a:gd name="connsiteY3" fmla="*/ 601599 h 601598"/>
                <a:gd name="connsiteX4" fmla="*/ 120301 w 713232"/>
                <a:gd name="connsiteY4" fmla="*/ 601599 h 601598"/>
                <a:gd name="connsiteX5" fmla="*/ 0 w 713232"/>
                <a:gd name="connsiteY5" fmla="*/ 481298 h 601598"/>
                <a:gd name="connsiteX6" fmla="*/ 0 w 713232"/>
                <a:gd name="connsiteY6" fmla="*/ 120301 h 601598"/>
                <a:gd name="connsiteX7" fmla="*/ 120301 w 713232"/>
                <a:gd name="connsiteY7" fmla="*/ 0 h 60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3232" h="601598">
                  <a:moveTo>
                    <a:pt x="592931" y="0"/>
                  </a:moveTo>
                  <a:cubicBezTo>
                    <a:pt x="659371" y="0"/>
                    <a:pt x="713232" y="53860"/>
                    <a:pt x="713232" y="120301"/>
                  </a:cubicBezTo>
                  <a:lnTo>
                    <a:pt x="713232" y="481298"/>
                  </a:lnTo>
                  <a:cubicBezTo>
                    <a:pt x="713232" y="547738"/>
                    <a:pt x="659371" y="601599"/>
                    <a:pt x="592931" y="601599"/>
                  </a:cubicBezTo>
                  <a:lnTo>
                    <a:pt x="120301" y="601599"/>
                  </a:lnTo>
                  <a:cubicBezTo>
                    <a:pt x="53861" y="601599"/>
                    <a:pt x="0" y="547739"/>
                    <a:pt x="0" y="481298"/>
                  </a:cubicBezTo>
                  <a:lnTo>
                    <a:pt x="0" y="120301"/>
                  </a:lnTo>
                  <a:cubicBezTo>
                    <a:pt x="0" y="53861"/>
                    <a:pt x="53861" y="0"/>
                    <a:pt x="120301" y="0"/>
                  </a:cubicBezTo>
                  <a:close/>
                </a:path>
              </a:pathLst>
            </a:custGeom>
            <a:solidFill>
              <a:srgbClr val="FFFFFF"/>
            </a:solidFill>
            <a:ln w="19050" cap="flat">
              <a:solidFill>
                <a:srgbClr val="82B366"/>
              </a:solidFill>
              <a:prstDash val="solid"/>
              <a:miter/>
            </a:ln>
          </p:spPr>
          <p:txBody>
            <a:bodyPr rtlCol="0" anchor="ctr"/>
            <a:lstStyle/>
            <a:p>
              <a:endParaRPr lang="de-DE"/>
            </a:p>
          </p:txBody>
        </p:sp>
        <p:pic>
          <p:nvPicPr>
            <p:cNvPr id="64" name="Grafik 63">
              <a:extLst>
                <a:ext uri="{FF2B5EF4-FFF2-40B4-BE49-F238E27FC236}">
                  <a16:creationId xmlns:a16="http://schemas.microsoft.com/office/drawing/2014/main" id="{7CD9CBDD-8B12-DEEF-B585-BCE40CB66554}"/>
                </a:ext>
              </a:extLst>
            </p:cNvPr>
            <p:cNvPicPr>
              <a:picLocks noChangeAspect="1"/>
            </p:cNvPicPr>
            <p:nvPr/>
          </p:nvPicPr>
          <p:blipFill>
            <a:blip r:embed="rId20"/>
            <a:stretch>
              <a:fillRect/>
            </a:stretch>
          </p:blipFill>
          <p:spPr>
            <a:xfrm>
              <a:off x="6523831" y="4285456"/>
              <a:ext cx="695325" cy="557212"/>
            </a:xfrm>
            <a:custGeom>
              <a:avLst/>
              <a:gdLst>
                <a:gd name="connsiteX0" fmla="*/ -1 w 695325"/>
                <a:gd name="connsiteY0" fmla="*/ -1 h 557212"/>
                <a:gd name="connsiteX1" fmla="*/ 695325 w 695325"/>
                <a:gd name="connsiteY1" fmla="*/ -1 h 557212"/>
                <a:gd name="connsiteX2" fmla="*/ 695325 w 695325"/>
                <a:gd name="connsiteY2" fmla="*/ 557212 h 557212"/>
                <a:gd name="connsiteX3" fmla="*/ -1 w 695325"/>
                <a:gd name="connsiteY3" fmla="*/ 557212 h 557212"/>
              </a:gdLst>
              <a:ahLst/>
              <a:cxnLst>
                <a:cxn ang="0">
                  <a:pos x="connsiteX0" y="connsiteY0"/>
                </a:cxn>
                <a:cxn ang="0">
                  <a:pos x="connsiteX1" y="connsiteY1"/>
                </a:cxn>
                <a:cxn ang="0">
                  <a:pos x="connsiteX2" y="connsiteY2"/>
                </a:cxn>
                <a:cxn ang="0">
                  <a:pos x="connsiteX3" y="connsiteY3"/>
                </a:cxn>
              </a:cxnLst>
              <a:rect l="l" t="t" r="r" b="b"/>
              <a:pathLst>
                <a:path w="695325" h="557212">
                  <a:moveTo>
                    <a:pt x="-1" y="-1"/>
                  </a:moveTo>
                  <a:lnTo>
                    <a:pt x="695325" y="-1"/>
                  </a:lnTo>
                  <a:lnTo>
                    <a:pt x="695325" y="557212"/>
                  </a:lnTo>
                  <a:lnTo>
                    <a:pt x="-1" y="557212"/>
                  </a:lnTo>
                  <a:close/>
                </a:path>
              </a:pathLst>
            </a:custGeom>
          </p:spPr>
        </p:pic>
        <p:sp>
          <p:nvSpPr>
            <p:cNvPr id="65" name="Freihandform: Form 64">
              <a:extLst>
                <a:ext uri="{FF2B5EF4-FFF2-40B4-BE49-F238E27FC236}">
                  <a16:creationId xmlns:a16="http://schemas.microsoft.com/office/drawing/2014/main" id="{F05C29F4-3077-6CE8-F6DE-F29542A24500}"/>
                </a:ext>
              </a:extLst>
            </p:cNvPr>
            <p:cNvSpPr/>
            <p:nvPr/>
          </p:nvSpPr>
          <p:spPr>
            <a:xfrm>
              <a:off x="7385844" y="1975644"/>
              <a:ext cx="2857500" cy="1071562"/>
            </a:xfrm>
            <a:custGeom>
              <a:avLst/>
              <a:gdLst>
                <a:gd name="connsiteX0" fmla="*/ 2696718 w 2857500"/>
                <a:gd name="connsiteY0" fmla="*/ 0 h 1071562"/>
                <a:gd name="connsiteX1" fmla="*/ 2857500 w 2857500"/>
                <a:gd name="connsiteY1" fmla="*/ 160782 h 1071562"/>
                <a:gd name="connsiteX2" fmla="*/ 2857500 w 2857500"/>
                <a:gd name="connsiteY2" fmla="*/ 910780 h 1071562"/>
                <a:gd name="connsiteX3" fmla="*/ 2696718 w 2857500"/>
                <a:gd name="connsiteY3" fmla="*/ 1071563 h 1071562"/>
                <a:gd name="connsiteX4" fmla="*/ 160782 w 2857500"/>
                <a:gd name="connsiteY4" fmla="*/ 1071563 h 1071562"/>
                <a:gd name="connsiteX5" fmla="*/ 0 w 2857500"/>
                <a:gd name="connsiteY5" fmla="*/ 910780 h 1071562"/>
                <a:gd name="connsiteX6" fmla="*/ 0 w 2857500"/>
                <a:gd name="connsiteY6" fmla="*/ 160782 h 1071562"/>
                <a:gd name="connsiteX7" fmla="*/ 160782 w 2857500"/>
                <a:gd name="connsiteY7" fmla="*/ 0 h 107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00" h="1071562">
                  <a:moveTo>
                    <a:pt x="2696718" y="0"/>
                  </a:moveTo>
                  <a:cubicBezTo>
                    <a:pt x="2785516" y="0"/>
                    <a:pt x="2857500" y="71985"/>
                    <a:pt x="2857500" y="160782"/>
                  </a:cubicBezTo>
                  <a:lnTo>
                    <a:pt x="2857500" y="910780"/>
                  </a:lnTo>
                  <a:cubicBezTo>
                    <a:pt x="2857500" y="999578"/>
                    <a:pt x="2785516" y="1071563"/>
                    <a:pt x="2696718" y="1071563"/>
                  </a:cubicBezTo>
                  <a:lnTo>
                    <a:pt x="160782" y="1071563"/>
                  </a:lnTo>
                  <a:cubicBezTo>
                    <a:pt x="71985" y="1071563"/>
                    <a:pt x="0" y="999578"/>
                    <a:pt x="0" y="910780"/>
                  </a:cubicBezTo>
                  <a:lnTo>
                    <a:pt x="0" y="160782"/>
                  </a:lnTo>
                  <a:cubicBezTo>
                    <a:pt x="0" y="71984"/>
                    <a:pt x="71985" y="0"/>
                    <a:pt x="160782" y="0"/>
                  </a:cubicBezTo>
                  <a:close/>
                </a:path>
              </a:pathLst>
            </a:custGeom>
            <a:solidFill>
              <a:srgbClr val="FFE6CC"/>
            </a:solidFill>
            <a:ln w="9525" cap="flat">
              <a:solidFill>
                <a:srgbClr val="D79B00"/>
              </a:solidFill>
              <a:prstDash val="solid"/>
              <a:miter/>
            </a:ln>
          </p:spPr>
          <p:txBody>
            <a:bodyPr rtlCol="0" anchor="ctr"/>
            <a:lstStyle/>
            <a:p>
              <a:endParaRPr lang="de-DE"/>
            </a:p>
          </p:txBody>
        </p:sp>
        <p:pic>
          <p:nvPicPr>
            <p:cNvPr id="66" name="Grafik 65">
              <a:extLst>
                <a:ext uri="{FF2B5EF4-FFF2-40B4-BE49-F238E27FC236}">
                  <a16:creationId xmlns:a16="http://schemas.microsoft.com/office/drawing/2014/main" id="{E2B7F0BD-8C1C-5D0C-A2CD-D96C1940B71F}"/>
                </a:ext>
              </a:extLst>
            </p:cNvPr>
            <p:cNvPicPr>
              <a:picLocks noChangeAspect="1"/>
            </p:cNvPicPr>
            <p:nvPr/>
          </p:nvPicPr>
          <p:blipFill>
            <a:blip r:embed="rId21"/>
            <a:stretch>
              <a:fillRect/>
            </a:stretch>
          </p:blipFill>
          <p:spPr>
            <a:xfrm>
              <a:off x="7381081" y="2775744"/>
              <a:ext cx="2733675" cy="352425"/>
            </a:xfrm>
            <a:custGeom>
              <a:avLst/>
              <a:gdLst>
                <a:gd name="connsiteX0" fmla="*/ -1 w 2733675"/>
                <a:gd name="connsiteY0" fmla="*/ -1 h 352425"/>
                <a:gd name="connsiteX1" fmla="*/ 2733675 w 2733675"/>
                <a:gd name="connsiteY1" fmla="*/ -1 h 352425"/>
                <a:gd name="connsiteX2" fmla="*/ 2733675 w 2733675"/>
                <a:gd name="connsiteY2" fmla="*/ 352425 h 352425"/>
                <a:gd name="connsiteX3" fmla="*/ -1 w 2733675"/>
                <a:gd name="connsiteY3" fmla="*/ 352425 h 352425"/>
              </a:gdLst>
              <a:ahLst/>
              <a:cxnLst>
                <a:cxn ang="0">
                  <a:pos x="connsiteX0" y="connsiteY0"/>
                </a:cxn>
                <a:cxn ang="0">
                  <a:pos x="connsiteX1" y="connsiteY1"/>
                </a:cxn>
                <a:cxn ang="0">
                  <a:pos x="connsiteX2" y="connsiteY2"/>
                </a:cxn>
                <a:cxn ang="0">
                  <a:pos x="connsiteX3" y="connsiteY3"/>
                </a:cxn>
              </a:cxnLst>
              <a:rect l="l" t="t" r="r" b="b"/>
              <a:pathLst>
                <a:path w="2733675" h="352425">
                  <a:moveTo>
                    <a:pt x="-1" y="-1"/>
                  </a:moveTo>
                  <a:lnTo>
                    <a:pt x="2733675" y="-1"/>
                  </a:lnTo>
                  <a:lnTo>
                    <a:pt x="2733675" y="352425"/>
                  </a:lnTo>
                  <a:lnTo>
                    <a:pt x="-1" y="352425"/>
                  </a:lnTo>
                  <a:close/>
                </a:path>
              </a:pathLst>
            </a:custGeom>
          </p:spPr>
        </p:pic>
        <p:sp>
          <p:nvSpPr>
            <p:cNvPr id="67" name="Freihandform: Form 66">
              <a:extLst>
                <a:ext uri="{FF2B5EF4-FFF2-40B4-BE49-F238E27FC236}">
                  <a16:creationId xmlns:a16="http://schemas.microsoft.com/office/drawing/2014/main" id="{B9B0280C-C226-544C-7CA8-C1C3F800E1AE}"/>
                </a:ext>
              </a:extLst>
            </p:cNvPr>
            <p:cNvSpPr/>
            <p:nvPr/>
          </p:nvSpPr>
          <p:spPr>
            <a:xfrm>
              <a:off x="7481094" y="2070894"/>
              <a:ext cx="1143000" cy="571500"/>
            </a:xfrm>
            <a:custGeom>
              <a:avLst/>
              <a:gdLst>
                <a:gd name="connsiteX0" fmla="*/ 1057275 w 1143000"/>
                <a:gd name="connsiteY0" fmla="*/ 0 h 571500"/>
                <a:gd name="connsiteX1" fmla="*/ 1143000 w 1143000"/>
                <a:gd name="connsiteY1" fmla="*/ 85725 h 571500"/>
                <a:gd name="connsiteX2" fmla="*/ 1143000 w 1143000"/>
                <a:gd name="connsiteY2" fmla="*/ 485775 h 571500"/>
                <a:gd name="connsiteX3" fmla="*/ 1057275 w 1143000"/>
                <a:gd name="connsiteY3" fmla="*/ 571500 h 571500"/>
                <a:gd name="connsiteX4" fmla="*/ 85725 w 1143000"/>
                <a:gd name="connsiteY4" fmla="*/ 571500 h 571500"/>
                <a:gd name="connsiteX5" fmla="*/ 0 w 1143000"/>
                <a:gd name="connsiteY5" fmla="*/ 485775 h 571500"/>
                <a:gd name="connsiteX6" fmla="*/ 0 w 1143000"/>
                <a:gd name="connsiteY6" fmla="*/ 85725 h 571500"/>
                <a:gd name="connsiteX7" fmla="*/ 85725 w 1143000"/>
                <a:gd name="connsiteY7"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0" h="571500">
                  <a:moveTo>
                    <a:pt x="1057275" y="0"/>
                  </a:moveTo>
                  <a:cubicBezTo>
                    <a:pt x="1104620" y="0"/>
                    <a:pt x="1143000" y="38380"/>
                    <a:pt x="1143000" y="85725"/>
                  </a:cubicBezTo>
                  <a:lnTo>
                    <a:pt x="1143000" y="485775"/>
                  </a:lnTo>
                  <a:cubicBezTo>
                    <a:pt x="1143000" y="533120"/>
                    <a:pt x="1104620" y="571500"/>
                    <a:pt x="1057275" y="571500"/>
                  </a:cubicBezTo>
                  <a:lnTo>
                    <a:pt x="85725" y="571500"/>
                  </a:lnTo>
                  <a:cubicBezTo>
                    <a:pt x="38380" y="571500"/>
                    <a:pt x="0" y="533120"/>
                    <a:pt x="0" y="485775"/>
                  </a:cubicBezTo>
                  <a:lnTo>
                    <a:pt x="0" y="85725"/>
                  </a:lnTo>
                  <a:cubicBezTo>
                    <a:pt x="0" y="38380"/>
                    <a:pt x="38380" y="0"/>
                    <a:pt x="85725" y="0"/>
                  </a:cubicBezTo>
                  <a:close/>
                </a:path>
              </a:pathLst>
            </a:custGeom>
            <a:solidFill>
              <a:srgbClr val="FFFFFF"/>
            </a:solidFill>
            <a:ln w="9525" cap="flat">
              <a:solidFill>
                <a:srgbClr val="000000"/>
              </a:solidFill>
              <a:custDash>
                <a:ds d="225000" sp="225000"/>
              </a:custDash>
              <a:miter/>
            </a:ln>
          </p:spPr>
          <p:txBody>
            <a:bodyPr rtlCol="0" anchor="ctr"/>
            <a:lstStyle/>
            <a:p>
              <a:endParaRPr lang="de-DE"/>
            </a:p>
          </p:txBody>
        </p:sp>
        <p:pic>
          <p:nvPicPr>
            <p:cNvPr id="68" name="Grafik 67">
              <a:extLst>
                <a:ext uri="{FF2B5EF4-FFF2-40B4-BE49-F238E27FC236}">
                  <a16:creationId xmlns:a16="http://schemas.microsoft.com/office/drawing/2014/main" id="{F72731DB-67AE-EFBD-7B62-035E3B55D236}"/>
                </a:ext>
              </a:extLst>
            </p:cNvPr>
            <p:cNvPicPr>
              <a:picLocks noChangeAspect="1"/>
            </p:cNvPicPr>
            <p:nvPr/>
          </p:nvPicPr>
          <p:blipFill>
            <a:blip r:embed="rId22"/>
            <a:stretch>
              <a:fillRect/>
            </a:stretch>
          </p:blipFill>
          <p:spPr>
            <a:xfrm>
              <a:off x="7485856" y="2104231"/>
              <a:ext cx="1123950" cy="609600"/>
            </a:xfrm>
            <a:custGeom>
              <a:avLst/>
              <a:gdLst>
                <a:gd name="connsiteX0" fmla="*/ -1 w 1123950"/>
                <a:gd name="connsiteY0" fmla="*/ -1 h 609600"/>
                <a:gd name="connsiteX1" fmla="*/ 1123950 w 1123950"/>
                <a:gd name="connsiteY1" fmla="*/ -1 h 609600"/>
                <a:gd name="connsiteX2" fmla="*/ 1123950 w 1123950"/>
                <a:gd name="connsiteY2" fmla="*/ 609600 h 609600"/>
                <a:gd name="connsiteX3" fmla="*/ -1 w 1123950"/>
                <a:gd name="connsiteY3" fmla="*/ 609600 h 609600"/>
              </a:gdLst>
              <a:ahLst/>
              <a:cxnLst>
                <a:cxn ang="0">
                  <a:pos x="connsiteX0" y="connsiteY0"/>
                </a:cxn>
                <a:cxn ang="0">
                  <a:pos x="connsiteX1" y="connsiteY1"/>
                </a:cxn>
                <a:cxn ang="0">
                  <a:pos x="connsiteX2" y="connsiteY2"/>
                </a:cxn>
                <a:cxn ang="0">
                  <a:pos x="connsiteX3" y="connsiteY3"/>
                </a:cxn>
              </a:cxnLst>
              <a:rect l="l" t="t" r="r" b="b"/>
              <a:pathLst>
                <a:path w="1123950" h="609600">
                  <a:moveTo>
                    <a:pt x="-1" y="-1"/>
                  </a:moveTo>
                  <a:lnTo>
                    <a:pt x="1123950" y="-1"/>
                  </a:lnTo>
                  <a:lnTo>
                    <a:pt x="1123950" y="609600"/>
                  </a:lnTo>
                  <a:lnTo>
                    <a:pt x="-1" y="609600"/>
                  </a:lnTo>
                  <a:close/>
                </a:path>
              </a:pathLst>
            </a:custGeom>
          </p:spPr>
        </p:pic>
        <p:pic>
          <p:nvPicPr>
            <p:cNvPr id="69" name="Grafik 68">
              <a:extLst>
                <a:ext uri="{FF2B5EF4-FFF2-40B4-BE49-F238E27FC236}">
                  <a16:creationId xmlns:a16="http://schemas.microsoft.com/office/drawing/2014/main" id="{BB52EC76-E91A-D698-2493-5DA302669661}"/>
                </a:ext>
              </a:extLst>
            </p:cNvPr>
            <p:cNvPicPr>
              <a:picLocks noChangeAspect="1"/>
            </p:cNvPicPr>
            <p:nvPr/>
          </p:nvPicPr>
          <p:blipFill>
            <a:blip r:embed="rId8"/>
            <a:stretch>
              <a:fillRect/>
            </a:stretch>
          </p:blipFill>
          <p:spPr>
            <a:xfrm>
              <a:off x="7476331" y="2709069"/>
              <a:ext cx="285750" cy="285750"/>
            </a:xfrm>
            <a:custGeom>
              <a:avLst/>
              <a:gdLst>
                <a:gd name="connsiteX0" fmla="*/ 0 w 285750"/>
                <a:gd name="connsiteY0" fmla="*/ 0 h 285750"/>
                <a:gd name="connsiteX1" fmla="*/ 285750 w 285750"/>
                <a:gd name="connsiteY1" fmla="*/ 0 h 285750"/>
                <a:gd name="connsiteX2" fmla="*/ 285750 w 285750"/>
                <a:gd name="connsiteY2" fmla="*/ 285750 h 285750"/>
                <a:gd name="connsiteX3" fmla="*/ 0 w 285750"/>
                <a:gd name="connsiteY3" fmla="*/ 285750 h 285750"/>
              </a:gdLst>
              <a:ahLst/>
              <a:cxnLst>
                <a:cxn ang="0">
                  <a:pos x="connsiteX0" y="connsiteY0"/>
                </a:cxn>
                <a:cxn ang="0">
                  <a:pos x="connsiteX1" y="connsiteY1"/>
                </a:cxn>
                <a:cxn ang="0">
                  <a:pos x="connsiteX2" y="connsiteY2"/>
                </a:cxn>
                <a:cxn ang="0">
                  <a:pos x="connsiteX3" y="connsiteY3"/>
                </a:cxn>
              </a:cxnLst>
              <a:rect l="l" t="t" r="r" b="b"/>
              <a:pathLst>
                <a:path w="285750" h="285750">
                  <a:moveTo>
                    <a:pt x="0" y="0"/>
                  </a:moveTo>
                  <a:lnTo>
                    <a:pt x="285750" y="0"/>
                  </a:lnTo>
                  <a:lnTo>
                    <a:pt x="285750" y="285750"/>
                  </a:lnTo>
                  <a:lnTo>
                    <a:pt x="0" y="285750"/>
                  </a:lnTo>
                  <a:close/>
                </a:path>
              </a:pathLst>
            </a:custGeom>
          </p:spPr>
        </p:pic>
        <p:sp>
          <p:nvSpPr>
            <p:cNvPr id="70" name="Freihandform: Form 69">
              <a:extLst>
                <a:ext uri="{FF2B5EF4-FFF2-40B4-BE49-F238E27FC236}">
                  <a16:creationId xmlns:a16="http://schemas.microsoft.com/office/drawing/2014/main" id="{39FC4E62-85D2-007C-338A-EE80B4ADFA75}"/>
                </a:ext>
              </a:extLst>
            </p:cNvPr>
            <p:cNvSpPr/>
            <p:nvPr/>
          </p:nvSpPr>
          <p:spPr>
            <a:xfrm>
              <a:off x="8719344" y="2070894"/>
              <a:ext cx="666750" cy="571500"/>
            </a:xfrm>
            <a:custGeom>
              <a:avLst/>
              <a:gdLst>
                <a:gd name="connsiteX0" fmla="*/ 581025 w 666750"/>
                <a:gd name="connsiteY0" fmla="*/ 0 h 571500"/>
                <a:gd name="connsiteX1" fmla="*/ 666750 w 666750"/>
                <a:gd name="connsiteY1" fmla="*/ 85725 h 571500"/>
                <a:gd name="connsiteX2" fmla="*/ 666750 w 666750"/>
                <a:gd name="connsiteY2" fmla="*/ 485775 h 571500"/>
                <a:gd name="connsiteX3" fmla="*/ 581025 w 666750"/>
                <a:gd name="connsiteY3" fmla="*/ 571500 h 571500"/>
                <a:gd name="connsiteX4" fmla="*/ 85725 w 666750"/>
                <a:gd name="connsiteY4" fmla="*/ 571500 h 571500"/>
                <a:gd name="connsiteX5" fmla="*/ 0 w 666750"/>
                <a:gd name="connsiteY5" fmla="*/ 485775 h 571500"/>
                <a:gd name="connsiteX6" fmla="*/ 0 w 666750"/>
                <a:gd name="connsiteY6" fmla="*/ 85725 h 571500"/>
                <a:gd name="connsiteX7" fmla="*/ 85725 w 666750"/>
                <a:gd name="connsiteY7"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0" h="571500">
                  <a:moveTo>
                    <a:pt x="581025" y="0"/>
                  </a:moveTo>
                  <a:cubicBezTo>
                    <a:pt x="628370" y="0"/>
                    <a:pt x="666750" y="38380"/>
                    <a:pt x="666750" y="85725"/>
                  </a:cubicBezTo>
                  <a:lnTo>
                    <a:pt x="666750" y="485775"/>
                  </a:lnTo>
                  <a:cubicBezTo>
                    <a:pt x="666750" y="533120"/>
                    <a:pt x="628370" y="571500"/>
                    <a:pt x="581025" y="571500"/>
                  </a:cubicBezTo>
                  <a:lnTo>
                    <a:pt x="85725" y="571500"/>
                  </a:lnTo>
                  <a:cubicBezTo>
                    <a:pt x="38380" y="571500"/>
                    <a:pt x="0" y="533120"/>
                    <a:pt x="0" y="485775"/>
                  </a:cubicBezTo>
                  <a:lnTo>
                    <a:pt x="0" y="85725"/>
                  </a:lnTo>
                  <a:cubicBezTo>
                    <a:pt x="0" y="38380"/>
                    <a:pt x="38380" y="0"/>
                    <a:pt x="85725" y="0"/>
                  </a:cubicBezTo>
                  <a:close/>
                </a:path>
              </a:pathLst>
            </a:custGeom>
            <a:solidFill>
              <a:srgbClr val="FFFFFF"/>
            </a:solidFill>
            <a:ln w="9525" cap="flat">
              <a:solidFill>
                <a:srgbClr val="000000"/>
              </a:solidFill>
              <a:custDash>
                <a:ds d="225000" sp="225000"/>
              </a:custDash>
              <a:miter/>
            </a:ln>
          </p:spPr>
          <p:txBody>
            <a:bodyPr rtlCol="0" anchor="ctr"/>
            <a:lstStyle/>
            <a:p>
              <a:endParaRPr lang="de-DE"/>
            </a:p>
          </p:txBody>
        </p:sp>
        <p:pic>
          <p:nvPicPr>
            <p:cNvPr id="71" name="Grafik 70">
              <a:extLst>
                <a:ext uri="{FF2B5EF4-FFF2-40B4-BE49-F238E27FC236}">
                  <a16:creationId xmlns:a16="http://schemas.microsoft.com/office/drawing/2014/main" id="{FFE0E37A-7BC2-7D7D-608F-988BF54E0712}"/>
                </a:ext>
              </a:extLst>
            </p:cNvPr>
            <p:cNvPicPr>
              <a:picLocks noChangeAspect="1"/>
            </p:cNvPicPr>
            <p:nvPr/>
          </p:nvPicPr>
          <p:blipFill>
            <a:blip r:embed="rId23"/>
            <a:stretch>
              <a:fillRect/>
            </a:stretch>
          </p:blipFill>
          <p:spPr>
            <a:xfrm>
              <a:off x="8724106" y="2232819"/>
              <a:ext cx="647700" cy="352425"/>
            </a:xfrm>
            <a:custGeom>
              <a:avLst/>
              <a:gdLst>
                <a:gd name="connsiteX0" fmla="*/ -1 w 647700"/>
                <a:gd name="connsiteY0" fmla="*/ -1 h 352425"/>
                <a:gd name="connsiteX1" fmla="*/ 647700 w 647700"/>
                <a:gd name="connsiteY1" fmla="*/ -1 h 352425"/>
                <a:gd name="connsiteX2" fmla="*/ 647700 w 647700"/>
                <a:gd name="connsiteY2" fmla="*/ 352425 h 352425"/>
                <a:gd name="connsiteX3" fmla="*/ -1 w 647700"/>
                <a:gd name="connsiteY3" fmla="*/ 352425 h 352425"/>
              </a:gdLst>
              <a:ahLst/>
              <a:cxnLst>
                <a:cxn ang="0">
                  <a:pos x="connsiteX0" y="connsiteY0"/>
                </a:cxn>
                <a:cxn ang="0">
                  <a:pos x="connsiteX1" y="connsiteY1"/>
                </a:cxn>
                <a:cxn ang="0">
                  <a:pos x="connsiteX2" y="connsiteY2"/>
                </a:cxn>
                <a:cxn ang="0">
                  <a:pos x="connsiteX3" y="connsiteY3"/>
                </a:cxn>
              </a:cxnLst>
              <a:rect l="l" t="t" r="r" b="b"/>
              <a:pathLst>
                <a:path w="647700" h="352425">
                  <a:moveTo>
                    <a:pt x="-1" y="-1"/>
                  </a:moveTo>
                  <a:lnTo>
                    <a:pt x="647700" y="-1"/>
                  </a:lnTo>
                  <a:lnTo>
                    <a:pt x="647700" y="352425"/>
                  </a:lnTo>
                  <a:lnTo>
                    <a:pt x="-1" y="352425"/>
                  </a:lnTo>
                  <a:close/>
                </a:path>
              </a:pathLst>
            </a:custGeom>
          </p:spPr>
        </p:pic>
        <p:sp>
          <p:nvSpPr>
            <p:cNvPr id="72" name="Freihandform: Form 71">
              <a:extLst>
                <a:ext uri="{FF2B5EF4-FFF2-40B4-BE49-F238E27FC236}">
                  <a16:creationId xmlns:a16="http://schemas.microsoft.com/office/drawing/2014/main" id="{FB70A4B8-4272-419A-2B6B-731D7E6D1F6D}"/>
                </a:ext>
              </a:extLst>
            </p:cNvPr>
            <p:cNvSpPr/>
            <p:nvPr/>
          </p:nvSpPr>
          <p:spPr>
            <a:xfrm>
              <a:off x="9481344" y="2070894"/>
              <a:ext cx="695325" cy="571500"/>
            </a:xfrm>
            <a:custGeom>
              <a:avLst/>
              <a:gdLst>
                <a:gd name="connsiteX0" fmla="*/ 609600 w 695325"/>
                <a:gd name="connsiteY0" fmla="*/ 0 h 571500"/>
                <a:gd name="connsiteX1" fmla="*/ 695325 w 695325"/>
                <a:gd name="connsiteY1" fmla="*/ 85725 h 571500"/>
                <a:gd name="connsiteX2" fmla="*/ 695325 w 695325"/>
                <a:gd name="connsiteY2" fmla="*/ 485775 h 571500"/>
                <a:gd name="connsiteX3" fmla="*/ 609600 w 695325"/>
                <a:gd name="connsiteY3" fmla="*/ 571500 h 571500"/>
                <a:gd name="connsiteX4" fmla="*/ 85725 w 695325"/>
                <a:gd name="connsiteY4" fmla="*/ 571500 h 571500"/>
                <a:gd name="connsiteX5" fmla="*/ 0 w 695325"/>
                <a:gd name="connsiteY5" fmla="*/ 485775 h 571500"/>
                <a:gd name="connsiteX6" fmla="*/ 0 w 695325"/>
                <a:gd name="connsiteY6" fmla="*/ 85725 h 571500"/>
                <a:gd name="connsiteX7" fmla="*/ 85725 w 695325"/>
                <a:gd name="connsiteY7"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5325" h="571500">
                  <a:moveTo>
                    <a:pt x="609600" y="0"/>
                  </a:moveTo>
                  <a:cubicBezTo>
                    <a:pt x="656945" y="0"/>
                    <a:pt x="695325" y="38380"/>
                    <a:pt x="695325" y="85725"/>
                  </a:cubicBezTo>
                  <a:lnTo>
                    <a:pt x="695325" y="485775"/>
                  </a:lnTo>
                  <a:cubicBezTo>
                    <a:pt x="695325" y="533120"/>
                    <a:pt x="656945" y="571500"/>
                    <a:pt x="609600" y="571500"/>
                  </a:cubicBezTo>
                  <a:lnTo>
                    <a:pt x="85725" y="571500"/>
                  </a:lnTo>
                  <a:cubicBezTo>
                    <a:pt x="38380" y="571500"/>
                    <a:pt x="0" y="533120"/>
                    <a:pt x="0" y="485775"/>
                  </a:cubicBezTo>
                  <a:lnTo>
                    <a:pt x="0" y="85725"/>
                  </a:lnTo>
                  <a:cubicBezTo>
                    <a:pt x="0" y="38380"/>
                    <a:pt x="38380" y="0"/>
                    <a:pt x="85725" y="0"/>
                  </a:cubicBezTo>
                  <a:close/>
                </a:path>
              </a:pathLst>
            </a:custGeom>
            <a:solidFill>
              <a:srgbClr val="FFFFFF"/>
            </a:solidFill>
            <a:ln w="9525" cap="flat">
              <a:solidFill>
                <a:srgbClr val="000000"/>
              </a:solidFill>
              <a:custDash>
                <a:ds d="225000" sp="225000"/>
              </a:custDash>
              <a:miter/>
            </a:ln>
          </p:spPr>
          <p:txBody>
            <a:bodyPr rtlCol="0" anchor="ctr"/>
            <a:lstStyle/>
            <a:p>
              <a:endParaRPr lang="de-DE"/>
            </a:p>
          </p:txBody>
        </p:sp>
        <p:pic>
          <p:nvPicPr>
            <p:cNvPr id="73" name="Grafik 72">
              <a:extLst>
                <a:ext uri="{FF2B5EF4-FFF2-40B4-BE49-F238E27FC236}">
                  <a16:creationId xmlns:a16="http://schemas.microsoft.com/office/drawing/2014/main" id="{93101BB1-5D2E-80D7-0AD7-68F92D843E76}"/>
                </a:ext>
              </a:extLst>
            </p:cNvPr>
            <p:cNvPicPr>
              <a:picLocks noChangeAspect="1"/>
            </p:cNvPicPr>
            <p:nvPr/>
          </p:nvPicPr>
          <p:blipFill>
            <a:blip r:embed="rId24"/>
            <a:stretch>
              <a:fillRect/>
            </a:stretch>
          </p:blipFill>
          <p:spPr>
            <a:xfrm>
              <a:off x="9486106" y="2232819"/>
              <a:ext cx="676275" cy="352425"/>
            </a:xfrm>
            <a:custGeom>
              <a:avLst/>
              <a:gdLst>
                <a:gd name="connsiteX0" fmla="*/ -1 w 676275"/>
                <a:gd name="connsiteY0" fmla="*/ -1 h 352425"/>
                <a:gd name="connsiteX1" fmla="*/ 676275 w 676275"/>
                <a:gd name="connsiteY1" fmla="*/ -1 h 352425"/>
                <a:gd name="connsiteX2" fmla="*/ 676275 w 676275"/>
                <a:gd name="connsiteY2" fmla="*/ 352425 h 352425"/>
                <a:gd name="connsiteX3" fmla="*/ -1 w 676275"/>
                <a:gd name="connsiteY3" fmla="*/ 352425 h 352425"/>
              </a:gdLst>
              <a:ahLst/>
              <a:cxnLst>
                <a:cxn ang="0">
                  <a:pos x="connsiteX0" y="connsiteY0"/>
                </a:cxn>
                <a:cxn ang="0">
                  <a:pos x="connsiteX1" y="connsiteY1"/>
                </a:cxn>
                <a:cxn ang="0">
                  <a:pos x="connsiteX2" y="connsiteY2"/>
                </a:cxn>
                <a:cxn ang="0">
                  <a:pos x="connsiteX3" y="connsiteY3"/>
                </a:cxn>
              </a:cxnLst>
              <a:rect l="l" t="t" r="r" b="b"/>
              <a:pathLst>
                <a:path w="676275" h="352425">
                  <a:moveTo>
                    <a:pt x="-1" y="-1"/>
                  </a:moveTo>
                  <a:lnTo>
                    <a:pt x="676275" y="-1"/>
                  </a:lnTo>
                  <a:lnTo>
                    <a:pt x="676275" y="352425"/>
                  </a:lnTo>
                  <a:lnTo>
                    <a:pt x="-1" y="352425"/>
                  </a:lnTo>
                  <a:close/>
                </a:path>
              </a:pathLst>
            </a:custGeom>
          </p:spPr>
        </p:pic>
        <p:sp>
          <p:nvSpPr>
            <p:cNvPr id="74" name="Freihandform: Form 73">
              <a:extLst>
                <a:ext uri="{FF2B5EF4-FFF2-40B4-BE49-F238E27FC236}">
                  <a16:creationId xmlns:a16="http://schemas.microsoft.com/office/drawing/2014/main" id="{3A512019-2161-19F6-E114-AEA4D77F33FC}"/>
                </a:ext>
              </a:extLst>
            </p:cNvPr>
            <p:cNvSpPr/>
            <p:nvPr/>
          </p:nvSpPr>
          <p:spPr>
            <a:xfrm>
              <a:off x="7385844" y="3528219"/>
              <a:ext cx="2857500" cy="1071562"/>
            </a:xfrm>
            <a:custGeom>
              <a:avLst/>
              <a:gdLst>
                <a:gd name="connsiteX0" fmla="*/ 2696718 w 2857500"/>
                <a:gd name="connsiteY0" fmla="*/ 0 h 1071562"/>
                <a:gd name="connsiteX1" fmla="*/ 2857500 w 2857500"/>
                <a:gd name="connsiteY1" fmla="*/ 160782 h 1071562"/>
                <a:gd name="connsiteX2" fmla="*/ 2857500 w 2857500"/>
                <a:gd name="connsiteY2" fmla="*/ 910780 h 1071562"/>
                <a:gd name="connsiteX3" fmla="*/ 2696718 w 2857500"/>
                <a:gd name="connsiteY3" fmla="*/ 1071563 h 1071562"/>
                <a:gd name="connsiteX4" fmla="*/ 160782 w 2857500"/>
                <a:gd name="connsiteY4" fmla="*/ 1071563 h 1071562"/>
                <a:gd name="connsiteX5" fmla="*/ 0 w 2857500"/>
                <a:gd name="connsiteY5" fmla="*/ 910780 h 1071562"/>
                <a:gd name="connsiteX6" fmla="*/ 0 w 2857500"/>
                <a:gd name="connsiteY6" fmla="*/ 160782 h 1071562"/>
                <a:gd name="connsiteX7" fmla="*/ 160782 w 2857500"/>
                <a:gd name="connsiteY7" fmla="*/ 0 h 107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00" h="1071562">
                  <a:moveTo>
                    <a:pt x="2696718" y="0"/>
                  </a:moveTo>
                  <a:cubicBezTo>
                    <a:pt x="2785516" y="0"/>
                    <a:pt x="2857500" y="71985"/>
                    <a:pt x="2857500" y="160782"/>
                  </a:cubicBezTo>
                  <a:lnTo>
                    <a:pt x="2857500" y="910780"/>
                  </a:lnTo>
                  <a:cubicBezTo>
                    <a:pt x="2857500" y="999578"/>
                    <a:pt x="2785516" y="1071563"/>
                    <a:pt x="2696718" y="1071563"/>
                  </a:cubicBezTo>
                  <a:lnTo>
                    <a:pt x="160782" y="1071563"/>
                  </a:lnTo>
                  <a:cubicBezTo>
                    <a:pt x="71985" y="1071563"/>
                    <a:pt x="0" y="999578"/>
                    <a:pt x="0" y="910780"/>
                  </a:cubicBezTo>
                  <a:lnTo>
                    <a:pt x="0" y="160782"/>
                  </a:lnTo>
                  <a:cubicBezTo>
                    <a:pt x="0" y="71984"/>
                    <a:pt x="71985" y="0"/>
                    <a:pt x="160782" y="0"/>
                  </a:cubicBezTo>
                  <a:close/>
                </a:path>
              </a:pathLst>
            </a:custGeom>
            <a:solidFill>
              <a:srgbClr val="FFE6CC"/>
            </a:solidFill>
            <a:ln w="9525" cap="flat">
              <a:solidFill>
                <a:srgbClr val="D79B00"/>
              </a:solidFill>
              <a:prstDash val="solid"/>
              <a:miter/>
            </a:ln>
          </p:spPr>
          <p:txBody>
            <a:bodyPr rtlCol="0" anchor="ctr"/>
            <a:lstStyle/>
            <a:p>
              <a:endParaRPr lang="de-DE"/>
            </a:p>
          </p:txBody>
        </p:sp>
        <p:pic>
          <p:nvPicPr>
            <p:cNvPr id="75" name="Grafik 74">
              <a:extLst>
                <a:ext uri="{FF2B5EF4-FFF2-40B4-BE49-F238E27FC236}">
                  <a16:creationId xmlns:a16="http://schemas.microsoft.com/office/drawing/2014/main" id="{9DE06F3D-05D5-6E9A-45C3-1FE79BB7A51E}"/>
                </a:ext>
              </a:extLst>
            </p:cNvPr>
            <p:cNvPicPr>
              <a:picLocks noChangeAspect="1"/>
            </p:cNvPicPr>
            <p:nvPr/>
          </p:nvPicPr>
          <p:blipFill>
            <a:blip r:embed="rId21"/>
            <a:stretch>
              <a:fillRect/>
            </a:stretch>
          </p:blipFill>
          <p:spPr>
            <a:xfrm>
              <a:off x="7381081" y="4275931"/>
              <a:ext cx="2733675" cy="352425"/>
            </a:xfrm>
            <a:custGeom>
              <a:avLst/>
              <a:gdLst>
                <a:gd name="connsiteX0" fmla="*/ -1 w 2733675"/>
                <a:gd name="connsiteY0" fmla="*/ -1 h 352425"/>
                <a:gd name="connsiteX1" fmla="*/ 2733675 w 2733675"/>
                <a:gd name="connsiteY1" fmla="*/ -1 h 352425"/>
                <a:gd name="connsiteX2" fmla="*/ 2733675 w 2733675"/>
                <a:gd name="connsiteY2" fmla="*/ 352425 h 352425"/>
                <a:gd name="connsiteX3" fmla="*/ -1 w 2733675"/>
                <a:gd name="connsiteY3" fmla="*/ 352425 h 352425"/>
              </a:gdLst>
              <a:ahLst/>
              <a:cxnLst>
                <a:cxn ang="0">
                  <a:pos x="connsiteX0" y="connsiteY0"/>
                </a:cxn>
                <a:cxn ang="0">
                  <a:pos x="connsiteX1" y="connsiteY1"/>
                </a:cxn>
                <a:cxn ang="0">
                  <a:pos x="connsiteX2" y="connsiteY2"/>
                </a:cxn>
                <a:cxn ang="0">
                  <a:pos x="connsiteX3" y="connsiteY3"/>
                </a:cxn>
              </a:cxnLst>
              <a:rect l="l" t="t" r="r" b="b"/>
              <a:pathLst>
                <a:path w="2733675" h="352425">
                  <a:moveTo>
                    <a:pt x="-1" y="-1"/>
                  </a:moveTo>
                  <a:lnTo>
                    <a:pt x="2733675" y="-1"/>
                  </a:lnTo>
                  <a:lnTo>
                    <a:pt x="2733675" y="352425"/>
                  </a:lnTo>
                  <a:lnTo>
                    <a:pt x="-1" y="352425"/>
                  </a:lnTo>
                  <a:close/>
                </a:path>
              </a:pathLst>
            </a:custGeom>
          </p:spPr>
        </p:pic>
        <p:sp>
          <p:nvSpPr>
            <p:cNvPr id="76" name="Freihandform: Form 75">
              <a:extLst>
                <a:ext uri="{FF2B5EF4-FFF2-40B4-BE49-F238E27FC236}">
                  <a16:creationId xmlns:a16="http://schemas.microsoft.com/office/drawing/2014/main" id="{7E98C649-01FA-048C-E0FD-83916217F3BA}"/>
                </a:ext>
              </a:extLst>
            </p:cNvPr>
            <p:cNvSpPr/>
            <p:nvPr/>
          </p:nvSpPr>
          <p:spPr>
            <a:xfrm>
              <a:off x="7481094" y="3623469"/>
              <a:ext cx="1143000" cy="571500"/>
            </a:xfrm>
            <a:custGeom>
              <a:avLst/>
              <a:gdLst>
                <a:gd name="connsiteX0" fmla="*/ 1057275 w 1143000"/>
                <a:gd name="connsiteY0" fmla="*/ 0 h 571500"/>
                <a:gd name="connsiteX1" fmla="*/ 1143000 w 1143000"/>
                <a:gd name="connsiteY1" fmla="*/ 85725 h 571500"/>
                <a:gd name="connsiteX2" fmla="*/ 1143000 w 1143000"/>
                <a:gd name="connsiteY2" fmla="*/ 485775 h 571500"/>
                <a:gd name="connsiteX3" fmla="*/ 1057275 w 1143000"/>
                <a:gd name="connsiteY3" fmla="*/ 571500 h 571500"/>
                <a:gd name="connsiteX4" fmla="*/ 85725 w 1143000"/>
                <a:gd name="connsiteY4" fmla="*/ 571500 h 571500"/>
                <a:gd name="connsiteX5" fmla="*/ 0 w 1143000"/>
                <a:gd name="connsiteY5" fmla="*/ 485775 h 571500"/>
                <a:gd name="connsiteX6" fmla="*/ 0 w 1143000"/>
                <a:gd name="connsiteY6" fmla="*/ 85725 h 571500"/>
                <a:gd name="connsiteX7" fmla="*/ 85725 w 1143000"/>
                <a:gd name="connsiteY7"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0" h="571500">
                  <a:moveTo>
                    <a:pt x="1057275" y="0"/>
                  </a:moveTo>
                  <a:cubicBezTo>
                    <a:pt x="1104620" y="0"/>
                    <a:pt x="1143000" y="38380"/>
                    <a:pt x="1143000" y="85725"/>
                  </a:cubicBezTo>
                  <a:lnTo>
                    <a:pt x="1143000" y="485775"/>
                  </a:lnTo>
                  <a:cubicBezTo>
                    <a:pt x="1143000" y="533120"/>
                    <a:pt x="1104620" y="571500"/>
                    <a:pt x="1057275" y="571500"/>
                  </a:cubicBezTo>
                  <a:lnTo>
                    <a:pt x="85725" y="571500"/>
                  </a:lnTo>
                  <a:cubicBezTo>
                    <a:pt x="38380" y="571500"/>
                    <a:pt x="0" y="533120"/>
                    <a:pt x="0" y="485775"/>
                  </a:cubicBezTo>
                  <a:lnTo>
                    <a:pt x="0" y="85725"/>
                  </a:lnTo>
                  <a:cubicBezTo>
                    <a:pt x="0" y="38380"/>
                    <a:pt x="38380" y="0"/>
                    <a:pt x="85725" y="0"/>
                  </a:cubicBezTo>
                  <a:close/>
                </a:path>
              </a:pathLst>
            </a:custGeom>
            <a:solidFill>
              <a:srgbClr val="FFFFFF"/>
            </a:solidFill>
            <a:ln w="9525" cap="flat">
              <a:solidFill>
                <a:srgbClr val="000000"/>
              </a:solidFill>
              <a:custDash>
                <a:ds d="225000" sp="225000"/>
              </a:custDash>
              <a:miter/>
            </a:ln>
          </p:spPr>
          <p:txBody>
            <a:bodyPr rtlCol="0" anchor="ctr"/>
            <a:lstStyle/>
            <a:p>
              <a:endParaRPr lang="de-DE"/>
            </a:p>
          </p:txBody>
        </p:sp>
        <p:pic>
          <p:nvPicPr>
            <p:cNvPr id="77" name="Grafik 76">
              <a:extLst>
                <a:ext uri="{FF2B5EF4-FFF2-40B4-BE49-F238E27FC236}">
                  <a16:creationId xmlns:a16="http://schemas.microsoft.com/office/drawing/2014/main" id="{C405CDC1-CEDE-3B2D-DAD1-E8D76C4B1950}"/>
                </a:ext>
              </a:extLst>
            </p:cNvPr>
            <p:cNvPicPr>
              <a:picLocks noChangeAspect="1"/>
            </p:cNvPicPr>
            <p:nvPr/>
          </p:nvPicPr>
          <p:blipFill>
            <a:blip r:embed="rId22"/>
            <a:stretch>
              <a:fillRect/>
            </a:stretch>
          </p:blipFill>
          <p:spPr>
            <a:xfrm>
              <a:off x="7485856" y="3630612"/>
              <a:ext cx="1123950" cy="609600"/>
            </a:xfrm>
            <a:custGeom>
              <a:avLst/>
              <a:gdLst>
                <a:gd name="connsiteX0" fmla="*/ -1 w 1123950"/>
                <a:gd name="connsiteY0" fmla="*/ -1 h 609600"/>
                <a:gd name="connsiteX1" fmla="*/ 1123950 w 1123950"/>
                <a:gd name="connsiteY1" fmla="*/ -1 h 609600"/>
                <a:gd name="connsiteX2" fmla="*/ 1123950 w 1123950"/>
                <a:gd name="connsiteY2" fmla="*/ 609600 h 609600"/>
                <a:gd name="connsiteX3" fmla="*/ -1 w 1123950"/>
                <a:gd name="connsiteY3" fmla="*/ 609600 h 609600"/>
              </a:gdLst>
              <a:ahLst/>
              <a:cxnLst>
                <a:cxn ang="0">
                  <a:pos x="connsiteX0" y="connsiteY0"/>
                </a:cxn>
                <a:cxn ang="0">
                  <a:pos x="connsiteX1" y="connsiteY1"/>
                </a:cxn>
                <a:cxn ang="0">
                  <a:pos x="connsiteX2" y="connsiteY2"/>
                </a:cxn>
                <a:cxn ang="0">
                  <a:pos x="connsiteX3" y="connsiteY3"/>
                </a:cxn>
              </a:cxnLst>
              <a:rect l="l" t="t" r="r" b="b"/>
              <a:pathLst>
                <a:path w="1123950" h="609600">
                  <a:moveTo>
                    <a:pt x="-1" y="-1"/>
                  </a:moveTo>
                  <a:lnTo>
                    <a:pt x="1123950" y="-1"/>
                  </a:lnTo>
                  <a:lnTo>
                    <a:pt x="1123950" y="609600"/>
                  </a:lnTo>
                  <a:lnTo>
                    <a:pt x="-1" y="609600"/>
                  </a:lnTo>
                  <a:close/>
                </a:path>
              </a:pathLst>
            </a:custGeom>
          </p:spPr>
        </p:pic>
        <p:pic>
          <p:nvPicPr>
            <p:cNvPr id="78" name="Grafik 77">
              <a:extLst>
                <a:ext uri="{FF2B5EF4-FFF2-40B4-BE49-F238E27FC236}">
                  <a16:creationId xmlns:a16="http://schemas.microsoft.com/office/drawing/2014/main" id="{94204E2D-D1EA-9FCE-19A6-A1B68A6DD065}"/>
                </a:ext>
              </a:extLst>
            </p:cNvPr>
            <p:cNvPicPr>
              <a:picLocks noChangeAspect="1"/>
            </p:cNvPicPr>
            <p:nvPr/>
          </p:nvPicPr>
          <p:blipFill>
            <a:blip r:embed="rId8"/>
            <a:stretch>
              <a:fillRect/>
            </a:stretch>
          </p:blipFill>
          <p:spPr>
            <a:xfrm>
              <a:off x="7476331" y="4261644"/>
              <a:ext cx="285750" cy="285750"/>
            </a:xfrm>
            <a:custGeom>
              <a:avLst/>
              <a:gdLst>
                <a:gd name="connsiteX0" fmla="*/ 0 w 285750"/>
                <a:gd name="connsiteY0" fmla="*/ 0 h 285750"/>
                <a:gd name="connsiteX1" fmla="*/ 285750 w 285750"/>
                <a:gd name="connsiteY1" fmla="*/ 0 h 285750"/>
                <a:gd name="connsiteX2" fmla="*/ 285750 w 285750"/>
                <a:gd name="connsiteY2" fmla="*/ 285750 h 285750"/>
                <a:gd name="connsiteX3" fmla="*/ 0 w 285750"/>
                <a:gd name="connsiteY3" fmla="*/ 285750 h 285750"/>
              </a:gdLst>
              <a:ahLst/>
              <a:cxnLst>
                <a:cxn ang="0">
                  <a:pos x="connsiteX0" y="connsiteY0"/>
                </a:cxn>
                <a:cxn ang="0">
                  <a:pos x="connsiteX1" y="connsiteY1"/>
                </a:cxn>
                <a:cxn ang="0">
                  <a:pos x="connsiteX2" y="connsiteY2"/>
                </a:cxn>
                <a:cxn ang="0">
                  <a:pos x="connsiteX3" y="connsiteY3"/>
                </a:cxn>
              </a:cxnLst>
              <a:rect l="l" t="t" r="r" b="b"/>
              <a:pathLst>
                <a:path w="285750" h="285750">
                  <a:moveTo>
                    <a:pt x="0" y="0"/>
                  </a:moveTo>
                  <a:lnTo>
                    <a:pt x="285750" y="0"/>
                  </a:lnTo>
                  <a:lnTo>
                    <a:pt x="285750" y="285750"/>
                  </a:lnTo>
                  <a:lnTo>
                    <a:pt x="0" y="285750"/>
                  </a:lnTo>
                  <a:close/>
                </a:path>
              </a:pathLst>
            </a:custGeom>
          </p:spPr>
        </p:pic>
        <p:sp>
          <p:nvSpPr>
            <p:cNvPr id="79" name="Freihandform: Form 78">
              <a:extLst>
                <a:ext uri="{FF2B5EF4-FFF2-40B4-BE49-F238E27FC236}">
                  <a16:creationId xmlns:a16="http://schemas.microsoft.com/office/drawing/2014/main" id="{D1FEE45B-69F7-D570-0EA7-59437599C9FF}"/>
                </a:ext>
              </a:extLst>
            </p:cNvPr>
            <p:cNvSpPr/>
            <p:nvPr/>
          </p:nvSpPr>
          <p:spPr>
            <a:xfrm>
              <a:off x="8719344" y="3623469"/>
              <a:ext cx="666750" cy="571500"/>
            </a:xfrm>
            <a:custGeom>
              <a:avLst/>
              <a:gdLst>
                <a:gd name="connsiteX0" fmla="*/ 581025 w 666750"/>
                <a:gd name="connsiteY0" fmla="*/ 0 h 571500"/>
                <a:gd name="connsiteX1" fmla="*/ 666750 w 666750"/>
                <a:gd name="connsiteY1" fmla="*/ 85725 h 571500"/>
                <a:gd name="connsiteX2" fmla="*/ 666750 w 666750"/>
                <a:gd name="connsiteY2" fmla="*/ 485775 h 571500"/>
                <a:gd name="connsiteX3" fmla="*/ 581025 w 666750"/>
                <a:gd name="connsiteY3" fmla="*/ 571500 h 571500"/>
                <a:gd name="connsiteX4" fmla="*/ 85725 w 666750"/>
                <a:gd name="connsiteY4" fmla="*/ 571500 h 571500"/>
                <a:gd name="connsiteX5" fmla="*/ 0 w 666750"/>
                <a:gd name="connsiteY5" fmla="*/ 485775 h 571500"/>
                <a:gd name="connsiteX6" fmla="*/ 0 w 666750"/>
                <a:gd name="connsiteY6" fmla="*/ 85725 h 571500"/>
                <a:gd name="connsiteX7" fmla="*/ 85725 w 666750"/>
                <a:gd name="connsiteY7"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0" h="571500">
                  <a:moveTo>
                    <a:pt x="581025" y="0"/>
                  </a:moveTo>
                  <a:cubicBezTo>
                    <a:pt x="628370" y="0"/>
                    <a:pt x="666750" y="38380"/>
                    <a:pt x="666750" y="85725"/>
                  </a:cubicBezTo>
                  <a:lnTo>
                    <a:pt x="666750" y="485775"/>
                  </a:lnTo>
                  <a:cubicBezTo>
                    <a:pt x="666750" y="533120"/>
                    <a:pt x="628370" y="571500"/>
                    <a:pt x="581025" y="571500"/>
                  </a:cubicBezTo>
                  <a:lnTo>
                    <a:pt x="85725" y="571500"/>
                  </a:lnTo>
                  <a:cubicBezTo>
                    <a:pt x="38380" y="571500"/>
                    <a:pt x="0" y="533120"/>
                    <a:pt x="0" y="485775"/>
                  </a:cubicBezTo>
                  <a:lnTo>
                    <a:pt x="0" y="85725"/>
                  </a:lnTo>
                  <a:cubicBezTo>
                    <a:pt x="0" y="38380"/>
                    <a:pt x="38380" y="0"/>
                    <a:pt x="85725" y="0"/>
                  </a:cubicBezTo>
                  <a:close/>
                </a:path>
              </a:pathLst>
            </a:custGeom>
            <a:solidFill>
              <a:srgbClr val="FFFFFF"/>
            </a:solidFill>
            <a:ln w="9525" cap="flat">
              <a:solidFill>
                <a:srgbClr val="000000"/>
              </a:solidFill>
              <a:custDash>
                <a:ds d="225000" sp="225000"/>
              </a:custDash>
              <a:miter/>
            </a:ln>
          </p:spPr>
          <p:txBody>
            <a:bodyPr rtlCol="0" anchor="ctr"/>
            <a:lstStyle/>
            <a:p>
              <a:endParaRPr lang="de-DE"/>
            </a:p>
          </p:txBody>
        </p:sp>
        <p:pic>
          <p:nvPicPr>
            <p:cNvPr id="80" name="Grafik 79">
              <a:extLst>
                <a:ext uri="{FF2B5EF4-FFF2-40B4-BE49-F238E27FC236}">
                  <a16:creationId xmlns:a16="http://schemas.microsoft.com/office/drawing/2014/main" id="{B96FC311-87CC-8825-018F-B4FEEA1E2200}"/>
                </a:ext>
              </a:extLst>
            </p:cNvPr>
            <p:cNvPicPr>
              <a:picLocks noChangeAspect="1"/>
            </p:cNvPicPr>
            <p:nvPr/>
          </p:nvPicPr>
          <p:blipFill>
            <a:blip r:embed="rId23"/>
            <a:stretch>
              <a:fillRect/>
            </a:stretch>
          </p:blipFill>
          <p:spPr>
            <a:xfrm>
              <a:off x="8724106" y="3759200"/>
              <a:ext cx="647700" cy="352425"/>
            </a:xfrm>
            <a:custGeom>
              <a:avLst/>
              <a:gdLst>
                <a:gd name="connsiteX0" fmla="*/ -1 w 647700"/>
                <a:gd name="connsiteY0" fmla="*/ -1 h 352425"/>
                <a:gd name="connsiteX1" fmla="*/ 647700 w 647700"/>
                <a:gd name="connsiteY1" fmla="*/ -1 h 352425"/>
                <a:gd name="connsiteX2" fmla="*/ 647700 w 647700"/>
                <a:gd name="connsiteY2" fmla="*/ 352425 h 352425"/>
                <a:gd name="connsiteX3" fmla="*/ -1 w 647700"/>
                <a:gd name="connsiteY3" fmla="*/ 352425 h 352425"/>
              </a:gdLst>
              <a:ahLst/>
              <a:cxnLst>
                <a:cxn ang="0">
                  <a:pos x="connsiteX0" y="connsiteY0"/>
                </a:cxn>
                <a:cxn ang="0">
                  <a:pos x="connsiteX1" y="connsiteY1"/>
                </a:cxn>
                <a:cxn ang="0">
                  <a:pos x="connsiteX2" y="connsiteY2"/>
                </a:cxn>
                <a:cxn ang="0">
                  <a:pos x="connsiteX3" y="connsiteY3"/>
                </a:cxn>
              </a:cxnLst>
              <a:rect l="l" t="t" r="r" b="b"/>
              <a:pathLst>
                <a:path w="647700" h="352425">
                  <a:moveTo>
                    <a:pt x="-1" y="-1"/>
                  </a:moveTo>
                  <a:lnTo>
                    <a:pt x="647700" y="-1"/>
                  </a:lnTo>
                  <a:lnTo>
                    <a:pt x="647700" y="352425"/>
                  </a:lnTo>
                  <a:lnTo>
                    <a:pt x="-1" y="352425"/>
                  </a:lnTo>
                  <a:close/>
                </a:path>
              </a:pathLst>
            </a:custGeom>
          </p:spPr>
        </p:pic>
        <p:sp>
          <p:nvSpPr>
            <p:cNvPr id="81" name="Freihandform: Form 80">
              <a:extLst>
                <a:ext uri="{FF2B5EF4-FFF2-40B4-BE49-F238E27FC236}">
                  <a16:creationId xmlns:a16="http://schemas.microsoft.com/office/drawing/2014/main" id="{BB11EBC0-04F4-D0E0-8AFF-82369D668B84}"/>
                </a:ext>
              </a:extLst>
            </p:cNvPr>
            <p:cNvSpPr/>
            <p:nvPr/>
          </p:nvSpPr>
          <p:spPr>
            <a:xfrm>
              <a:off x="9481344" y="3623469"/>
              <a:ext cx="695325" cy="571500"/>
            </a:xfrm>
            <a:custGeom>
              <a:avLst/>
              <a:gdLst>
                <a:gd name="connsiteX0" fmla="*/ 609600 w 695325"/>
                <a:gd name="connsiteY0" fmla="*/ 0 h 571500"/>
                <a:gd name="connsiteX1" fmla="*/ 695325 w 695325"/>
                <a:gd name="connsiteY1" fmla="*/ 85725 h 571500"/>
                <a:gd name="connsiteX2" fmla="*/ 695325 w 695325"/>
                <a:gd name="connsiteY2" fmla="*/ 485775 h 571500"/>
                <a:gd name="connsiteX3" fmla="*/ 609600 w 695325"/>
                <a:gd name="connsiteY3" fmla="*/ 571500 h 571500"/>
                <a:gd name="connsiteX4" fmla="*/ 85725 w 695325"/>
                <a:gd name="connsiteY4" fmla="*/ 571500 h 571500"/>
                <a:gd name="connsiteX5" fmla="*/ 0 w 695325"/>
                <a:gd name="connsiteY5" fmla="*/ 485775 h 571500"/>
                <a:gd name="connsiteX6" fmla="*/ 0 w 695325"/>
                <a:gd name="connsiteY6" fmla="*/ 85725 h 571500"/>
                <a:gd name="connsiteX7" fmla="*/ 85725 w 695325"/>
                <a:gd name="connsiteY7"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5325" h="571500">
                  <a:moveTo>
                    <a:pt x="609600" y="0"/>
                  </a:moveTo>
                  <a:cubicBezTo>
                    <a:pt x="656945" y="0"/>
                    <a:pt x="695325" y="38380"/>
                    <a:pt x="695325" y="85725"/>
                  </a:cubicBezTo>
                  <a:lnTo>
                    <a:pt x="695325" y="485775"/>
                  </a:lnTo>
                  <a:cubicBezTo>
                    <a:pt x="695325" y="533120"/>
                    <a:pt x="656945" y="571500"/>
                    <a:pt x="609600" y="571500"/>
                  </a:cubicBezTo>
                  <a:lnTo>
                    <a:pt x="85725" y="571500"/>
                  </a:lnTo>
                  <a:cubicBezTo>
                    <a:pt x="38380" y="571500"/>
                    <a:pt x="0" y="533120"/>
                    <a:pt x="0" y="485775"/>
                  </a:cubicBezTo>
                  <a:lnTo>
                    <a:pt x="0" y="85725"/>
                  </a:lnTo>
                  <a:cubicBezTo>
                    <a:pt x="0" y="38380"/>
                    <a:pt x="38380" y="0"/>
                    <a:pt x="85725" y="0"/>
                  </a:cubicBezTo>
                  <a:close/>
                </a:path>
              </a:pathLst>
            </a:custGeom>
            <a:solidFill>
              <a:srgbClr val="FFFFFF"/>
            </a:solidFill>
            <a:ln w="9525" cap="flat">
              <a:solidFill>
                <a:srgbClr val="000000"/>
              </a:solidFill>
              <a:custDash>
                <a:ds d="225000" sp="225000"/>
              </a:custDash>
              <a:miter/>
            </a:ln>
          </p:spPr>
          <p:txBody>
            <a:bodyPr rtlCol="0" anchor="ctr"/>
            <a:lstStyle/>
            <a:p>
              <a:endParaRPr lang="de-DE"/>
            </a:p>
          </p:txBody>
        </p:sp>
        <p:pic>
          <p:nvPicPr>
            <p:cNvPr id="82" name="Grafik 81">
              <a:extLst>
                <a:ext uri="{FF2B5EF4-FFF2-40B4-BE49-F238E27FC236}">
                  <a16:creationId xmlns:a16="http://schemas.microsoft.com/office/drawing/2014/main" id="{41DC64F4-11AB-52CF-70C5-87FA3B56A323}"/>
                </a:ext>
              </a:extLst>
            </p:cNvPr>
            <p:cNvPicPr>
              <a:picLocks noChangeAspect="1"/>
            </p:cNvPicPr>
            <p:nvPr/>
          </p:nvPicPr>
          <p:blipFill>
            <a:blip r:embed="rId24"/>
            <a:stretch>
              <a:fillRect/>
            </a:stretch>
          </p:blipFill>
          <p:spPr>
            <a:xfrm>
              <a:off x="9486106" y="3759200"/>
              <a:ext cx="676275" cy="352425"/>
            </a:xfrm>
            <a:custGeom>
              <a:avLst/>
              <a:gdLst>
                <a:gd name="connsiteX0" fmla="*/ -1 w 676275"/>
                <a:gd name="connsiteY0" fmla="*/ -1 h 352425"/>
                <a:gd name="connsiteX1" fmla="*/ 676275 w 676275"/>
                <a:gd name="connsiteY1" fmla="*/ -1 h 352425"/>
                <a:gd name="connsiteX2" fmla="*/ 676275 w 676275"/>
                <a:gd name="connsiteY2" fmla="*/ 352425 h 352425"/>
                <a:gd name="connsiteX3" fmla="*/ -1 w 676275"/>
                <a:gd name="connsiteY3" fmla="*/ 352425 h 352425"/>
              </a:gdLst>
              <a:ahLst/>
              <a:cxnLst>
                <a:cxn ang="0">
                  <a:pos x="connsiteX0" y="connsiteY0"/>
                </a:cxn>
                <a:cxn ang="0">
                  <a:pos x="connsiteX1" y="connsiteY1"/>
                </a:cxn>
                <a:cxn ang="0">
                  <a:pos x="connsiteX2" y="connsiteY2"/>
                </a:cxn>
                <a:cxn ang="0">
                  <a:pos x="connsiteX3" y="connsiteY3"/>
                </a:cxn>
              </a:cxnLst>
              <a:rect l="l" t="t" r="r" b="b"/>
              <a:pathLst>
                <a:path w="676275" h="352425">
                  <a:moveTo>
                    <a:pt x="-1" y="-1"/>
                  </a:moveTo>
                  <a:lnTo>
                    <a:pt x="676275" y="-1"/>
                  </a:lnTo>
                  <a:lnTo>
                    <a:pt x="676275" y="352425"/>
                  </a:lnTo>
                  <a:lnTo>
                    <a:pt x="-1" y="352425"/>
                  </a:lnTo>
                  <a:close/>
                </a:path>
              </a:pathLst>
            </a:custGeom>
          </p:spPr>
        </p:pic>
        <p:grpSp>
          <p:nvGrpSpPr>
            <p:cNvPr id="83" name="Inhaltsplatzhalter 6">
              <a:extLst>
                <a:ext uri="{FF2B5EF4-FFF2-40B4-BE49-F238E27FC236}">
                  <a16:creationId xmlns:a16="http://schemas.microsoft.com/office/drawing/2014/main" id="{171A82E0-6693-8A29-E686-1EF4121F9CFF}"/>
                </a:ext>
              </a:extLst>
            </p:cNvPr>
            <p:cNvGrpSpPr/>
            <p:nvPr/>
          </p:nvGrpSpPr>
          <p:grpSpPr>
            <a:xfrm>
              <a:off x="6880638" y="2389981"/>
              <a:ext cx="589787" cy="66675"/>
              <a:chOff x="6880638" y="2389981"/>
              <a:chExt cx="589787" cy="66675"/>
            </a:xfrm>
          </p:grpSpPr>
          <p:sp>
            <p:nvSpPr>
              <p:cNvPr id="84" name="Freihandform: Form 83">
                <a:extLst>
                  <a:ext uri="{FF2B5EF4-FFF2-40B4-BE49-F238E27FC236}">
                    <a16:creationId xmlns:a16="http://schemas.microsoft.com/office/drawing/2014/main" id="{A3C47DBA-F7B7-C6E6-8373-E0D5694DEA9A}"/>
                  </a:ext>
                </a:extLst>
              </p:cNvPr>
              <p:cNvSpPr/>
              <p:nvPr/>
            </p:nvSpPr>
            <p:spPr>
              <a:xfrm>
                <a:off x="6930644" y="2423319"/>
                <a:ext cx="489775" cy="9525"/>
              </a:xfrm>
              <a:custGeom>
                <a:avLst/>
                <a:gdLst>
                  <a:gd name="connsiteX0" fmla="*/ 0 w 489775"/>
                  <a:gd name="connsiteY0" fmla="*/ 0 h 9525"/>
                  <a:gd name="connsiteX1" fmla="*/ 169450 w 489775"/>
                  <a:gd name="connsiteY1" fmla="*/ 0 h 9525"/>
                  <a:gd name="connsiteX2" fmla="*/ 359950 w 489775"/>
                  <a:gd name="connsiteY2" fmla="*/ 0 h 9525"/>
                  <a:gd name="connsiteX3" fmla="*/ 489775 w 489775"/>
                  <a:gd name="connsiteY3" fmla="*/ 0 h 9525"/>
                </a:gdLst>
                <a:ahLst/>
                <a:cxnLst>
                  <a:cxn ang="0">
                    <a:pos x="connsiteX0" y="connsiteY0"/>
                  </a:cxn>
                  <a:cxn ang="0">
                    <a:pos x="connsiteX1" y="connsiteY1"/>
                  </a:cxn>
                  <a:cxn ang="0">
                    <a:pos x="connsiteX2" y="connsiteY2"/>
                  </a:cxn>
                  <a:cxn ang="0">
                    <a:pos x="connsiteX3" y="connsiteY3"/>
                  </a:cxn>
                </a:cxnLst>
                <a:rect l="l" t="t" r="r" b="b"/>
                <a:pathLst>
                  <a:path w="489775" h="9525">
                    <a:moveTo>
                      <a:pt x="0" y="0"/>
                    </a:moveTo>
                    <a:lnTo>
                      <a:pt x="169450" y="0"/>
                    </a:lnTo>
                    <a:cubicBezTo>
                      <a:pt x="232953" y="0"/>
                      <a:pt x="296446" y="0"/>
                      <a:pt x="359950" y="0"/>
                    </a:cubicBezTo>
                    <a:lnTo>
                      <a:pt x="489775" y="0"/>
                    </a:lnTo>
                  </a:path>
                </a:pathLst>
              </a:custGeom>
              <a:noFill/>
              <a:ln w="9525" cap="flat">
                <a:solidFill>
                  <a:srgbClr val="000000"/>
                </a:solidFill>
                <a:prstDash val="solid"/>
                <a:miter/>
              </a:ln>
            </p:spPr>
            <p:txBody>
              <a:bodyPr rtlCol="0" anchor="ctr"/>
              <a:lstStyle/>
              <a:p>
                <a:endParaRPr lang="de-DE"/>
              </a:p>
            </p:txBody>
          </p:sp>
          <p:sp>
            <p:nvSpPr>
              <p:cNvPr id="85" name="Freihandform: Form 84">
                <a:extLst>
                  <a:ext uri="{FF2B5EF4-FFF2-40B4-BE49-F238E27FC236}">
                    <a16:creationId xmlns:a16="http://schemas.microsoft.com/office/drawing/2014/main" id="{BC5DDA39-C352-ADC9-D56E-AA66635C7076}"/>
                  </a:ext>
                </a:extLst>
              </p:cNvPr>
              <p:cNvSpPr/>
              <p:nvPr/>
            </p:nvSpPr>
            <p:spPr>
              <a:xfrm>
                <a:off x="6880638" y="2389981"/>
                <a:ext cx="66675" cy="66675"/>
              </a:xfrm>
              <a:custGeom>
                <a:avLst/>
                <a:gdLst>
                  <a:gd name="connsiteX0" fmla="*/ 0 w 66675"/>
                  <a:gd name="connsiteY0" fmla="*/ 33338 h 66675"/>
                  <a:gd name="connsiteX1" fmla="*/ 66675 w 66675"/>
                  <a:gd name="connsiteY1" fmla="*/ 0 h 66675"/>
                  <a:gd name="connsiteX2" fmla="*/ 50006 w 66675"/>
                  <a:gd name="connsiteY2" fmla="*/ 33338 h 66675"/>
                  <a:gd name="connsiteX3" fmla="*/ 66675 w 66675"/>
                  <a:gd name="connsiteY3" fmla="*/ 66675 h 66675"/>
                </a:gdLst>
                <a:ahLst/>
                <a:cxnLst>
                  <a:cxn ang="0">
                    <a:pos x="connsiteX0" y="connsiteY0"/>
                  </a:cxn>
                  <a:cxn ang="0">
                    <a:pos x="connsiteX1" y="connsiteY1"/>
                  </a:cxn>
                  <a:cxn ang="0">
                    <a:pos x="connsiteX2" y="connsiteY2"/>
                  </a:cxn>
                  <a:cxn ang="0">
                    <a:pos x="connsiteX3" y="connsiteY3"/>
                  </a:cxn>
                </a:cxnLst>
                <a:rect l="l" t="t" r="r" b="b"/>
                <a:pathLst>
                  <a:path w="66675" h="66675">
                    <a:moveTo>
                      <a:pt x="0" y="33338"/>
                    </a:moveTo>
                    <a:lnTo>
                      <a:pt x="66675" y="0"/>
                    </a:lnTo>
                    <a:lnTo>
                      <a:pt x="50006" y="33338"/>
                    </a:lnTo>
                    <a:lnTo>
                      <a:pt x="66675" y="66675"/>
                    </a:lnTo>
                    <a:close/>
                  </a:path>
                </a:pathLst>
              </a:custGeom>
              <a:solidFill>
                <a:srgbClr val="000000"/>
              </a:solidFill>
              <a:ln w="9525" cap="flat">
                <a:solidFill>
                  <a:srgbClr val="000000"/>
                </a:solidFill>
                <a:prstDash val="solid"/>
                <a:miter/>
              </a:ln>
            </p:spPr>
            <p:txBody>
              <a:bodyPr rtlCol="0" anchor="ctr"/>
              <a:lstStyle/>
              <a:p>
                <a:endParaRPr lang="de-DE"/>
              </a:p>
            </p:txBody>
          </p:sp>
          <p:sp>
            <p:nvSpPr>
              <p:cNvPr id="86" name="Freihandform: Form 85">
                <a:extLst>
                  <a:ext uri="{FF2B5EF4-FFF2-40B4-BE49-F238E27FC236}">
                    <a16:creationId xmlns:a16="http://schemas.microsoft.com/office/drawing/2014/main" id="{BDB827C3-9451-5A48-CA7D-45346DECE75B}"/>
                  </a:ext>
                </a:extLst>
              </p:cNvPr>
              <p:cNvSpPr/>
              <p:nvPr/>
            </p:nvSpPr>
            <p:spPr>
              <a:xfrm>
                <a:off x="7403751" y="2389981"/>
                <a:ext cx="66675" cy="66675"/>
              </a:xfrm>
              <a:custGeom>
                <a:avLst/>
                <a:gdLst>
                  <a:gd name="connsiteX0" fmla="*/ 66675 w 66675"/>
                  <a:gd name="connsiteY0" fmla="*/ 33338 h 66675"/>
                  <a:gd name="connsiteX1" fmla="*/ 0 w 66675"/>
                  <a:gd name="connsiteY1" fmla="*/ 66675 h 66675"/>
                  <a:gd name="connsiteX2" fmla="*/ 16669 w 66675"/>
                  <a:gd name="connsiteY2" fmla="*/ 33338 h 66675"/>
                  <a:gd name="connsiteX3" fmla="*/ 0 w 66675"/>
                  <a:gd name="connsiteY3" fmla="*/ 0 h 66675"/>
                </a:gdLst>
                <a:ahLst/>
                <a:cxnLst>
                  <a:cxn ang="0">
                    <a:pos x="connsiteX0" y="connsiteY0"/>
                  </a:cxn>
                  <a:cxn ang="0">
                    <a:pos x="connsiteX1" y="connsiteY1"/>
                  </a:cxn>
                  <a:cxn ang="0">
                    <a:pos x="connsiteX2" y="connsiteY2"/>
                  </a:cxn>
                  <a:cxn ang="0">
                    <a:pos x="connsiteX3" y="connsiteY3"/>
                  </a:cxn>
                </a:cxnLst>
                <a:rect l="l" t="t" r="r" b="b"/>
                <a:pathLst>
                  <a:path w="66675" h="66675">
                    <a:moveTo>
                      <a:pt x="66675" y="33338"/>
                    </a:moveTo>
                    <a:lnTo>
                      <a:pt x="0" y="66675"/>
                    </a:lnTo>
                    <a:lnTo>
                      <a:pt x="16669" y="33338"/>
                    </a:lnTo>
                    <a:lnTo>
                      <a:pt x="0" y="0"/>
                    </a:lnTo>
                    <a:close/>
                  </a:path>
                </a:pathLst>
              </a:custGeom>
              <a:solidFill>
                <a:srgbClr val="000000"/>
              </a:solidFill>
              <a:ln w="9525" cap="flat">
                <a:solidFill>
                  <a:srgbClr val="000000"/>
                </a:solidFill>
                <a:prstDash val="solid"/>
                <a:miter/>
              </a:ln>
            </p:spPr>
            <p:txBody>
              <a:bodyPr rtlCol="0" anchor="ctr"/>
              <a:lstStyle/>
              <a:p>
                <a:endParaRPr lang="de-DE"/>
              </a:p>
            </p:txBody>
          </p:sp>
        </p:grpSp>
        <p:grpSp>
          <p:nvGrpSpPr>
            <p:cNvPr id="87" name="Inhaltsplatzhalter 6">
              <a:extLst>
                <a:ext uri="{FF2B5EF4-FFF2-40B4-BE49-F238E27FC236}">
                  <a16:creationId xmlns:a16="http://schemas.microsoft.com/office/drawing/2014/main" id="{A0C19D60-BDEB-6DAA-33D1-C6EF88338A0E}"/>
                </a:ext>
              </a:extLst>
            </p:cNvPr>
            <p:cNvGrpSpPr/>
            <p:nvPr/>
          </p:nvGrpSpPr>
          <p:grpSpPr>
            <a:xfrm>
              <a:off x="6880638" y="2823559"/>
              <a:ext cx="589787" cy="1118996"/>
              <a:chOff x="6880638" y="2823559"/>
              <a:chExt cx="589787" cy="1118996"/>
            </a:xfrm>
          </p:grpSpPr>
          <p:sp>
            <p:nvSpPr>
              <p:cNvPr id="88" name="Freihandform: Form 87">
                <a:extLst>
                  <a:ext uri="{FF2B5EF4-FFF2-40B4-BE49-F238E27FC236}">
                    <a16:creationId xmlns:a16="http://schemas.microsoft.com/office/drawing/2014/main" id="{DABB3409-E07F-2CFD-C794-179FCB1446B8}"/>
                  </a:ext>
                </a:extLst>
              </p:cNvPr>
              <p:cNvSpPr/>
              <p:nvPr/>
            </p:nvSpPr>
            <p:spPr>
              <a:xfrm>
                <a:off x="6930644" y="2856801"/>
                <a:ext cx="489775" cy="1052417"/>
              </a:xfrm>
              <a:custGeom>
                <a:avLst/>
                <a:gdLst>
                  <a:gd name="connsiteX0" fmla="*/ 489775 w 489775"/>
                  <a:gd name="connsiteY0" fmla="*/ 1052417 h 1052417"/>
                  <a:gd name="connsiteX1" fmla="*/ 340900 w 489775"/>
                  <a:gd name="connsiteY1" fmla="*/ 1052417 h 1052417"/>
                  <a:gd name="connsiteX2" fmla="*/ 245650 w 489775"/>
                  <a:gd name="connsiteY2" fmla="*/ 957167 h 1052417"/>
                  <a:gd name="connsiteX3" fmla="*/ 245650 w 489775"/>
                  <a:gd name="connsiteY3" fmla="*/ 95822 h 1052417"/>
                  <a:gd name="connsiteX4" fmla="*/ 150400 w 489775"/>
                  <a:gd name="connsiteY4" fmla="*/ 381 h 1052417"/>
                  <a:gd name="connsiteX5" fmla="*/ 0 w 489775"/>
                  <a:gd name="connsiteY5" fmla="*/ 0 h 105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9775" h="1052417">
                    <a:moveTo>
                      <a:pt x="489775" y="1052417"/>
                    </a:moveTo>
                    <a:lnTo>
                      <a:pt x="340900" y="1052417"/>
                    </a:lnTo>
                    <a:cubicBezTo>
                      <a:pt x="277396" y="1052417"/>
                      <a:pt x="245650" y="1020671"/>
                      <a:pt x="245650" y="957167"/>
                    </a:cubicBezTo>
                    <a:lnTo>
                      <a:pt x="245650" y="95822"/>
                    </a:lnTo>
                    <a:cubicBezTo>
                      <a:pt x="245650" y="32318"/>
                      <a:pt x="213903" y="505"/>
                      <a:pt x="150400" y="381"/>
                    </a:cubicBezTo>
                    <a:lnTo>
                      <a:pt x="0" y="0"/>
                    </a:lnTo>
                  </a:path>
                </a:pathLst>
              </a:custGeom>
              <a:noFill/>
              <a:ln w="9525" cap="flat">
                <a:solidFill>
                  <a:srgbClr val="000000"/>
                </a:solidFill>
                <a:prstDash val="solid"/>
                <a:miter/>
              </a:ln>
            </p:spPr>
            <p:txBody>
              <a:bodyPr rtlCol="0" anchor="ctr"/>
              <a:lstStyle/>
              <a:p>
                <a:endParaRPr lang="de-DE"/>
              </a:p>
            </p:txBody>
          </p:sp>
          <p:sp>
            <p:nvSpPr>
              <p:cNvPr id="89" name="Freihandform: Form 88">
                <a:extLst>
                  <a:ext uri="{FF2B5EF4-FFF2-40B4-BE49-F238E27FC236}">
                    <a16:creationId xmlns:a16="http://schemas.microsoft.com/office/drawing/2014/main" id="{304FF024-2EB0-8EF2-C355-4964F17CDB68}"/>
                  </a:ext>
                </a:extLst>
              </p:cNvPr>
              <p:cNvSpPr/>
              <p:nvPr/>
            </p:nvSpPr>
            <p:spPr>
              <a:xfrm>
                <a:off x="7403751" y="3875881"/>
                <a:ext cx="66675" cy="66675"/>
              </a:xfrm>
              <a:custGeom>
                <a:avLst/>
                <a:gdLst>
                  <a:gd name="connsiteX0" fmla="*/ 66675 w 66675"/>
                  <a:gd name="connsiteY0" fmla="*/ 33338 h 66675"/>
                  <a:gd name="connsiteX1" fmla="*/ 0 w 66675"/>
                  <a:gd name="connsiteY1" fmla="*/ 66675 h 66675"/>
                  <a:gd name="connsiteX2" fmla="*/ 16669 w 66675"/>
                  <a:gd name="connsiteY2" fmla="*/ 33338 h 66675"/>
                  <a:gd name="connsiteX3" fmla="*/ 0 w 66675"/>
                  <a:gd name="connsiteY3" fmla="*/ 0 h 66675"/>
                </a:gdLst>
                <a:ahLst/>
                <a:cxnLst>
                  <a:cxn ang="0">
                    <a:pos x="connsiteX0" y="connsiteY0"/>
                  </a:cxn>
                  <a:cxn ang="0">
                    <a:pos x="connsiteX1" y="connsiteY1"/>
                  </a:cxn>
                  <a:cxn ang="0">
                    <a:pos x="connsiteX2" y="connsiteY2"/>
                  </a:cxn>
                  <a:cxn ang="0">
                    <a:pos x="connsiteX3" y="connsiteY3"/>
                  </a:cxn>
                </a:cxnLst>
                <a:rect l="l" t="t" r="r" b="b"/>
                <a:pathLst>
                  <a:path w="66675" h="66675">
                    <a:moveTo>
                      <a:pt x="66675" y="33338"/>
                    </a:moveTo>
                    <a:lnTo>
                      <a:pt x="0" y="66675"/>
                    </a:lnTo>
                    <a:lnTo>
                      <a:pt x="16669" y="33338"/>
                    </a:lnTo>
                    <a:lnTo>
                      <a:pt x="0" y="0"/>
                    </a:lnTo>
                    <a:close/>
                  </a:path>
                </a:pathLst>
              </a:custGeom>
              <a:solidFill>
                <a:srgbClr val="000000"/>
              </a:solidFill>
              <a:ln w="9525" cap="flat">
                <a:solidFill>
                  <a:srgbClr val="000000"/>
                </a:solidFill>
                <a:prstDash val="solid"/>
                <a:miter/>
              </a:ln>
            </p:spPr>
            <p:txBody>
              <a:bodyPr rtlCol="0" anchor="ctr"/>
              <a:lstStyle/>
              <a:p>
                <a:endParaRPr lang="de-DE"/>
              </a:p>
            </p:txBody>
          </p:sp>
          <p:sp>
            <p:nvSpPr>
              <p:cNvPr id="90" name="Freihandform: Form 89">
                <a:extLst>
                  <a:ext uri="{FF2B5EF4-FFF2-40B4-BE49-F238E27FC236}">
                    <a16:creationId xmlns:a16="http://schemas.microsoft.com/office/drawing/2014/main" id="{57E74866-992B-3380-B85C-07EC66869C11}"/>
                  </a:ext>
                </a:extLst>
              </p:cNvPr>
              <p:cNvSpPr/>
              <p:nvPr/>
            </p:nvSpPr>
            <p:spPr>
              <a:xfrm>
                <a:off x="6880638" y="2823559"/>
                <a:ext cx="66769" cy="66675"/>
              </a:xfrm>
              <a:custGeom>
                <a:avLst/>
                <a:gdLst>
                  <a:gd name="connsiteX0" fmla="*/ 0 w 66769"/>
                  <a:gd name="connsiteY0" fmla="*/ 33147 h 66675"/>
                  <a:gd name="connsiteX1" fmla="*/ 66770 w 66769"/>
                  <a:gd name="connsiteY1" fmla="*/ 0 h 66675"/>
                  <a:gd name="connsiteX2" fmla="*/ 50006 w 66769"/>
                  <a:gd name="connsiteY2" fmla="*/ 33242 h 66675"/>
                  <a:gd name="connsiteX3" fmla="*/ 66580 w 66769"/>
                  <a:gd name="connsiteY3" fmla="*/ 66675 h 66675"/>
                </a:gdLst>
                <a:ahLst/>
                <a:cxnLst>
                  <a:cxn ang="0">
                    <a:pos x="connsiteX0" y="connsiteY0"/>
                  </a:cxn>
                  <a:cxn ang="0">
                    <a:pos x="connsiteX1" y="connsiteY1"/>
                  </a:cxn>
                  <a:cxn ang="0">
                    <a:pos x="connsiteX2" y="connsiteY2"/>
                  </a:cxn>
                  <a:cxn ang="0">
                    <a:pos x="connsiteX3" y="connsiteY3"/>
                  </a:cxn>
                </a:cxnLst>
                <a:rect l="l" t="t" r="r" b="b"/>
                <a:pathLst>
                  <a:path w="66769" h="66675">
                    <a:moveTo>
                      <a:pt x="0" y="33147"/>
                    </a:moveTo>
                    <a:lnTo>
                      <a:pt x="66770" y="0"/>
                    </a:lnTo>
                    <a:lnTo>
                      <a:pt x="50006" y="33242"/>
                    </a:lnTo>
                    <a:lnTo>
                      <a:pt x="66580" y="66675"/>
                    </a:lnTo>
                    <a:close/>
                  </a:path>
                </a:pathLst>
              </a:custGeom>
              <a:solidFill>
                <a:srgbClr val="000000"/>
              </a:solidFill>
              <a:ln w="9525" cap="flat">
                <a:solidFill>
                  <a:srgbClr val="000000"/>
                </a:solidFill>
                <a:prstDash val="solid"/>
                <a:miter/>
              </a:ln>
            </p:spPr>
            <p:txBody>
              <a:bodyPr rtlCol="0" anchor="ctr"/>
              <a:lstStyle/>
              <a:p>
                <a:endParaRPr lang="de-DE"/>
              </a:p>
            </p:txBody>
          </p:sp>
        </p:grpSp>
        <p:grpSp>
          <p:nvGrpSpPr>
            <p:cNvPr id="91" name="Inhaltsplatzhalter 6">
              <a:extLst>
                <a:ext uri="{FF2B5EF4-FFF2-40B4-BE49-F238E27FC236}">
                  <a16:creationId xmlns:a16="http://schemas.microsoft.com/office/drawing/2014/main" id="{520ABA8E-C776-DA9F-ADC5-8820FA9DEF13}"/>
                </a:ext>
              </a:extLst>
            </p:cNvPr>
            <p:cNvGrpSpPr/>
            <p:nvPr/>
          </p:nvGrpSpPr>
          <p:grpSpPr>
            <a:xfrm>
              <a:off x="6008147" y="3843686"/>
              <a:ext cx="67056" cy="283464"/>
              <a:chOff x="6008147" y="3843686"/>
              <a:chExt cx="67056" cy="283464"/>
            </a:xfrm>
          </p:grpSpPr>
          <p:sp>
            <p:nvSpPr>
              <p:cNvPr id="92" name="Freihandform: Form 91">
                <a:extLst>
                  <a:ext uri="{FF2B5EF4-FFF2-40B4-BE49-F238E27FC236}">
                    <a16:creationId xmlns:a16="http://schemas.microsoft.com/office/drawing/2014/main" id="{FFD5ACF8-E0EE-1D96-34A8-930309DD130A}"/>
                  </a:ext>
                </a:extLst>
              </p:cNvPr>
              <p:cNvSpPr/>
              <p:nvPr/>
            </p:nvSpPr>
            <p:spPr>
              <a:xfrm>
                <a:off x="6041485" y="3893693"/>
                <a:ext cx="571" cy="183451"/>
              </a:xfrm>
              <a:custGeom>
                <a:avLst/>
                <a:gdLst>
                  <a:gd name="connsiteX0" fmla="*/ 0 w 571"/>
                  <a:gd name="connsiteY0" fmla="*/ 183452 h 183451"/>
                  <a:gd name="connsiteX1" fmla="*/ 0 w 571"/>
                  <a:gd name="connsiteY1" fmla="*/ 118586 h 183451"/>
                  <a:gd name="connsiteX2" fmla="*/ 286 w 571"/>
                  <a:gd name="connsiteY2" fmla="*/ 26765 h 183451"/>
                  <a:gd name="connsiteX3" fmla="*/ 572 w 571"/>
                  <a:gd name="connsiteY3" fmla="*/ 0 h 183451"/>
                </a:gdLst>
                <a:ahLst/>
                <a:cxnLst>
                  <a:cxn ang="0">
                    <a:pos x="connsiteX0" y="connsiteY0"/>
                  </a:cxn>
                  <a:cxn ang="0">
                    <a:pos x="connsiteX1" y="connsiteY1"/>
                  </a:cxn>
                  <a:cxn ang="0">
                    <a:pos x="connsiteX2" y="connsiteY2"/>
                  </a:cxn>
                  <a:cxn ang="0">
                    <a:pos x="connsiteX3" y="connsiteY3"/>
                  </a:cxn>
                </a:cxnLst>
                <a:rect l="l" t="t" r="r" b="b"/>
                <a:pathLst>
                  <a:path w="571" h="183451">
                    <a:moveTo>
                      <a:pt x="0" y="183452"/>
                    </a:moveTo>
                    <a:lnTo>
                      <a:pt x="0" y="118586"/>
                    </a:lnTo>
                    <a:cubicBezTo>
                      <a:pt x="0" y="75276"/>
                      <a:pt x="95" y="44672"/>
                      <a:pt x="286" y="26765"/>
                    </a:cubicBezTo>
                    <a:lnTo>
                      <a:pt x="572" y="0"/>
                    </a:lnTo>
                  </a:path>
                </a:pathLst>
              </a:custGeom>
              <a:noFill/>
              <a:ln w="9525" cap="flat">
                <a:solidFill>
                  <a:srgbClr val="000000"/>
                </a:solidFill>
                <a:prstDash val="solid"/>
                <a:miter/>
              </a:ln>
            </p:spPr>
            <p:txBody>
              <a:bodyPr rtlCol="0" anchor="ctr"/>
              <a:lstStyle/>
              <a:p>
                <a:endParaRPr lang="de-DE"/>
              </a:p>
            </p:txBody>
          </p:sp>
          <p:sp>
            <p:nvSpPr>
              <p:cNvPr id="93" name="Freihandform: Form 92">
                <a:extLst>
                  <a:ext uri="{FF2B5EF4-FFF2-40B4-BE49-F238E27FC236}">
                    <a16:creationId xmlns:a16="http://schemas.microsoft.com/office/drawing/2014/main" id="{ACF42B5D-7C9B-A6AC-AEE8-B9903DB096A4}"/>
                  </a:ext>
                </a:extLst>
              </p:cNvPr>
              <p:cNvSpPr/>
              <p:nvPr/>
            </p:nvSpPr>
            <p:spPr>
              <a:xfrm>
                <a:off x="6008147" y="4060476"/>
                <a:ext cx="66675" cy="66675"/>
              </a:xfrm>
              <a:custGeom>
                <a:avLst/>
                <a:gdLst>
                  <a:gd name="connsiteX0" fmla="*/ 33338 w 66675"/>
                  <a:gd name="connsiteY0" fmla="*/ 66675 h 66675"/>
                  <a:gd name="connsiteX1" fmla="*/ 0 w 66675"/>
                  <a:gd name="connsiteY1" fmla="*/ 0 h 66675"/>
                  <a:gd name="connsiteX2" fmla="*/ 33338 w 66675"/>
                  <a:gd name="connsiteY2" fmla="*/ 16669 h 66675"/>
                  <a:gd name="connsiteX3" fmla="*/ 66675 w 66675"/>
                  <a:gd name="connsiteY3" fmla="*/ 0 h 66675"/>
                </a:gdLst>
                <a:ahLst/>
                <a:cxnLst>
                  <a:cxn ang="0">
                    <a:pos x="connsiteX0" y="connsiteY0"/>
                  </a:cxn>
                  <a:cxn ang="0">
                    <a:pos x="connsiteX1" y="connsiteY1"/>
                  </a:cxn>
                  <a:cxn ang="0">
                    <a:pos x="connsiteX2" y="connsiteY2"/>
                  </a:cxn>
                  <a:cxn ang="0">
                    <a:pos x="connsiteX3" y="connsiteY3"/>
                  </a:cxn>
                </a:cxnLst>
                <a:rect l="l" t="t" r="r" b="b"/>
                <a:pathLst>
                  <a:path w="66675" h="66675">
                    <a:moveTo>
                      <a:pt x="33338" y="66675"/>
                    </a:moveTo>
                    <a:lnTo>
                      <a:pt x="0" y="0"/>
                    </a:lnTo>
                    <a:lnTo>
                      <a:pt x="33338" y="16669"/>
                    </a:lnTo>
                    <a:lnTo>
                      <a:pt x="66675" y="0"/>
                    </a:lnTo>
                    <a:close/>
                  </a:path>
                </a:pathLst>
              </a:custGeom>
              <a:solidFill>
                <a:srgbClr val="000000"/>
              </a:solidFill>
              <a:ln w="9525" cap="flat">
                <a:solidFill>
                  <a:srgbClr val="000000"/>
                </a:solidFill>
                <a:prstDash val="solid"/>
                <a:miter/>
              </a:ln>
            </p:spPr>
            <p:txBody>
              <a:bodyPr rtlCol="0" anchor="ctr"/>
              <a:lstStyle/>
              <a:p>
                <a:endParaRPr lang="de-DE"/>
              </a:p>
            </p:txBody>
          </p:sp>
          <p:sp>
            <p:nvSpPr>
              <p:cNvPr id="94" name="Freihandform: Form 93">
                <a:extLst>
                  <a:ext uri="{FF2B5EF4-FFF2-40B4-BE49-F238E27FC236}">
                    <a16:creationId xmlns:a16="http://schemas.microsoft.com/office/drawing/2014/main" id="{ABFB5F91-C197-44D5-9DA6-1ABC003C67EE}"/>
                  </a:ext>
                </a:extLst>
              </p:cNvPr>
              <p:cNvSpPr/>
              <p:nvPr/>
            </p:nvSpPr>
            <p:spPr>
              <a:xfrm>
                <a:off x="6008528" y="3843686"/>
                <a:ext cx="66675" cy="67056"/>
              </a:xfrm>
              <a:custGeom>
                <a:avLst/>
                <a:gdLst>
                  <a:gd name="connsiteX0" fmla="*/ 34195 w 66675"/>
                  <a:gd name="connsiteY0" fmla="*/ 0 h 67056"/>
                  <a:gd name="connsiteX1" fmla="*/ 66675 w 66675"/>
                  <a:gd name="connsiteY1" fmla="*/ 67056 h 67056"/>
                  <a:gd name="connsiteX2" fmla="*/ 33528 w 66675"/>
                  <a:gd name="connsiteY2" fmla="*/ 50006 h 67056"/>
                  <a:gd name="connsiteX3" fmla="*/ 0 w 66675"/>
                  <a:gd name="connsiteY3" fmla="*/ 66294 h 67056"/>
                </a:gdLst>
                <a:ahLst/>
                <a:cxnLst>
                  <a:cxn ang="0">
                    <a:pos x="connsiteX0" y="connsiteY0"/>
                  </a:cxn>
                  <a:cxn ang="0">
                    <a:pos x="connsiteX1" y="connsiteY1"/>
                  </a:cxn>
                  <a:cxn ang="0">
                    <a:pos x="connsiteX2" y="connsiteY2"/>
                  </a:cxn>
                  <a:cxn ang="0">
                    <a:pos x="connsiteX3" y="connsiteY3"/>
                  </a:cxn>
                </a:cxnLst>
                <a:rect l="l" t="t" r="r" b="b"/>
                <a:pathLst>
                  <a:path w="66675" h="67056">
                    <a:moveTo>
                      <a:pt x="34195" y="0"/>
                    </a:moveTo>
                    <a:lnTo>
                      <a:pt x="66675" y="67056"/>
                    </a:lnTo>
                    <a:lnTo>
                      <a:pt x="33528" y="50006"/>
                    </a:lnTo>
                    <a:lnTo>
                      <a:pt x="0" y="66294"/>
                    </a:lnTo>
                    <a:close/>
                  </a:path>
                </a:pathLst>
              </a:custGeom>
              <a:solidFill>
                <a:srgbClr val="000000"/>
              </a:solidFill>
              <a:ln w="9525" cap="flat">
                <a:solidFill>
                  <a:srgbClr val="000000"/>
                </a:solidFill>
                <a:prstDash val="solid"/>
                <a:miter/>
              </a:ln>
            </p:spPr>
            <p:txBody>
              <a:bodyPr rtlCol="0" anchor="ctr"/>
              <a:lstStyle/>
              <a:p>
                <a:endParaRPr lang="de-DE"/>
              </a:p>
            </p:txBody>
          </p:sp>
        </p:grpSp>
      </p:grpSp>
      <p:sp>
        <p:nvSpPr>
          <p:cNvPr id="8" name="Rechteck: abgerundete Ecken 7">
            <a:extLst>
              <a:ext uri="{FF2B5EF4-FFF2-40B4-BE49-F238E27FC236}">
                <a16:creationId xmlns:a16="http://schemas.microsoft.com/office/drawing/2014/main" id="{EBAA35D0-C465-05F5-E04B-CEDC4798F063}"/>
              </a:ext>
            </a:extLst>
          </p:cNvPr>
          <p:cNvSpPr/>
          <p:nvPr/>
        </p:nvSpPr>
        <p:spPr>
          <a:xfrm>
            <a:off x="1359673" y="1566069"/>
            <a:ext cx="9232128" cy="4682332"/>
          </a:xfrm>
          <a:prstGeom prst="roundRect">
            <a:avLst>
              <a:gd name="adj" fmla="val 3408"/>
            </a:avLst>
          </a:prstGeom>
          <a:noFill/>
        </p:spPr>
        <p:style>
          <a:lnRef idx="2">
            <a:schemeClr val="accent2"/>
          </a:lnRef>
          <a:fillRef idx="1">
            <a:schemeClr val="lt1"/>
          </a:fillRef>
          <a:effectRef idx="0">
            <a:schemeClr val="accent2"/>
          </a:effectRef>
          <a:fontRef idx="minor">
            <a:schemeClr val="dk1"/>
          </a:fontRef>
        </p:style>
        <p:txBody>
          <a:bodyPr rtlCol="0" anchor="t"/>
          <a:lstStyle/>
          <a:p>
            <a:r>
              <a:rPr lang="de-DE" b="1"/>
              <a:t>Host</a:t>
            </a:r>
          </a:p>
        </p:txBody>
      </p:sp>
      <p:sp>
        <p:nvSpPr>
          <p:cNvPr id="2" name="Rectangle 21">
            <a:extLst>
              <a:ext uri="{FF2B5EF4-FFF2-40B4-BE49-F238E27FC236}">
                <a16:creationId xmlns:a16="http://schemas.microsoft.com/office/drawing/2014/main" id="{8BF7E60E-AE5F-605D-4339-FD1B9321220B}"/>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Sven Reinhard</a:t>
            </a:r>
            <a:endParaRPr lang="en-DE" sz="1400">
              <a:latin typeface="Arial" panose="020B0604020202020204" pitchFamily="34" charset="0"/>
              <a:cs typeface="Arial" panose="020B0604020202020204" pitchFamily="34" charset="0"/>
            </a:endParaRPr>
          </a:p>
        </p:txBody>
      </p:sp>
      <p:pic>
        <p:nvPicPr>
          <p:cNvPr id="5" name="Graphic 34" descr="Gears with solid fill">
            <a:extLst>
              <a:ext uri="{FF2B5EF4-FFF2-40B4-BE49-F238E27FC236}">
                <a16:creationId xmlns:a16="http://schemas.microsoft.com/office/drawing/2014/main" id="{E8ADF676-B21F-C882-A077-4E433436E8B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1035488" y="5532324"/>
            <a:ext cx="856924" cy="856924"/>
          </a:xfrm>
          <a:prstGeom prst="rect">
            <a:avLst/>
          </a:prstGeom>
        </p:spPr>
      </p:pic>
    </p:spTree>
    <p:extLst>
      <p:ext uri="{BB962C8B-B14F-4D97-AF65-F5344CB8AC3E}">
        <p14:creationId xmlns:p14="http://schemas.microsoft.com/office/powerpoint/2010/main" val="23124122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F963E77-247E-CF8B-A74E-9029FF0E743F}"/>
              </a:ext>
            </a:extLst>
          </p:cNvPr>
          <p:cNvSpPr>
            <a:spLocks noGrp="1"/>
          </p:cNvSpPr>
          <p:nvPr>
            <p:ph type="title"/>
          </p:nvPr>
        </p:nvSpPr>
        <p:spPr/>
        <p:txBody>
          <a:bodyPr/>
          <a:lstStyle/>
          <a:p>
            <a:r>
              <a:rPr lang="de-DE" sz="2400"/>
              <a:t>Wie nutzen wir aktuell Docker?</a:t>
            </a:r>
          </a:p>
        </p:txBody>
      </p:sp>
      <p:sp>
        <p:nvSpPr>
          <p:cNvPr id="4" name="Foliennummernplatzhalter 3">
            <a:extLst>
              <a:ext uri="{FF2B5EF4-FFF2-40B4-BE49-F238E27FC236}">
                <a16:creationId xmlns:a16="http://schemas.microsoft.com/office/drawing/2014/main" id="{4872ADE2-E6E1-5385-554D-306090F94EA7}"/>
              </a:ext>
            </a:extLst>
          </p:cNvPr>
          <p:cNvSpPr>
            <a:spLocks noGrp="1"/>
          </p:cNvSpPr>
          <p:nvPr>
            <p:ph type="sldNum" sz="quarter" idx="10"/>
          </p:nvPr>
        </p:nvSpPr>
        <p:spPr/>
        <p:txBody>
          <a:bodyPr/>
          <a:lstStyle/>
          <a:p>
            <a:pPr>
              <a:defRPr/>
            </a:pPr>
            <a:fld id="{5D6CBC89-780D-6F43-A4AF-E4A7285D6779}" type="slidenum">
              <a:rPr lang="de-DE" altLang="de-DE" smtClean="0"/>
              <a:pPr>
                <a:defRPr/>
              </a:pPr>
              <a:t>39</a:t>
            </a:fld>
            <a:endParaRPr lang="de-DE" altLang="de-DE"/>
          </a:p>
        </p:txBody>
      </p:sp>
      <p:sp>
        <p:nvSpPr>
          <p:cNvPr id="11" name="Freihandform: Form 10">
            <a:extLst>
              <a:ext uri="{FF2B5EF4-FFF2-40B4-BE49-F238E27FC236}">
                <a16:creationId xmlns:a16="http://schemas.microsoft.com/office/drawing/2014/main" id="{FB0EACF7-D586-A83C-FF5C-C8129459A3C6}"/>
              </a:ext>
            </a:extLst>
          </p:cNvPr>
          <p:cNvSpPr/>
          <p:nvPr/>
        </p:nvSpPr>
        <p:spPr>
          <a:xfrm>
            <a:off x="1575594" y="1566069"/>
            <a:ext cx="8877300" cy="4581525"/>
          </a:xfrm>
          <a:custGeom>
            <a:avLst/>
            <a:gdLst>
              <a:gd name="connsiteX0" fmla="*/ 0 w 8877300"/>
              <a:gd name="connsiteY0" fmla="*/ 0 h 4581525"/>
              <a:gd name="connsiteX1" fmla="*/ 8877300 w 8877300"/>
              <a:gd name="connsiteY1" fmla="*/ 0 h 4581525"/>
              <a:gd name="connsiteX2" fmla="*/ 8877300 w 8877300"/>
              <a:gd name="connsiteY2" fmla="*/ 4581525 h 4581525"/>
              <a:gd name="connsiteX3" fmla="*/ 0 w 8877300"/>
              <a:gd name="connsiteY3" fmla="*/ 4581525 h 4581525"/>
            </a:gdLst>
            <a:ahLst/>
            <a:cxnLst>
              <a:cxn ang="0">
                <a:pos x="connsiteX0" y="connsiteY0"/>
              </a:cxn>
              <a:cxn ang="0">
                <a:pos x="connsiteX1" y="connsiteY1"/>
              </a:cxn>
              <a:cxn ang="0">
                <a:pos x="connsiteX2" y="connsiteY2"/>
              </a:cxn>
              <a:cxn ang="0">
                <a:pos x="connsiteX3" y="connsiteY3"/>
              </a:cxn>
            </a:cxnLst>
            <a:rect l="l" t="t" r="r" b="b"/>
            <a:pathLst>
              <a:path w="8877300" h="4581525">
                <a:moveTo>
                  <a:pt x="0" y="0"/>
                </a:moveTo>
                <a:lnTo>
                  <a:pt x="8877300" y="0"/>
                </a:lnTo>
                <a:lnTo>
                  <a:pt x="8877300" y="4581525"/>
                </a:lnTo>
                <a:lnTo>
                  <a:pt x="0" y="4581525"/>
                </a:lnTo>
                <a:close/>
              </a:path>
            </a:pathLst>
          </a:custGeom>
          <a:solidFill>
            <a:srgbClr val="FFFFFF"/>
          </a:solidFill>
          <a:ln w="9525" cap="flat">
            <a:noFill/>
            <a:prstDash val="solid"/>
            <a:miter/>
          </a:ln>
        </p:spPr>
        <p:txBody>
          <a:bodyPr rtlCol="0" anchor="ctr"/>
          <a:lstStyle/>
          <a:p>
            <a:endParaRPr lang="de-DE"/>
          </a:p>
        </p:txBody>
      </p:sp>
      <p:grpSp>
        <p:nvGrpSpPr>
          <p:cNvPr id="12" name="Inhaltsplatzhalter 6">
            <a:extLst>
              <a:ext uri="{FF2B5EF4-FFF2-40B4-BE49-F238E27FC236}">
                <a16:creationId xmlns:a16="http://schemas.microsoft.com/office/drawing/2014/main" id="{0FF7A041-C762-E691-A3BD-0C04932EDFCA}"/>
              </a:ext>
            </a:extLst>
          </p:cNvPr>
          <p:cNvGrpSpPr/>
          <p:nvPr/>
        </p:nvGrpSpPr>
        <p:grpSpPr>
          <a:xfrm>
            <a:off x="1575594" y="1566069"/>
            <a:ext cx="8858250" cy="4571999"/>
            <a:chOff x="1575594" y="1566069"/>
            <a:chExt cx="8858250" cy="4571999"/>
          </a:xfrm>
        </p:grpSpPr>
        <p:sp>
          <p:nvSpPr>
            <p:cNvPr id="13" name="Freihandform: Form 12">
              <a:extLst>
                <a:ext uri="{FF2B5EF4-FFF2-40B4-BE49-F238E27FC236}">
                  <a16:creationId xmlns:a16="http://schemas.microsoft.com/office/drawing/2014/main" id="{A4DA422D-D813-85CE-2D32-4FAF0DC644D3}"/>
                </a:ext>
              </a:extLst>
            </p:cNvPr>
            <p:cNvSpPr/>
            <p:nvPr/>
          </p:nvSpPr>
          <p:spPr>
            <a:xfrm>
              <a:off x="3099594" y="1916263"/>
              <a:ext cx="7334250" cy="4221805"/>
            </a:xfrm>
            <a:custGeom>
              <a:avLst/>
              <a:gdLst>
                <a:gd name="connsiteX0" fmla="*/ 6948488 w 7334250"/>
                <a:gd name="connsiteY0" fmla="*/ 0 h 4286250"/>
                <a:gd name="connsiteX1" fmla="*/ 7334250 w 7334250"/>
                <a:gd name="connsiteY1" fmla="*/ 385763 h 4286250"/>
                <a:gd name="connsiteX2" fmla="*/ 7334250 w 7334250"/>
                <a:gd name="connsiteY2" fmla="*/ 3900488 h 4286250"/>
                <a:gd name="connsiteX3" fmla="*/ 6948488 w 7334250"/>
                <a:gd name="connsiteY3" fmla="*/ 4286250 h 4286250"/>
                <a:gd name="connsiteX4" fmla="*/ 385763 w 7334250"/>
                <a:gd name="connsiteY4" fmla="*/ 4286250 h 4286250"/>
                <a:gd name="connsiteX5" fmla="*/ 0 w 7334250"/>
                <a:gd name="connsiteY5" fmla="*/ 3900488 h 4286250"/>
                <a:gd name="connsiteX6" fmla="*/ 0 w 7334250"/>
                <a:gd name="connsiteY6" fmla="*/ 385763 h 4286250"/>
                <a:gd name="connsiteX7" fmla="*/ 385763 w 7334250"/>
                <a:gd name="connsiteY7" fmla="*/ 0 h 428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34250" h="4286250">
                  <a:moveTo>
                    <a:pt x="6948488" y="0"/>
                  </a:moveTo>
                  <a:cubicBezTo>
                    <a:pt x="7161539" y="0"/>
                    <a:pt x="7334250" y="172712"/>
                    <a:pt x="7334250" y="385763"/>
                  </a:cubicBezTo>
                  <a:lnTo>
                    <a:pt x="7334250" y="3900488"/>
                  </a:lnTo>
                  <a:cubicBezTo>
                    <a:pt x="7334250" y="4113538"/>
                    <a:pt x="7161539" y="4286250"/>
                    <a:pt x="6948488" y="4286250"/>
                  </a:cubicBezTo>
                  <a:lnTo>
                    <a:pt x="385763" y="4286250"/>
                  </a:lnTo>
                  <a:cubicBezTo>
                    <a:pt x="172712" y="4286250"/>
                    <a:pt x="0" y="4113538"/>
                    <a:pt x="0" y="3900488"/>
                  </a:cubicBezTo>
                  <a:lnTo>
                    <a:pt x="0" y="385763"/>
                  </a:lnTo>
                  <a:cubicBezTo>
                    <a:pt x="0" y="172712"/>
                    <a:pt x="172712" y="0"/>
                    <a:pt x="385763" y="0"/>
                  </a:cubicBezTo>
                  <a:close/>
                </a:path>
              </a:pathLst>
            </a:custGeom>
            <a:solidFill>
              <a:srgbClr val="FFFFFF"/>
            </a:solidFill>
            <a:ln w="9525" cap="flat">
              <a:solidFill>
                <a:srgbClr val="000000"/>
              </a:solidFill>
              <a:prstDash val="solid"/>
              <a:miter/>
            </a:ln>
          </p:spPr>
          <p:txBody>
            <a:bodyPr rtlCol="0" anchor="ctr"/>
            <a:lstStyle/>
            <a:p>
              <a:endParaRPr lang="de-DE"/>
            </a:p>
          </p:txBody>
        </p:sp>
        <p:pic>
          <p:nvPicPr>
            <p:cNvPr id="14" name="Grafik 13">
              <a:extLst>
                <a:ext uri="{FF2B5EF4-FFF2-40B4-BE49-F238E27FC236}">
                  <a16:creationId xmlns:a16="http://schemas.microsoft.com/office/drawing/2014/main" id="{2BA3E080-3C46-9BA0-E933-002B8409D647}"/>
                </a:ext>
              </a:extLst>
            </p:cNvPr>
            <p:cNvPicPr>
              <a:picLocks noChangeAspect="1"/>
            </p:cNvPicPr>
            <p:nvPr/>
          </p:nvPicPr>
          <p:blipFill>
            <a:blip r:embed="rId2"/>
            <a:stretch>
              <a:fillRect/>
            </a:stretch>
          </p:blipFill>
          <p:spPr>
            <a:xfrm>
              <a:off x="3190081" y="5766594"/>
              <a:ext cx="7124700" cy="300037"/>
            </a:xfrm>
            <a:custGeom>
              <a:avLst/>
              <a:gdLst>
                <a:gd name="connsiteX0" fmla="*/ -1 w 7124700"/>
                <a:gd name="connsiteY0" fmla="*/ -1 h 300037"/>
                <a:gd name="connsiteX1" fmla="*/ 7124700 w 7124700"/>
                <a:gd name="connsiteY1" fmla="*/ -1 h 300037"/>
                <a:gd name="connsiteX2" fmla="*/ 7124700 w 7124700"/>
                <a:gd name="connsiteY2" fmla="*/ 300037 h 300037"/>
                <a:gd name="connsiteX3" fmla="*/ -1 w 7124700"/>
                <a:gd name="connsiteY3" fmla="*/ 300037 h 300037"/>
              </a:gdLst>
              <a:ahLst/>
              <a:cxnLst>
                <a:cxn ang="0">
                  <a:pos x="connsiteX0" y="connsiteY0"/>
                </a:cxn>
                <a:cxn ang="0">
                  <a:pos x="connsiteX1" y="connsiteY1"/>
                </a:cxn>
                <a:cxn ang="0">
                  <a:pos x="connsiteX2" y="connsiteY2"/>
                </a:cxn>
                <a:cxn ang="0">
                  <a:pos x="connsiteX3" y="connsiteY3"/>
                </a:cxn>
              </a:cxnLst>
              <a:rect l="l" t="t" r="r" b="b"/>
              <a:pathLst>
                <a:path w="7124700" h="300037">
                  <a:moveTo>
                    <a:pt x="-1" y="-1"/>
                  </a:moveTo>
                  <a:lnTo>
                    <a:pt x="7124700" y="-1"/>
                  </a:lnTo>
                  <a:lnTo>
                    <a:pt x="7124700" y="300037"/>
                  </a:lnTo>
                  <a:lnTo>
                    <a:pt x="-1" y="300037"/>
                  </a:lnTo>
                  <a:close/>
                </a:path>
              </a:pathLst>
            </a:custGeom>
          </p:spPr>
        </p:pic>
        <p:sp>
          <p:nvSpPr>
            <p:cNvPr id="15" name="Freihandform: Form 14">
              <a:extLst>
                <a:ext uri="{FF2B5EF4-FFF2-40B4-BE49-F238E27FC236}">
                  <a16:creationId xmlns:a16="http://schemas.microsoft.com/office/drawing/2014/main" id="{7E7F3B24-1016-C964-1B23-8C6422D2F3D8}"/>
                </a:ext>
              </a:extLst>
            </p:cNvPr>
            <p:cNvSpPr/>
            <p:nvPr/>
          </p:nvSpPr>
          <p:spPr>
            <a:xfrm>
              <a:off x="1575594" y="2137569"/>
              <a:ext cx="1238250" cy="571500"/>
            </a:xfrm>
            <a:custGeom>
              <a:avLst/>
              <a:gdLst>
                <a:gd name="connsiteX0" fmla="*/ 0 w 1238250"/>
                <a:gd name="connsiteY0" fmla="*/ 0 h 571500"/>
                <a:gd name="connsiteX1" fmla="*/ 1238250 w 1238250"/>
                <a:gd name="connsiteY1" fmla="*/ 0 h 571500"/>
                <a:gd name="connsiteX2" fmla="*/ 1238250 w 1238250"/>
                <a:gd name="connsiteY2" fmla="*/ 571500 h 571500"/>
                <a:gd name="connsiteX3" fmla="*/ 0 w 123825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1238250" h="571500">
                  <a:moveTo>
                    <a:pt x="0" y="0"/>
                  </a:moveTo>
                  <a:lnTo>
                    <a:pt x="1238250" y="0"/>
                  </a:lnTo>
                  <a:lnTo>
                    <a:pt x="1238250" y="571500"/>
                  </a:lnTo>
                  <a:lnTo>
                    <a:pt x="0" y="571500"/>
                  </a:lnTo>
                  <a:close/>
                </a:path>
              </a:pathLst>
            </a:custGeom>
            <a:solidFill>
              <a:srgbClr val="647687"/>
            </a:solidFill>
            <a:ln w="9525" cap="flat">
              <a:solidFill>
                <a:srgbClr val="314354"/>
              </a:solidFill>
              <a:prstDash val="solid"/>
              <a:miter/>
            </a:ln>
          </p:spPr>
          <p:txBody>
            <a:bodyPr rtlCol="0" anchor="ctr"/>
            <a:lstStyle/>
            <a:p>
              <a:endParaRPr lang="de-DE"/>
            </a:p>
          </p:txBody>
        </p:sp>
        <p:pic>
          <p:nvPicPr>
            <p:cNvPr id="16" name="Grafik 15">
              <a:extLst>
                <a:ext uri="{FF2B5EF4-FFF2-40B4-BE49-F238E27FC236}">
                  <a16:creationId xmlns:a16="http://schemas.microsoft.com/office/drawing/2014/main" id="{4E362761-2502-C234-71BB-05DF5BA43688}"/>
                </a:ext>
              </a:extLst>
            </p:cNvPr>
            <p:cNvPicPr>
              <a:picLocks noChangeAspect="1"/>
            </p:cNvPicPr>
            <p:nvPr/>
          </p:nvPicPr>
          <p:blipFill>
            <a:blip r:embed="rId3"/>
            <a:stretch>
              <a:fillRect/>
            </a:stretch>
          </p:blipFill>
          <p:spPr>
            <a:xfrm>
              <a:off x="1666081" y="2170906"/>
              <a:ext cx="1143000" cy="557212"/>
            </a:xfrm>
            <a:custGeom>
              <a:avLst/>
              <a:gdLst>
                <a:gd name="connsiteX0" fmla="*/ -1 w 1143000"/>
                <a:gd name="connsiteY0" fmla="*/ -1 h 557212"/>
                <a:gd name="connsiteX1" fmla="*/ 1143000 w 1143000"/>
                <a:gd name="connsiteY1" fmla="*/ -1 h 557212"/>
                <a:gd name="connsiteX2" fmla="*/ 1143000 w 1143000"/>
                <a:gd name="connsiteY2" fmla="*/ 557212 h 557212"/>
                <a:gd name="connsiteX3" fmla="*/ -1 w 1143000"/>
                <a:gd name="connsiteY3" fmla="*/ 557212 h 557212"/>
              </a:gdLst>
              <a:ahLst/>
              <a:cxnLst>
                <a:cxn ang="0">
                  <a:pos x="connsiteX0" y="connsiteY0"/>
                </a:cxn>
                <a:cxn ang="0">
                  <a:pos x="connsiteX1" y="connsiteY1"/>
                </a:cxn>
                <a:cxn ang="0">
                  <a:pos x="connsiteX2" y="connsiteY2"/>
                </a:cxn>
                <a:cxn ang="0">
                  <a:pos x="connsiteX3" y="connsiteY3"/>
                </a:cxn>
              </a:cxnLst>
              <a:rect l="l" t="t" r="r" b="b"/>
              <a:pathLst>
                <a:path w="1143000" h="557212">
                  <a:moveTo>
                    <a:pt x="-1" y="-1"/>
                  </a:moveTo>
                  <a:lnTo>
                    <a:pt x="1143000" y="-1"/>
                  </a:lnTo>
                  <a:lnTo>
                    <a:pt x="1143000" y="557212"/>
                  </a:lnTo>
                  <a:lnTo>
                    <a:pt x="-1" y="557212"/>
                  </a:lnTo>
                  <a:close/>
                </a:path>
              </a:pathLst>
            </a:custGeom>
          </p:spPr>
        </p:pic>
        <p:pic>
          <p:nvPicPr>
            <p:cNvPr id="17" name="Grafik 16">
              <a:extLst>
                <a:ext uri="{FF2B5EF4-FFF2-40B4-BE49-F238E27FC236}">
                  <a16:creationId xmlns:a16="http://schemas.microsoft.com/office/drawing/2014/main" id="{FEC1797C-3511-6B96-D6EF-D8661FDA4B3F}"/>
                </a:ext>
              </a:extLst>
            </p:cNvPr>
            <p:cNvPicPr>
              <a:picLocks noChangeAspect="1"/>
            </p:cNvPicPr>
            <p:nvPr/>
          </p:nvPicPr>
          <p:blipFill rotWithShape="1">
            <a:blip r:embed="rId4"/>
            <a:srcRect l="31966" t="65899" r="33344" b="-4019"/>
            <a:stretch/>
          </p:blipFill>
          <p:spPr>
            <a:xfrm>
              <a:off x="2421551" y="2104230"/>
              <a:ext cx="386291" cy="404626"/>
            </a:xfrm>
            <a:custGeom>
              <a:avLst/>
              <a:gdLst>
                <a:gd name="connsiteX0" fmla="*/ 0 w 1113520"/>
                <a:gd name="connsiteY0" fmla="*/ 0 h 1061475"/>
                <a:gd name="connsiteX1" fmla="*/ 1113520 w 1113520"/>
                <a:gd name="connsiteY1" fmla="*/ 0 h 1061475"/>
                <a:gd name="connsiteX2" fmla="*/ 1113520 w 1113520"/>
                <a:gd name="connsiteY2" fmla="*/ 1061476 h 1061475"/>
                <a:gd name="connsiteX3" fmla="*/ 0 w 1113520"/>
                <a:gd name="connsiteY3" fmla="*/ 1061476 h 1061475"/>
              </a:gdLst>
              <a:ahLst/>
              <a:cxnLst>
                <a:cxn ang="0">
                  <a:pos x="connsiteX0" y="connsiteY0"/>
                </a:cxn>
                <a:cxn ang="0">
                  <a:pos x="connsiteX1" y="connsiteY1"/>
                </a:cxn>
                <a:cxn ang="0">
                  <a:pos x="connsiteX2" y="connsiteY2"/>
                </a:cxn>
                <a:cxn ang="0">
                  <a:pos x="connsiteX3" y="connsiteY3"/>
                </a:cxn>
              </a:cxnLst>
              <a:rect l="l" t="t" r="r" b="b"/>
              <a:pathLst>
                <a:path w="1113520" h="1061475">
                  <a:moveTo>
                    <a:pt x="0" y="0"/>
                  </a:moveTo>
                  <a:lnTo>
                    <a:pt x="1113520" y="0"/>
                  </a:lnTo>
                  <a:lnTo>
                    <a:pt x="1113520" y="1061476"/>
                  </a:lnTo>
                  <a:lnTo>
                    <a:pt x="0" y="1061476"/>
                  </a:lnTo>
                  <a:close/>
                </a:path>
              </a:pathLst>
            </a:custGeom>
          </p:spPr>
        </p:pic>
        <p:sp>
          <p:nvSpPr>
            <p:cNvPr id="18" name="Freihandform: Form 17">
              <a:extLst>
                <a:ext uri="{FF2B5EF4-FFF2-40B4-BE49-F238E27FC236}">
                  <a16:creationId xmlns:a16="http://schemas.microsoft.com/office/drawing/2014/main" id="{67F94D4A-AD17-D4AE-BCB1-04F7F447D544}"/>
                </a:ext>
              </a:extLst>
            </p:cNvPr>
            <p:cNvSpPr/>
            <p:nvPr/>
          </p:nvSpPr>
          <p:spPr>
            <a:xfrm>
              <a:off x="1575594" y="3078162"/>
              <a:ext cx="1238250" cy="571500"/>
            </a:xfrm>
            <a:custGeom>
              <a:avLst/>
              <a:gdLst>
                <a:gd name="connsiteX0" fmla="*/ 0 w 1238250"/>
                <a:gd name="connsiteY0" fmla="*/ 0 h 571500"/>
                <a:gd name="connsiteX1" fmla="*/ 1238250 w 1238250"/>
                <a:gd name="connsiteY1" fmla="*/ 0 h 571500"/>
                <a:gd name="connsiteX2" fmla="*/ 1238250 w 1238250"/>
                <a:gd name="connsiteY2" fmla="*/ 571500 h 571500"/>
                <a:gd name="connsiteX3" fmla="*/ 0 w 123825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1238250" h="571500">
                  <a:moveTo>
                    <a:pt x="0" y="0"/>
                  </a:moveTo>
                  <a:lnTo>
                    <a:pt x="1238250" y="0"/>
                  </a:lnTo>
                  <a:lnTo>
                    <a:pt x="1238250" y="571500"/>
                  </a:lnTo>
                  <a:lnTo>
                    <a:pt x="0" y="571500"/>
                  </a:lnTo>
                  <a:close/>
                </a:path>
              </a:pathLst>
            </a:custGeom>
            <a:solidFill>
              <a:srgbClr val="647687"/>
            </a:solidFill>
            <a:ln w="9525" cap="flat">
              <a:solidFill>
                <a:srgbClr val="314354"/>
              </a:solidFill>
              <a:prstDash val="solid"/>
              <a:miter/>
            </a:ln>
          </p:spPr>
          <p:txBody>
            <a:bodyPr rtlCol="0" anchor="ctr"/>
            <a:lstStyle/>
            <a:p>
              <a:endParaRPr lang="de-DE"/>
            </a:p>
          </p:txBody>
        </p:sp>
        <p:pic>
          <p:nvPicPr>
            <p:cNvPr id="19" name="Grafik 18">
              <a:extLst>
                <a:ext uri="{FF2B5EF4-FFF2-40B4-BE49-F238E27FC236}">
                  <a16:creationId xmlns:a16="http://schemas.microsoft.com/office/drawing/2014/main" id="{F4FF6B07-289E-4D13-8352-0F3C68990C55}"/>
                </a:ext>
              </a:extLst>
            </p:cNvPr>
            <p:cNvPicPr>
              <a:picLocks noChangeAspect="1"/>
            </p:cNvPicPr>
            <p:nvPr/>
          </p:nvPicPr>
          <p:blipFill>
            <a:blip r:embed="rId5"/>
            <a:stretch>
              <a:fillRect/>
            </a:stretch>
          </p:blipFill>
          <p:spPr>
            <a:xfrm>
              <a:off x="1685131" y="3242469"/>
              <a:ext cx="1123950" cy="300037"/>
            </a:xfrm>
            <a:custGeom>
              <a:avLst/>
              <a:gdLst>
                <a:gd name="connsiteX0" fmla="*/ -1 w 1123950"/>
                <a:gd name="connsiteY0" fmla="*/ -1 h 300037"/>
                <a:gd name="connsiteX1" fmla="*/ 1123950 w 1123950"/>
                <a:gd name="connsiteY1" fmla="*/ -1 h 300037"/>
                <a:gd name="connsiteX2" fmla="*/ 1123950 w 1123950"/>
                <a:gd name="connsiteY2" fmla="*/ 300037 h 300037"/>
                <a:gd name="connsiteX3" fmla="*/ -1 w 1123950"/>
                <a:gd name="connsiteY3" fmla="*/ 300037 h 300037"/>
              </a:gdLst>
              <a:ahLst/>
              <a:cxnLst>
                <a:cxn ang="0">
                  <a:pos x="connsiteX0" y="connsiteY0"/>
                </a:cxn>
                <a:cxn ang="0">
                  <a:pos x="connsiteX1" y="connsiteY1"/>
                </a:cxn>
                <a:cxn ang="0">
                  <a:pos x="connsiteX2" y="connsiteY2"/>
                </a:cxn>
                <a:cxn ang="0">
                  <a:pos x="connsiteX3" y="connsiteY3"/>
                </a:cxn>
              </a:cxnLst>
              <a:rect l="l" t="t" r="r" b="b"/>
              <a:pathLst>
                <a:path w="1123950" h="300037">
                  <a:moveTo>
                    <a:pt x="-1" y="-1"/>
                  </a:moveTo>
                  <a:lnTo>
                    <a:pt x="1123950" y="-1"/>
                  </a:lnTo>
                  <a:lnTo>
                    <a:pt x="1123950" y="300037"/>
                  </a:lnTo>
                  <a:lnTo>
                    <a:pt x="-1" y="300037"/>
                  </a:lnTo>
                  <a:close/>
                </a:path>
              </a:pathLst>
            </a:custGeom>
          </p:spPr>
        </p:pic>
        <p:pic>
          <p:nvPicPr>
            <p:cNvPr id="20" name="Grafik 19">
              <a:extLst>
                <a:ext uri="{FF2B5EF4-FFF2-40B4-BE49-F238E27FC236}">
                  <a16:creationId xmlns:a16="http://schemas.microsoft.com/office/drawing/2014/main" id="{6BF01080-6CE2-D9CD-BB17-A1B1F74DF528}"/>
                </a:ext>
              </a:extLst>
            </p:cNvPr>
            <p:cNvPicPr>
              <a:picLocks noChangeAspect="1"/>
            </p:cNvPicPr>
            <p:nvPr/>
          </p:nvPicPr>
          <p:blipFill rotWithShape="1">
            <a:blip r:embed="rId4"/>
            <a:srcRect l="35657" t="33705" r="35224" b="33326"/>
            <a:stretch/>
          </p:blipFill>
          <p:spPr>
            <a:xfrm>
              <a:off x="2460180" y="3047207"/>
              <a:ext cx="325374" cy="351092"/>
            </a:xfrm>
            <a:custGeom>
              <a:avLst/>
              <a:gdLst>
                <a:gd name="connsiteX0" fmla="*/ 0 w 1117358"/>
                <a:gd name="connsiteY0" fmla="*/ 0 h 1064933"/>
                <a:gd name="connsiteX1" fmla="*/ 1117359 w 1117358"/>
                <a:gd name="connsiteY1" fmla="*/ 0 h 1064933"/>
                <a:gd name="connsiteX2" fmla="*/ 1117359 w 1117358"/>
                <a:gd name="connsiteY2" fmla="*/ 1064933 h 1064933"/>
                <a:gd name="connsiteX3" fmla="*/ 0 w 1117358"/>
                <a:gd name="connsiteY3" fmla="*/ 1064933 h 1064933"/>
              </a:gdLst>
              <a:ahLst/>
              <a:cxnLst>
                <a:cxn ang="0">
                  <a:pos x="connsiteX0" y="connsiteY0"/>
                </a:cxn>
                <a:cxn ang="0">
                  <a:pos x="connsiteX1" y="connsiteY1"/>
                </a:cxn>
                <a:cxn ang="0">
                  <a:pos x="connsiteX2" y="connsiteY2"/>
                </a:cxn>
                <a:cxn ang="0">
                  <a:pos x="connsiteX3" y="connsiteY3"/>
                </a:cxn>
              </a:cxnLst>
              <a:rect l="l" t="t" r="r" b="b"/>
              <a:pathLst>
                <a:path w="1117358" h="1064933">
                  <a:moveTo>
                    <a:pt x="0" y="0"/>
                  </a:moveTo>
                  <a:lnTo>
                    <a:pt x="1117359" y="0"/>
                  </a:lnTo>
                  <a:lnTo>
                    <a:pt x="1117359" y="1064933"/>
                  </a:lnTo>
                  <a:lnTo>
                    <a:pt x="0" y="1064933"/>
                  </a:lnTo>
                  <a:close/>
                </a:path>
              </a:pathLst>
            </a:custGeom>
          </p:spPr>
        </p:pic>
        <p:grpSp>
          <p:nvGrpSpPr>
            <p:cNvPr id="21" name="Inhaltsplatzhalter 6">
              <a:extLst>
                <a:ext uri="{FF2B5EF4-FFF2-40B4-BE49-F238E27FC236}">
                  <a16:creationId xmlns:a16="http://schemas.microsoft.com/office/drawing/2014/main" id="{E68974EC-1D71-6A59-2777-FC93136BEBE3}"/>
                </a:ext>
              </a:extLst>
            </p:cNvPr>
            <p:cNvGrpSpPr/>
            <p:nvPr/>
          </p:nvGrpSpPr>
          <p:grpSpPr>
            <a:xfrm>
              <a:off x="2824511" y="3331623"/>
              <a:ext cx="348805" cy="66675"/>
              <a:chOff x="2824511" y="3331623"/>
              <a:chExt cx="348805" cy="66675"/>
            </a:xfrm>
          </p:grpSpPr>
          <p:sp>
            <p:nvSpPr>
              <p:cNvPr id="22" name="Freihandform: Form 21">
                <a:extLst>
                  <a:ext uri="{FF2B5EF4-FFF2-40B4-BE49-F238E27FC236}">
                    <a16:creationId xmlns:a16="http://schemas.microsoft.com/office/drawing/2014/main" id="{2B60A521-5E1F-1302-64BD-9A1066934FA5}"/>
                  </a:ext>
                </a:extLst>
              </p:cNvPr>
              <p:cNvSpPr/>
              <p:nvPr/>
            </p:nvSpPr>
            <p:spPr>
              <a:xfrm>
                <a:off x="2874518" y="3364960"/>
                <a:ext cx="248793" cy="9525"/>
              </a:xfrm>
              <a:custGeom>
                <a:avLst/>
                <a:gdLst>
                  <a:gd name="connsiteX0" fmla="*/ 248793 w 248793"/>
                  <a:gd name="connsiteY0" fmla="*/ 0 h 9525"/>
                  <a:gd name="connsiteX1" fmla="*/ 0 w 248793"/>
                  <a:gd name="connsiteY1" fmla="*/ 0 h 9525"/>
                </a:gdLst>
                <a:ahLst/>
                <a:cxnLst>
                  <a:cxn ang="0">
                    <a:pos x="connsiteX0" y="connsiteY0"/>
                  </a:cxn>
                  <a:cxn ang="0">
                    <a:pos x="connsiteX1" y="connsiteY1"/>
                  </a:cxn>
                </a:cxnLst>
                <a:rect l="l" t="t" r="r" b="b"/>
                <a:pathLst>
                  <a:path w="248793" h="9525">
                    <a:moveTo>
                      <a:pt x="248793" y="0"/>
                    </a:moveTo>
                    <a:lnTo>
                      <a:pt x="0" y="0"/>
                    </a:lnTo>
                  </a:path>
                </a:pathLst>
              </a:custGeom>
              <a:noFill/>
              <a:ln w="9525" cap="flat">
                <a:solidFill>
                  <a:srgbClr val="000000"/>
                </a:solidFill>
                <a:prstDash val="solid"/>
                <a:miter/>
              </a:ln>
            </p:spPr>
            <p:txBody>
              <a:bodyPr rtlCol="0" anchor="ctr"/>
              <a:lstStyle/>
              <a:p>
                <a:endParaRPr lang="de-DE"/>
              </a:p>
            </p:txBody>
          </p:sp>
          <p:sp>
            <p:nvSpPr>
              <p:cNvPr id="23" name="Freihandform: Form 22">
                <a:extLst>
                  <a:ext uri="{FF2B5EF4-FFF2-40B4-BE49-F238E27FC236}">
                    <a16:creationId xmlns:a16="http://schemas.microsoft.com/office/drawing/2014/main" id="{CAF6B167-75DE-DA04-7BE0-11E0E14D8AC6}"/>
                  </a:ext>
                </a:extLst>
              </p:cNvPr>
              <p:cNvSpPr/>
              <p:nvPr/>
            </p:nvSpPr>
            <p:spPr>
              <a:xfrm>
                <a:off x="3106642" y="3331623"/>
                <a:ext cx="66675" cy="66675"/>
              </a:xfrm>
              <a:custGeom>
                <a:avLst/>
                <a:gdLst>
                  <a:gd name="connsiteX0" fmla="*/ 66675 w 66675"/>
                  <a:gd name="connsiteY0" fmla="*/ 33338 h 66675"/>
                  <a:gd name="connsiteX1" fmla="*/ 0 w 66675"/>
                  <a:gd name="connsiteY1" fmla="*/ 66675 h 66675"/>
                  <a:gd name="connsiteX2" fmla="*/ 16669 w 66675"/>
                  <a:gd name="connsiteY2" fmla="*/ 33338 h 66675"/>
                  <a:gd name="connsiteX3" fmla="*/ 0 w 66675"/>
                  <a:gd name="connsiteY3" fmla="*/ 0 h 66675"/>
                </a:gdLst>
                <a:ahLst/>
                <a:cxnLst>
                  <a:cxn ang="0">
                    <a:pos x="connsiteX0" y="connsiteY0"/>
                  </a:cxn>
                  <a:cxn ang="0">
                    <a:pos x="connsiteX1" y="connsiteY1"/>
                  </a:cxn>
                  <a:cxn ang="0">
                    <a:pos x="connsiteX2" y="connsiteY2"/>
                  </a:cxn>
                  <a:cxn ang="0">
                    <a:pos x="connsiteX3" y="connsiteY3"/>
                  </a:cxn>
                </a:cxnLst>
                <a:rect l="l" t="t" r="r" b="b"/>
                <a:pathLst>
                  <a:path w="66675" h="66675">
                    <a:moveTo>
                      <a:pt x="66675" y="33338"/>
                    </a:moveTo>
                    <a:lnTo>
                      <a:pt x="0" y="66675"/>
                    </a:lnTo>
                    <a:lnTo>
                      <a:pt x="16669" y="33338"/>
                    </a:lnTo>
                    <a:lnTo>
                      <a:pt x="0" y="0"/>
                    </a:lnTo>
                    <a:close/>
                  </a:path>
                </a:pathLst>
              </a:custGeom>
              <a:solidFill>
                <a:srgbClr val="000000"/>
              </a:solidFill>
              <a:ln w="9525" cap="flat">
                <a:solidFill>
                  <a:srgbClr val="000000"/>
                </a:solidFill>
                <a:prstDash val="solid"/>
                <a:miter/>
              </a:ln>
            </p:spPr>
            <p:txBody>
              <a:bodyPr rtlCol="0" anchor="ctr"/>
              <a:lstStyle/>
              <a:p>
                <a:endParaRPr lang="de-DE"/>
              </a:p>
            </p:txBody>
          </p:sp>
          <p:sp>
            <p:nvSpPr>
              <p:cNvPr id="24" name="Freihandform: Form 23">
                <a:extLst>
                  <a:ext uri="{FF2B5EF4-FFF2-40B4-BE49-F238E27FC236}">
                    <a16:creationId xmlns:a16="http://schemas.microsoft.com/office/drawing/2014/main" id="{7364EDC1-9C1B-3CA4-EE2B-7C89DFF50816}"/>
                  </a:ext>
                </a:extLst>
              </p:cNvPr>
              <p:cNvSpPr/>
              <p:nvPr/>
            </p:nvSpPr>
            <p:spPr>
              <a:xfrm>
                <a:off x="2824511" y="3331623"/>
                <a:ext cx="66675" cy="66675"/>
              </a:xfrm>
              <a:custGeom>
                <a:avLst/>
                <a:gdLst>
                  <a:gd name="connsiteX0" fmla="*/ 0 w 66675"/>
                  <a:gd name="connsiteY0" fmla="*/ 33338 h 66675"/>
                  <a:gd name="connsiteX1" fmla="*/ 66675 w 66675"/>
                  <a:gd name="connsiteY1" fmla="*/ 0 h 66675"/>
                  <a:gd name="connsiteX2" fmla="*/ 50006 w 66675"/>
                  <a:gd name="connsiteY2" fmla="*/ 33338 h 66675"/>
                  <a:gd name="connsiteX3" fmla="*/ 66675 w 66675"/>
                  <a:gd name="connsiteY3" fmla="*/ 66675 h 66675"/>
                </a:gdLst>
                <a:ahLst/>
                <a:cxnLst>
                  <a:cxn ang="0">
                    <a:pos x="connsiteX0" y="connsiteY0"/>
                  </a:cxn>
                  <a:cxn ang="0">
                    <a:pos x="connsiteX1" y="connsiteY1"/>
                  </a:cxn>
                  <a:cxn ang="0">
                    <a:pos x="connsiteX2" y="connsiteY2"/>
                  </a:cxn>
                  <a:cxn ang="0">
                    <a:pos x="connsiteX3" y="connsiteY3"/>
                  </a:cxn>
                </a:cxnLst>
                <a:rect l="l" t="t" r="r" b="b"/>
                <a:pathLst>
                  <a:path w="66675" h="66675">
                    <a:moveTo>
                      <a:pt x="0" y="33338"/>
                    </a:moveTo>
                    <a:lnTo>
                      <a:pt x="66675" y="0"/>
                    </a:lnTo>
                    <a:lnTo>
                      <a:pt x="50006" y="33338"/>
                    </a:lnTo>
                    <a:lnTo>
                      <a:pt x="66675" y="66675"/>
                    </a:lnTo>
                    <a:close/>
                  </a:path>
                </a:pathLst>
              </a:custGeom>
              <a:solidFill>
                <a:srgbClr val="000000"/>
              </a:solidFill>
              <a:ln w="9525" cap="flat">
                <a:solidFill>
                  <a:srgbClr val="000000"/>
                </a:solidFill>
                <a:prstDash val="solid"/>
                <a:miter/>
              </a:ln>
            </p:spPr>
            <p:txBody>
              <a:bodyPr rtlCol="0" anchor="ctr"/>
              <a:lstStyle/>
              <a:p>
                <a:endParaRPr lang="de-DE"/>
              </a:p>
            </p:txBody>
          </p:sp>
        </p:grpSp>
        <p:sp>
          <p:nvSpPr>
            <p:cNvPr id="25" name="Freihandform: Form 24">
              <a:extLst>
                <a:ext uri="{FF2B5EF4-FFF2-40B4-BE49-F238E27FC236}">
                  <a16:creationId xmlns:a16="http://schemas.microsoft.com/office/drawing/2014/main" id="{10CE249D-F2BE-E2D8-F92D-2366D607C791}"/>
                </a:ext>
              </a:extLst>
            </p:cNvPr>
            <p:cNvSpPr/>
            <p:nvPr/>
          </p:nvSpPr>
          <p:spPr>
            <a:xfrm>
              <a:off x="8400256" y="3156744"/>
              <a:ext cx="476250" cy="285750"/>
            </a:xfrm>
            <a:custGeom>
              <a:avLst/>
              <a:gdLst>
                <a:gd name="connsiteX0" fmla="*/ 0 w 476250"/>
                <a:gd name="connsiteY0" fmla="*/ 0 h 285750"/>
                <a:gd name="connsiteX1" fmla="*/ 476250 w 476250"/>
                <a:gd name="connsiteY1" fmla="*/ 0 h 285750"/>
                <a:gd name="connsiteX2" fmla="*/ 476250 w 476250"/>
                <a:gd name="connsiteY2" fmla="*/ 285750 h 285750"/>
                <a:gd name="connsiteX3" fmla="*/ 0 w 476250"/>
                <a:gd name="connsiteY3" fmla="*/ 285750 h 285750"/>
              </a:gdLst>
              <a:ahLst/>
              <a:cxnLst>
                <a:cxn ang="0">
                  <a:pos x="connsiteX0" y="connsiteY0"/>
                </a:cxn>
                <a:cxn ang="0">
                  <a:pos x="connsiteX1" y="connsiteY1"/>
                </a:cxn>
                <a:cxn ang="0">
                  <a:pos x="connsiteX2" y="connsiteY2"/>
                </a:cxn>
                <a:cxn ang="0">
                  <a:pos x="connsiteX3" y="connsiteY3"/>
                </a:cxn>
              </a:cxnLst>
              <a:rect l="l" t="t" r="r" b="b"/>
              <a:pathLst>
                <a:path w="476250" h="285750">
                  <a:moveTo>
                    <a:pt x="0" y="0"/>
                  </a:moveTo>
                  <a:lnTo>
                    <a:pt x="476250" y="0"/>
                  </a:lnTo>
                  <a:lnTo>
                    <a:pt x="476250" y="285750"/>
                  </a:lnTo>
                  <a:lnTo>
                    <a:pt x="0" y="285750"/>
                  </a:lnTo>
                  <a:close/>
                </a:path>
              </a:pathLst>
            </a:custGeom>
            <a:noFill/>
            <a:ln w="9525" cap="flat">
              <a:noFill/>
              <a:prstDash val="solid"/>
              <a:miter/>
            </a:ln>
          </p:spPr>
          <p:txBody>
            <a:bodyPr rtlCol="0" anchor="ctr"/>
            <a:lstStyle/>
            <a:p>
              <a:endParaRPr lang="de-DE"/>
            </a:p>
          </p:txBody>
        </p:sp>
        <p:pic>
          <p:nvPicPr>
            <p:cNvPr id="26" name="Grafik 25">
              <a:extLst>
                <a:ext uri="{FF2B5EF4-FFF2-40B4-BE49-F238E27FC236}">
                  <a16:creationId xmlns:a16="http://schemas.microsoft.com/office/drawing/2014/main" id="{67955674-BF0D-2DE6-9051-5710B23AC03C}"/>
                </a:ext>
              </a:extLst>
            </p:cNvPr>
            <p:cNvPicPr>
              <a:picLocks noChangeAspect="1"/>
            </p:cNvPicPr>
            <p:nvPr/>
          </p:nvPicPr>
          <p:blipFill>
            <a:blip r:embed="rId6"/>
            <a:stretch>
              <a:fillRect/>
            </a:stretch>
          </p:blipFill>
          <p:spPr>
            <a:xfrm rot="-5400000">
              <a:off x="8578850" y="3140075"/>
              <a:ext cx="171450" cy="300037"/>
            </a:xfrm>
            <a:custGeom>
              <a:avLst/>
              <a:gdLst>
                <a:gd name="connsiteX0" fmla="*/ 2 w 171450"/>
                <a:gd name="connsiteY0" fmla="*/ -4 h 300037"/>
                <a:gd name="connsiteX1" fmla="*/ 171452 w 171450"/>
                <a:gd name="connsiteY1" fmla="*/ -4 h 300037"/>
                <a:gd name="connsiteX2" fmla="*/ 171452 w 171450"/>
                <a:gd name="connsiteY2" fmla="*/ 300033 h 300037"/>
                <a:gd name="connsiteX3" fmla="*/ 2 w 171450"/>
                <a:gd name="connsiteY3" fmla="*/ 300033 h 300037"/>
              </a:gdLst>
              <a:ahLst/>
              <a:cxnLst>
                <a:cxn ang="0">
                  <a:pos x="connsiteX0" y="connsiteY0"/>
                </a:cxn>
                <a:cxn ang="0">
                  <a:pos x="connsiteX1" y="connsiteY1"/>
                </a:cxn>
                <a:cxn ang="0">
                  <a:pos x="connsiteX2" y="connsiteY2"/>
                </a:cxn>
                <a:cxn ang="0">
                  <a:pos x="connsiteX3" y="connsiteY3"/>
                </a:cxn>
              </a:cxnLst>
              <a:rect l="l" t="t" r="r" b="b"/>
              <a:pathLst>
                <a:path w="171450" h="300037">
                  <a:moveTo>
                    <a:pt x="2" y="-4"/>
                  </a:moveTo>
                  <a:lnTo>
                    <a:pt x="171452" y="-4"/>
                  </a:lnTo>
                  <a:lnTo>
                    <a:pt x="171452" y="300033"/>
                  </a:lnTo>
                  <a:lnTo>
                    <a:pt x="2" y="300033"/>
                  </a:lnTo>
                  <a:close/>
                </a:path>
              </a:pathLst>
            </a:custGeom>
          </p:spPr>
        </p:pic>
        <p:sp>
          <p:nvSpPr>
            <p:cNvPr id="27" name="Freihandform: Form 26">
              <a:extLst>
                <a:ext uri="{FF2B5EF4-FFF2-40B4-BE49-F238E27FC236}">
                  <a16:creationId xmlns:a16="http://schemas.microsoft.com/office/drawing/2014/main" id="{A37BA2E6-6C3E-2FEB-BB89-3F41F1CE83FB}"/>
                </a:ext>
              </a:extLst>
            </p:cNvPr>
            <p:cNvSpPr/>
            <p:nvPr/>
          </p:nvSpPr>
          <p:spPr>
            <a:xfrm>
              <a:off x="3183985" y="2904331"/>
              <a:ext cx="1524000" cy="857250"/>
            </a:xfrm>
            <a:custGeom>
              <a:avLst/>
              <a:gdLst>
                <a:gd name="connsiteX0" fmla="*/ 1395412 w 1524000"/>
                <a:gd name="connsiteY0" fmla="*/ 0 h 857250"/>
                <a:gd name="connsiteX1" fmla="*/ 1524000 w 1524000"/>
                <a:gd name="connsiteY1" fmla="*/ 128588 h 857250"/>
                <a:gd name="connsiteX2" fmla="*/ 1524000 w 1524000"/>
                <a:gd name="connsiteY2" fmla="*/ 728663 h 857250"/>
                <a:gd name="connsiteX3" fmla="*/ 1395412 w 1524000"/>
                <a:gd name="connsiteY3" fmla="*/ 857250 h 857250"/>
                <a:gd name="connsiteX4" fmla="*/ 128587 w 1524000"/>
                <a:gd name="connsiteY4" fmla="*/ 857250 h 857250"/>
                <a:gd name="connsiteX5" fmla="*/ 0 w 1524000"/>
                <a:gd name="connsiteY5" fmla="*/ 728663 h 857250"/>
                <a:gd name="connsiteX6" fmla="*/ 0 w 1524000"/>
                <a:gd name="connsiteY6" fmla="*/ 128588 h 857250"/>
                <a:gd name="connsiteX7" fmla="*/ 128587 w 1524000"/>
                <a:gd name="connsiteY7" fmla="*/ 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4000" h="857250">
                  <a:moveTo>
                    <a:pt x="1395412" y="0"/>
                  </a:moveTo>
                  <a:cubicBezTo>
                    <a:pt x="1466429" y="0"/>
                    <a:pt x="1524000" y="57571"/>
                    <a:pt x="1524000" y="128588"/>
                  </a:cubicBezTo>
                  <a:lnTo>
                    <a:pt x="1524000" y="728663"/>
                  </a:lnTo>
                  <a:cubicBezTo>
                    <a:pt x="1524000" y="799679"/>
                    <a:pt x="1466429" y="857250"/>
                    <a:pt x="1395412" y="857250"/>
                  </a:cubicBezTo>
                  <a:lnTo>
                    <a:pt x="128587" y="857250"/>
                  </a:lnTo>
                  <a:cubicBezTo>
                    <a:pt x="57570" y="857250"/>
                    <a:pt x="0" y="799679"/>
                    <a:pt x="0" y="728663"/>
                  </a:cubicBezTo>
                  <a:lnTo>
                    <a:pt x="0" y="128588"/>
                  </a:lnTo>
                  <a:cubicBezTo>
                    <a:pt x="0" y="57571"/>
                    <a:pt x="57570" y="0"/>
                    <a:pt x="128587" y="0"/>
                  </a:cubicBezTo>
                  <a:close/>
                </a:path>
              </a:pathLst>
            </a:custGeom>
            <a:solidFill>
              <a:srgbClr val="D5E8D4"/>
            </a:solidFill>
            <a:ln w="9525" cap="flat">
              <a:solidFill>
                <a:srgbClr val="82B366"/>
              </a:solidFill>
              <a:prstDash val="solid"/>
              <a:miter/>
            </a:ln>
          </p:spPr>
          <p:txBody>
            <a:bodyPr rtlCol="0" anchor="ctr"/>
            <a:lstStyle/>
            <a:p>
              <a:endParaRPr lang="de-DE"/>
            </a:p>
          </p:txBody>
        </p:sp>
        <p:pic>
          <p:nvPicPr>
            <p:cNvPr id="28" name="Grafik 27">
              <a:extLst>
                <a:ext uri="{FF2B5EF4-FFF2-40B4-BE49-F238E27FC236}">
                  <a16:creationId xmlns:a16="http://schemas.microsoft.com/office/drawing/2014/main" id="{42FE2B38-3B6D-19AF-2042-F9523FB1F3C1}"/>
                </a:ext>
              </a:extLst>
            </p:cNvPr>
            <p:cNvPicPr>
              <a:picLocks noChangeAspect="1"/>
            </p:cNvPicPr>
            <p:nvPr/>
          </p:nvPicPr>
          <p:blipFill>
            <a:blip r:embed="rId7"/>
            <a:stretch>
              <a:fillRect/>
            </a:stretch>
          </p:blipFill>
          <p:spPr>
            <a:xfrm>
              <a:off x="3294856" y="3442494"/>
              <a:ext cx="1314450" cy="300037"/>
            </a:xfrm>
            <a:custGeom>
              <a:avLst/>
              <a:gdLst>
                <a:gd name="connsiteX0" fmla="*/ -1 w 1314450"/>
                <a:gd name="connsiteY0" fmla="*/ -1 h 300037"/>
                <a:gd name="connsiteX1" fmla="*/ 1314450 w 1314450"/>
                <a:gd name="connsiteY1" fmla="*/ -1 h 300037"/>
                <a:gd name="connsiteX2" fmla="*/ 1314450 w 1314450"/>
                <a:gd name="connsiteY2" fmla="*/ 300037 h 300037"/>
                <a:gd name="connsiteX3" fmla="*/ -1 w 1314450"/>
                <a:gd name="connsiteY3" fmla="*/ 300037 h 300037"/>
              </a:gdLst>
              <a:ahLst/>
              <a:cxnLst>
                <a:cxn ang="0">
                  <a:pos x="connsiteX0" y="connsiteY0"/>
                </a:cxn>
                <a:cxn ang="0">
                  <a:pos x="connsiteX1" y="connsiteY1"/>
                </a:cxn>
                <a:cxn ang="0">
                  <a:pos x="connsiteX2" y="connsiteY2"/>
                </a:cxn>
                <a:cxn ang="0">
                  <a:pos x="connsiteX3" y="connsiteY3"/>
                </a:cxn>
              </a:cxnLst>
              <a:rect l="l" t="t" r="r" b="b"/>
              <a:pathLst>
                <a:path w="1314450" h="300037">
                  <a:moveTo>
                    <a:pt x="-1" y="-1"/>
                  </a:moveTo>
                  <a:lnTo>
                    <a:pt x="1314450" y="-1"/>
                  </a:lnTo>
                  <a:lnTo>
                    <a:pt x="1314450" y="300037"/>
                  </a:lnTo>
                  <a:lnTo>
                    <a:pt x="-1" y="300037"/>
                  </a:lnTo>
                  <a:close/>
                </a:path>
              </a:pathLst>
            </a:custGeom>
          </p:spPr>
        </p:pic>
        <p:pic>
          <p:nvPicPr>
            <p:cNvPr id="29" name="Grafik 28">
              <a:extLst>
                <a:ext uri="{FF2B5EF4-FFF2-40B4-BE49-F238E27FC236}">
                  <a16:creationId xmlns:a16="http://schemas.microsoft.com/office/drawing/2014/main" id="{136600C7-A901-6FEC-4F56-F358AD7C1E2E}"/>
                </a:ext>
              </a:extLst>
            </p:cNvPr>
            <p:cNvPicPr>
              <a:picLocks noChangeAspect="1"/>
            </p:cNvPicPr>
            <p:nvPr/>
          </p:nvPicPr>
          <p:blipFill>
            <a:blip r:embed="rId8"/>
            <a:stretch>
              <a:fillRect/>
            </a:stretch>
          </p:blipFill>
          <p:spPr>
            <a:xfrm>
              <a:off x="4346607" y="3423444"/>
              <a:ext cx="285750" cy="285750"/>
            </a:xfrm>
            <a:custGeom>
              <a:avLst/>
              <a:gdLst>
                <a:gd name="connsiteX0" fmla="*/ 0 w 285750"/>
                <a:gd name="connsiteY0" fmla="*/ 0 h 285750"/>
                <a:gd name="connsiteX1" fmla="*/ 285750 w 285750"/>
                <a:gd name="connsiteY1" fmla="*/ 0 h 285750"/>
                <a:gd name="connsiteX2" fmla="*/ 285750 w 285750"/>
                <a:gd name="connsiteY2" fmla="*/ 285750 h 285750"/>
                <a:gd name="connsiteX3" fmla="*/ 0 w 285750"/>
                <a:gd name="connsiteY3" fmla="*/ 285750 h 285750"/>
              </a:gdLst>
              <a:ahLst/>
              <a:cxnLst>
                <a:cxn ang="0">
                  <a:pos x="connsiteX0" y="connsiteY0"/>
                </a:cxn>
                <a:cxn ang="0">
                  <a:pos x="connsiteX1" y="connsiteY1"/>
                </a:cxn>
                <a:cxn ang="0">
                  <a:pos x="connsiteX2" y="connsiteY2"/>
                </a:cxn>
                <a:cxn ang="0">
                  <a:pos x="connsiteX3" y="connsiteY3"/>
                </a:cxn>
              </a:cxnLst>
              <a:rect l="l" t="t" r="r" b="b"/>
              <a:pathLst>
                <a:path w="285750" h="285750">
                  <a:moveTo>
                    <a:pt x="0" y="0"/>
                  </a:moveTo>
                  <a:lnTo>
                    <a:pt x="285750" y="0"/>
                  </a:lnTo>
                  <a:lnTo>
                    <a:pt x="285750" y="285750"/>
                  </a:lnTo>
                  <a:lnTo>
                    <a:pt x="0" y="285750"/>
                  </a:lnTo>
                  <a:close/>
                </a:path>
              </a:pathLst>
            </a:custGeom>
          </p:spPr>
        </p:pic>
        <p:sp>
          <p:nvSpPr>
            <p:cNvPr id="30" name="Freihandform: Form 29">
              <a:extLst>
                <a:ext uri="{FF2B5EF4-FFF2-40B4-BE49-F238E27FC236}">
                  <a16:creationId xmlns:a16="http://schemas.microsoft.com/office/drawing/2014/main" id="{029D61D2-7DEC-940D-1CCE-34BBECC591D4}"/>
                </a:ext>
              </a:extLst>
            </p:cNvPr>
            <p:cNvSpPr/>
            <p:nvPr/>
          </p:nvSpPr>
          <p:spPr>
            <a:xfrm>
              <a:off x="3298571" y="2999581"/>
              <a:ext cx="1294828" cy="357187"/>
            </a:xfrm>
            <a:custGeom>
              <a:avLst/>
              <a:gdLst>
                <a:gd name="connsiteX0" fmla="*/ 1241203 w 1294828"/>
                <a:gd name="connsiteY0" fmla="*/ 0 h 357187"/>
                <a:gd name="connsiteX1" fmla="*/ 1294829 w 1294828"/>
                <a:gd name="connsiteY1" fmla="*/ 53626 h 357187"/>
                <a:gd name="connsiteX2" fmla="*/ 1294829 w 1294828"/>
                <a:gd name="connsiteY2" fmla="*/ 303562 h 357187"/>
                <a:gd name="connsiteX3" fmla="*/ 1241203 w 1294828"/>
                <a:gd name="connsiteY3" fmla="*/ 357188 h 357187"/>
                <a:gd name="connsiteX4" fmla="*/ 53626 w 1294828"/>
                <a:gd name="connsiteY4" fmla="*/ 357188 h 357187"/>
                <a:gd name="connsiteX5" fmla="*/ 0 w 1294828"/>
                <a:gd name="connsiteY5" fmla="*/ 303562 h 357187"/>
                <a:gd name="connsiteX6" fmla="*/ 0 w 1294828"/>
                <a:gd name="connsiteY6" fmla="*/ 53626 h 357187"/>
                <a:gd name="connsiteX7" fmla="*/ 53626 w 1294828"/>
                <a:gd name="connsiteY7" fmla="*/ 0 h 35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4828" h="357187">
                  <a:moveTo>
                    <a:pt x="1241203" y="0"/>
                  </a:moveTo>
                  <a:cubicBezTo>
                    <a:pt x="1270820" y="0"/>
                    <a:pt x="1294829" y="24009"/>
                    <a:pt x="1294829" y="53626"/>
                  </a:cubicBezTo>
                  <a:lnTo>
                    <a:pt x="1294829" y="303562"/>
                  </a:lnTo>
                  <a:cubicBezTo>
                    <a:pt x="1294829" y="333179"/>
                    <a:pt x="1270820" y="357188"/>
                    <a:pt x="1241203" y="357188"/>
                  </a:cubicBezTo>
                  <a:lnTo>
                    <a:pt x="53626" y="357188"/>
                  </a:lnTo>
                  <a:cubicBezTo>
                    <a:pt x="24009" y="357188"/>
                    <a:pt x="0" y="333179"/>
                    <a:pt x="0" y="303562"/>
                  </a:cubicBezTo>
                  <a:lnTo>
                    <a:pt x="0" y="53626"/>
                  </a:lnTo>
                  <a:cubicBezTo>
                    <a:pt x="0" y="24009"/>
                    <a:pt x="24009" y="0"/>
                    <a:pt x="53626" y="0"/>
                  </a:cubicBezTo>
                  <a:close/>
                </a:path>
              </a:pathLst>
            </a:custGeom>
            <a:solidFill>
              <a:srgbClr val="FFFFFF"/>
            </a:solidFill>
            <a:ln w="9525" cap="flat">
              <a:solidFill>
                <a:srgbClr val="000000"/>
              </a:solidFill>
              <a:custDash>
                <a:ds d="225000" sp="225000"/>
              </a:custDash>
              <a:miter/>
            </a:ln>
          </p:spPr>
          <p:txBody>
            <a:bodyPr rtlCol="0" anchor="ctr"/>
            <a:lstStyle/>
            <a:p>
              <a:endParaRPr lang="de-DE"/>
            </a:p>
          </p:txBody>
        </p:sp>
        <p:pic>
          <p:nvPicPr>
            <p:cNvPr id="31" name="Grafik 30">
              <a:extLst>
                <a:ext uri="{FF2B5EF4-FFF2-40B4-BE49-F238E27FC236}">
                  <a16:creationId xmlns:a16="http://schemas.microsoft.com/office/drawing/2014/main" id="{8D876B3B-008E-289B-B41B-D8A74D969D2A}"/>
                </a:ext>
              </a:extLst>
            </p:cNvPr>
            <p:cNvPicPr>
              <a:picLocks noChangeAspect="1"/>
            </p:cNvPicPr>
            <p:nvPr/>
          </p:nvPicPr>
          <p:blipFill>
            <a:blip r:embed="rId9"/>
            <a:stretch>
              <a:fillRect/>
            </a:stretch>
          </p:blipFill>
          <p:spPr>
            <a:xfrm>
              <a:off x="3361531" y="3051969"/>
              <a:ext cx="1228725" cy="300037"/>
            </a:xfrm>
            <a:custGeom>
              <a:avLst/>
              <a:gdLst>
                <a:gd name="connsiteX0" fmla="*/ -1 w 1228725"/>
                <a:gd name="connsiteY0" fmla="*/ -1 h 300037"/>
                <a:gd name="connsiteX1" fmla="*/ 1228725 w 1228725"/>
                <a:gd name="connsiteY1" fmla="*/ -1 h 300037"/>
                <a:gd name="connsiteX2" fmla="*/ 1228725 w 1228725"/>
                <a:gd name="connsiteY2" fmla="*/ 300037 h 300037"/>
                <a:gd name="connsiteX3" fmla="*/ -1 w 1228725"/>
                <a:gd name="connsiteY3" fmla="*/ 300037 h 300037"/>
              </a:gdLst>
              <a:ahLst/>
              <a:cxnLst>
                <a:cxn ang="0">
                  <a:pos x="connsiteX0" y="connsiteY0"/>
                </a:cxn>
                <a:cxn ang="0">
                  <a:pos x="connsiteX1" y="connsiteY1"/>
                </a:cxn>
                <a:cxn ang="0">
                  <a:pos x="connsiteX2" y="connsiteY2"/>
                </a:cxn>
                <a:cxn ang="0">
                  <a:pos x="connsiteX3" y="connsiteY3"/>
                </a:cxn>
              </a:cxnLst>
              <a:rect l="l" t="t" r="r" b="b"/>
              <a:pathLst>
                <a:path w="1228725" h="300037">
                  <a:moveTo>
                    <a:pt x="-1" y="-1"/>
                  </a:moveTo>
                  <a:lnTo>
                    <a:pt x="1228725" y="-1"/>
                  </a:lnTo>
                  <a:lnTo>
                    <a:pt x="1228725" y="300037"/>
                  </a:lnTo>
                  <a:lnTo>
                    <a:pt x="-1" y="300037"/>
                  </a:lnTo>
                  <a:close/>
                </a:path>
              </a:pathLst>
            </a:custGeom>
          </p:spPr>
        </p:pic>
        <p:sp>
          <p:nvSpPr>
            <p:cNvPr id="32" name="Freihandform: Form 31">
              <a:extLst>
                <a:ext uri="{FF2B5EF4-FFF2-40B4-BE49-F238E27FC236}">
                  <a16:creationId xmlns:a16="http://schemas.microsoft.com/office/drawing/2014/main" id="{35A3C8A2-C0E8-7D5D-7BDF-8AEC88630744}"/>
                </a:ext>
              </a:extLst>
            </p:cNvPr>
            <p:cNvSpPr/>
            <p:nvPr/>
          </p:nvSpPr>
          <p:spPr>
            <a:xfrm>
              <a:off x="4995069" y="1975644"/>
              <a:ext cx="2095500" cy="1857375"/>
            </a:xfrm>
            <a:custGeom>
              <a:avLst/>
              <a:gdLst>
                <a:gd name="connsiteX0" fmla="*/ 1816894 w 2095500"/>
                <a:gd name="connsiteY0" fmla="*/ 0 h 1857375"/>
                <a:gd name="connsiteX1" fmla="*/ 2095500 w 2095500"/>
                <a:gd name="connsiteY1" fmla="*/ 278606 h 1857375"/>
                <a:gd name="connsiteX2" fmla="*/ 2095500 w 2095500"/>
                <a:gd name="connsiteY2" fmla="*/ 1578769 h 1857375"/>
                <a:gd name="connsiteX3" fmla="*/ 1816894 w 2095500"/>
                <a:gd name="connsiteY3" fmla="*/ 1857375 h 1857375"/>
                <a:gd name="connsiteX4" fmla="*/ 278606 w 2095500"/>
                <a:gd name="connsiteY4" fmla="*/ 1857375 h 1857375"/>
                <a:gd name="connsiteX5" fmla="*/ 0 w 2095500"/>
                <a:gd name="connsiteY5" fmla="*/ 1578769 h 1857375"/>
                <a:gd name="connsiteX6" fmla="*/ 0 w 2095500"/>
                <a:gd name="connsiteY6" fmla="*/ 278606 h 1857375"/>
                <a:gd name="connsiteX7" fmla="*/ 278606 w 2095500"/>
                <a:gd name="connsiteY7" fmla="*/ 0 h 185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5500" h="1857375">
                  <a:moveTo>
                    <a:pt x="1816894" y="0"/>
                  </a:moveTo>
                  <a:cubicBezTo>
                    <a:pt x="1970764" y="0"/>
                    <a:pt x="2095500" y="124736"/>
                    <a:pt x="2095500" y="278606"/>
                  </a:cubicBezTo>
                  <a:lnTo>
                    <a:pt x="2095500" y="1578769"/>
                  </a:lnTo>
                  <a:cubicBezTo>
                    <a:pt x="2095500" y="1732639"/>
                    <a:pt x="1970764" y="1857375"/>
                    <a:pt x="1816894" y="1857375"/>
                  </a:cubicBezTo>
                  <a:lnTo>
                    <a:pt x="278606" y="1857375"/>
                  </a:lnTo>
                  <a:cubicBezTo>
                    <a:pt x="124736" y="1857375"/>
                    <a:pt x="0" y="1732639"/>
                    <a:pt x="0" y="1578769"/>
                  </a:cubicBezTo>
                  <a:lnTo>
                    <a:pt x="0" y="278606"/>
                  </a:lnTo>
                  <a:cubicBezTo>
                    <a:pt x="0" y="124736"/>
                    <a:pt x="124736" y="0"/>
                    <a:pt x="278606" y="0"/>
                  </a:cubicBezTo>
                  <a:close/>
                </a:path>
              </a:pathLst>
            </a:custGeom>
            <a:solidFill>
              <a:srgbClr val="DAE8FC"/>
            </a:solidFill>
            <a:ln w="9525" cap="flat">
              <a:solidFill>
                <a:srgbClr val="6C8EBF"/>
              </a:solidFill>
              <a:prstDash val="solid"/>
              <a:miter/>
            </a:ln>
          </p:spPr>
          <p:txBody>
            <a:bodyPr rtlCol="0" anchor="ctr"/>
            <a:lstStyle/>
            <a:p>
              <a:endParaRPr lang="de-DE"/>
            </a:p>
          </p:txBody>
        </p:sp>
        <p:pic>
          <p:nvPicPr>
            <p:cNvPr id="33" name="Grafik 32">
              <a:extLst>
                <a:ext uri="{FF2B5EF4-FFF2-40B4-BE49-F238E27FC236}">
                  <a16:creationId xmlns:a16="http://schemas.microsoft.com/office/drawing/2014/main" id="{DCF45252-CFBF-D371-3B7D-D36505903CA6}"/>
                </a:ext>
              </a:extLst>
            </p:cNvPr>
            <p:cNvPicPr>
              <a:picLocks noChangeAspect="1"/>
            </p:cNvPicPr>
            <p:nvPr/>
          </p:nvPicPr>
          <p:blipFill>
            <a:blip r:embed="rId10"/>
            <a:stretch>
              <a:fillRect/>
            </a:stretch>
          </p:blipFill>
          <p:spPr>
            <a:xfrm>
              <a:off x="5066506" y="3442494"/>
              <a:ext cx="2019300" cy="300037"/>
            </a:xfrm>
            <a:custGeom>
              <a:avLst/>
              <a:gdLst>
                <a:gd name="connsiteX0" fmla="*/ -1 w 2019300"/>
                <a:gd name="connsiteY0" fmla="*/ -1 h 300037"/>
                <a:gd name="connsiteX1" fmla="*/ 2019300 w 2019300"/>
                <a:gd name="connsiteY1" fmla="*/ -1 h 300037"/>
                <a:gd name="connsiteX2" fmla="*/ 2019300 w 2019300"/>
                <a:gd name="connsiteY2" fmla="*/ 300037 h 300037"/>
                <a:gd name="connsiteX3" fmla="*/ -1 w 2019300"/>
                <a:gd name="connsiteY3" fmla="*/ 300037 h 300037"/>
              </a:gdLst>
              <a:ahLst/>
              <a:cxnLst>
                <a:cxn ang="0">
                  <a:pos x="connsiteX0" y="connsiteY0"/>
                </a:cxn>
                <a:cxn ang="0">
                  <a:pos x="connsiteX1" y="connsiteY1"/>
                </a:cxn>
                <a:cxn ang="0">
                  <a:pos x="connsiteX2" y="connsiteY2"/>
                </a:cxn>
                <a:cxn ang="0">
                  <a:pos x="connsiteX3" y="connsiteY3"/>
                </a:cxn>
              </a:cxnLst>
              <a:rect l="l" t="t" r="r" b="b"/>
              <a:pathLst>
                <a:path w="2019300" h="300037">
                  <a:moveTo>
                    <a:pt x="-1" y="-1"/>
                  </a:moveTo>
                  <a:lnTo>
                    <a:pt x="2019300" y="-1"/>
                  </a:lnTo>
                  <a:lnTo>
                    <a:pt x="2019300" y="300037"/>
                  </a:lnTo>
                  <a:lnTo>
                    <a:pt x="-1" y="300037"/>
                  </a:lnTo>
                  <a:close/>
                </a:path>
              </a:pathLst>
            </a:custGeom>
          </p:spPr>
        </p:pic>
        <p:sp>
          <p:nvSpPr>
            <p:cNvPr id="34" name="Freihandform: Form 33">
              <a:extLst>
                <a:ext uri="{FF2B5EF4-FFF2-40B4-BE49-F238E27FC236}">
                  <a16:creationId xmlns:a16="http://schemas.microsoft.com/office/drawing/2014/main" id="{60203BF1-3046-414B-C6A8-C8DF4C8540EC}"/>
                </a:ext>
              </a:extLst>
            </p:cNvPr>
            <p:cNvSpPr/>
            <p:nvPr/>
          </p:nvSpPr>
          <p:spPr>
            <a:xfrm>
              <a:off x="5105368" y="2118519"/>
              <a:ext cx="1874900" cy="1238250"/>
            </a:xfrm>
            <a:custGeom>
              <a:avLst/>
              <a:gdLst>
                <a:gd name="connsiteX0" fmla="*/ 1689163 w 1874900"/>
                <a:gd name="connsiteY0" fmla="*/ 0 h 1238250"/>
                <a:gd name="connsiteX1" fmla="*/ 1874901 w 1874900"/>
                <a:gd name="connsiteY1" fmla="*/ 185738 h 1238250"/>
                <a:gd name="connsiteX2" fmla="*/ 1874901 w 1874900"/>
                <a:gd name="connsiteY2" fmla="*/ 1052513 h 1238250"/>
                <a:gd name="connsiteX3" fmla="*/ 1689163 w 1874900"/>
                <a:gd name="connsiteY3" fmla="*/ 1238250 h 1238250"/>
                <a:gd name="connsiteX4" fmla="*/ 185737 w 1874900"/>
                <a:gd name="connsiteY4" fmla="*/ 1238250 h 1238250"/>
                <a:gd name="connsiteX5" fmla="*/ 0 w 1874900"/>
                <a:gd name="connsiteY5" fmla="*/ 1052513 h 1238250"/>
                <a:gd name="connsiteX6" fmla="*/ 0 w 1874900"/>
                <a:gd name="connsiteY6" fmla="*/ 185738 h 1238250"/>
                <a:gd name="connsiteX7" fmla="*/ 185737 w 1874900"/>
                <a:gd name="connsiteY7" fmla="*/ 0 h 123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4900" h="1238250">
                  <a:moveTo>
                    <a:pt x="1689163" y="0"/>
                  </a:moveTo>
                  <a:cubicBezTo>
                    <a:pt x="1791743" y="0"/>
                    <a:pt x="1874901" y="83158"/>
                    <a:pt x="1874901" y="185738"/>
                  </a:cubicBezTo>
                  <a:lnTo>
                    <a:pt x="1874901" y="1052513"/>
                  </a:lnTo>
                  <a:cubicBezTo>
                    <a:pt x="1874901" y="1155092"/>
                    <a:pt x="1791743" y="1238250"/>
                    <a:pt x="1689163" y="1238250"/>
                  </a:cubicBezTo>
                  <a:lnTo>
                    <a:pt x="185737" y="1238250"/>
                  </a:lnTo>
                  <a:cubicBezTo>
                    <a:pt x="83157" y="1238250"/>
                    <a:pt x="0" y="1155092"/>
                    <a:pt x="0" y="1052513"/>
                  </a:cubicBezTo>
                  <a:lnTo>
                    <a:pt x="0" y="185738"/>
                  </a:lnTo>
                  <a:cubicBezTo>
                    <a:pt x="0" y="83158"/>
                    <a:pt x="83157" y="0"/>
                    <a:pt x="185737" y="0"/>
                  </a:cubicBezTo>
                  <a:close/>
                </a:path>
              </a:pathLst>
            </a:custGeom>
            <a:solidFill>
              <a:srgbClr val="FFFFFF"/>
            </a:solidFill>
            <a:ln w="9525" cap="flat">
              <a:solidFill>
                <a:srgbClr val="000000"/>
              </a:solidFill>
              <a:custDash>
                <a:ds d="225000" sp="225000"/>
              </a:custDash>
              <a:miter/>
            </a:ln>
          </p:spPr>
          <p:txBody>
            <a:bodyPr rtlCol="0" anchor="ctr"/>
            <a:lstStyle/>
            <a:p>
              <a:endParaRPr lang="de-DE"/>
            </a:p>
          </p:txBody>
        </p:sp>
        <p:pic>
          <p:nvPicPr>
            <p:cNvPr id="35" name="Grafik 34">
              <a:extLst>
                <a:ext uri="{FF2B5EF4-FFF2-40B4-BE49-F238E27FC236}">
                  <a16:creationId xmlns:a16="http://schemas.microsoft.com/office/drawing/2014/main" id="{A4E1EE5B-1A57-E0A9-8664-165BFA97E5FA}"/>
                </a:ext>
              </a:extLst>
            </p:cNvPr>
            <p:cNvPicPr>
              <a:picLocks noChangeAspect="1"/>
            </p:cNvPicPr>
            <p:nvPr/>
          </p:nvPicPr>
          <p:blipFill>
            <a:blip r:embed="rId11"/>
            <a:stretch>
              <a:fillRect/>
            </a:stretch>
          </p:blipFill>
          <p:spPr>
            <a:xfrm>
              <a:off x="5114131" y="1566069"/>
              <a:ext cx="1857375" cy="1814512"/>
            </a:xfrm>
            <a:custGeom>
              <a:avLst/>
              <a:gdLst>
                <a:gd name="connsiteX0" fmla="*/ -1 w 1857375"/>
                <a:gd name="connsiteY0" fmla="*/ -1 h 1814512"/>
                <a:gd name="connsiteX1" fmla="*/ 1857375 w 1857375"/>
                <a:gd name="connsiteY1" fmla="*/ -1 h 1814512"/>
                <a:gd name="connsiteX2" fmla="*/ 1857375 w 1857375"/>
                <a:gd name="connsiteY2" fmla="*/ 1814512 h 1814512"/>
                <a:gd name="connsiteX3" fmla="*/ -1 w 1857375"/>
                <a:gd name="connsiteY3" fmla="*/ 1814512 h 1814512"/>
              </a:gdLst>
              <a:ahLst/>
              <a:cxnLst>
                <a:cxn ang="0">
                  <a:pos x="connsiteX0" y="connsiteY0"/>
                </a:cxn>
                <a:cxn ang="0">
                  <a:pos x="connsiteX1" y="connsiteY1"/>
                </a:cxn>
                <a:cxn ang="0">
                  <a:pos x="connsiteX2" y="connsiteY2"/>
                </a:cxn>
                <a:cxn ang="0">
                  <a:pos x="connsiteX3" y="connsiteY3"/>
                </a:cxn>
              </a:cxnLst>
              <a:rect l="l" t="t" r="r" b="b"/>
              <a:pathLst>
                <a:path w="1857375" h="1814512">
                  <a:moveTo>
                    <a:pt x="-1" y="-1"/>
                  </a:moveTo>
                  <a:lnTo>
                    <a:pt x="1857375" y="-1"/>
                  </a:lnTo>
                  <a:lnTo>
                    <a:pt x="1857375" y="1814512"/>
                  </a:lnTo>
                  <a:lnTo>
                    <a:pt x="-1" y="1814512"/>
                  </a:lnTo>
                  <a:close/>
                </a:path>
              </a:pathLst>
            </a:custGeom>
          </p:spPr>
        </p:pic>
        <p:pic>
          <p:nvPicPr>
            <p:cNvPr id="36" name="Grafik 35">
              <a:extLst>
                <a:ext uri="{FF2B5EF4-FFF2-40B4-BE49-F238E27FC236}">
                  <a16:creationId xmlns:a16="http://schemas.microsoft.com/office/drawing/2014/main" id="{3A59A705-98F7-0110-3BD4-53D5BA87A8C0}"/>
                </a:ext>
              </a:extLst>
            </p:cNvPr>
            <p:cNvPicPr>
              <a:picLocks noChangeAspect="1"/>
            </p:cNvPicPr>
            <p:nvPr/>
          </p:nvPicPr>
          <p:blipFill>
            <a:blip r:embed="rId8"/>
            <a:stretch>
              <a:fillRect/>
            </a:stretch>
          </p:blipFill>
          <p:spPr>
            <a:xfrm>
              <a:off x="6736905" y="3437731"/>
              <a:ext cx="285750" cy="285750"/>
            </a:xfrm>
            <a:custGeom>
              <a:avLst/>
              <a:gdLst>
                <a:gd name="connsiteX0" fmla="*/ 0 w 285750"/>
                <a:gd name="connsiteY0" fmla="*/ 0 h 285750"/>
                <a:gd name="connsiteX1" fmla="*/ 285750 w 285750"/>
                <a:gd name="connsiteY1" fmla="*/ 0 h 285750"/>
                <a:gd name="connsiteX2" fmla="*/ 285750 w 285750"/>
                <a:gd name="connsiteY2" fmla="*/ 285750 h 285750"/>
                <a:gd name="connsiteX3" fmla="*/ 0 w 285750"/>
                <a:gd name="connsiteY3" fmla="*/ 285750 h 285750"/>
              </a:gdLst>
              <a:ahLst/>
              <a:cxnLst>
                <a:cxn ang="0">
                  <a:pos x="connsiteX0" y="connsiteY0"/>
                </a:cxn>
                <a:cxn ang="0">
                  <a:pos x="connsiteX1" y="connsiteY1"/>
                </a:cxn>
                <a:cxn ang="0">
                  <a:pos x="connsiteX2" y="connsiteY2"/>
                </a:cxn>
                <a:cxn ang="0">
                  <a:pos x="connsiteX3" y="connsiteY3"/>
                </a:cxn>
              </a:cxnLst>
              <a:rect l="l" t="t" r="r" b="b"/>
              <a:pathLst>
                <a:path w="285750" h="285750">
                  <a:moveTo>
                    <a:pt x="0" y="0"/>
                  </a:moveTo>
                  <a:lnTo>
                    <a:pt x="285750" y="0"/>
                  </a:lnTo>
                  <a:lnTo>
                    <a:pt x="285750" y="285750"/>
                  </a:lnTo>
                  <a:lnTo>
                    <a:pt x="0" y="285750"/>
                  </a:lnTo>
                  <a:close/>
                </a:path>
              </a:pathLst>
            </a:custGeom>
          </p:spPr>
        </p:pic>
        <p:sp>
          <p:nvSpPr>
            <p:cNvPr id="37" name="Freihandform: Form 36">
              <a:extLst>
                <a:ext uri="{FF2B5EF4-FFF2-40B4-BE49-F238E27FC236}">
                  <a16:creationId xmlns:a16="http://schemas.microsoft.com/office/drawing/2014/main" id="{885635BC-5610-46CD-B133-C5D8596F489A}"/>
                </a:ext>
              </a:extLst>
            </p:cNvPr>
            <p:cNvSpPr/>
            <p:nvPr/>
          </p:nvSpPr>
          <p:spPr>
            <a:xfrm>
              <a:off x="5215668" y="2213769"/>
              <a:ext cx="772001" cy="857250"/>
            </a:xfrm>
            <a:custGeom>
              <a:avLst/>
              <a:gdLst>
                <a:gd name="connsiteX0" fmla="*/ 656177 w 772001"/>
                <a:gd name="connsiteY0" fmla="*/ 0 h 857250"/>
                <a:gd name="connsiteX1" fmla="*/ 772001 w 772001"/>
                <a:gd name="connsiteY1" fmla="*/ 115824 h 857250"/>
                <a:gd name="connsiteX2" fmla="*/ 772001 w 772001"/>
                <a:gd name="connsiteY2" fmla="*/ 741426 h 857250"/>
                <a:gd name="connsiteX3" fmla="*/ 656177 w 772001"/>
                <a:gd name="connsiteY3" fmla="*/ 857250 h 857250"/>
                <a:gd name="connsiteX4" fmla="*/ 115824 w 772001"/>
                <a:gd name="connsiteY4" fmla="*/ 857250 h 857250"/>
                <a:gd name="connsiteX5" fmla="*/ 0 w 772001"/>
                <a:gd name="connsiteY5" fmla="*/ 741426 h 857250"/>
                <a:gd name="connsiteX6" fmla="*/ 0 w 772001"/>
                <a:gd name="connsiteY6" fmla="*/ 115824 h 857250"/>
                <a:gd name="connsiteX7" fmla="*/ 115824 w 772001"/>
                <a:gd name="connsiteY7" fmla="*/ 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2001" h="857250">
                  <a:moveTo>
                    <a:pt x="656177" y="0"/>
                  </a:moveTo>
                  <a:cubicBezTo>
                    <a:pt x="720145" y="0"/>
                    <a:pt x="772001" y="51856"/>
                    <a:pt x="772001" y="115824"/>
                  </a:cubicBezTo>
                  <a:lnTo>
                    <a:pt x="772001" y="741426"/>
                  </a:lnTo>
                  <a:cubicBezTo>
                    <a:pt x="772001" y="805394"/>
                    <a:pt x="720145" y="857250"/>
                    <a:pt x="656177" y="857250"/>
                  </a:cubicBezTo>
                  <a:lnTo>
                    <a:pt x="115824" y="857250"/>
                  </a:lnTo>
                  <a:cubicBezTo>
                    <a:pt x="51856" y="857250"/>
                    <a:pt x="0" y="805394"/>
                    <a:pt x="0" y="741426"/>
                  </a:cubicBezTo>
                  <a:lnTo>
                    <a:pt x="0" y="115824"/>
                  </a:lnTo>
                  <a:cubicBezTo>
                    <a:pt x="0" y="51856"/>
                    <a:pt x="51856" y="0"/>
                    <a:pt x="115824" y="0"/>
                  </a:cubicBezTo>
                  <a:close/>
                </a:path>
              </a:pathLst>
            </a:custGeom>
            <a:solidFill>
              <a:srgbClr val="FFFFFF"/>
            </a:solidFill>
            <a:ln w="9525" cap="flat">
              <a:solidFill>
                <a:srgbClr val="000000"/>
              </a:solidFill>
              <a:custDash>
                <a:ds d="225000" sp="225000"/>
              </a:custDash>
              <a:miter/>
            </a:ln>
          </p:spPr>
          <p:txBody>
            <a:bodyPr rtlCol="0" anchor="ctr"/>
            <a:lstStyle/>
            <a:p>
              <a:endParaRPr lang="de-DE"/>
            </a:p>
          </p:txBody>
        </p:sp>
        <p:pic>
          <p:nvPicPr>
            <p:cNvPr id="38" name="Grafik 37">
              <a:extLst>
                <a:ext uri="{FF2B5EF4-FFF2-40B4-BE49-F238E27FC236}">
                  <a16:creationId xmlns:a16="http://schemas.microsoft.com/office/drawing/2014/main" id="{EC9EE09D-DF25-B3A4-F89C-F21322EA426D}"/>
                </a:ext>
              </a:extLst>
            </p:cNvPr>
            <p:cNvPicPr>
              <a:picLocks noChangeAspect="1"/>
            </p:cNvPicPr>
            <p:nvPr/>
          </p:nvPicPr>
          <p:blipFill>
            <a:blip r:embed="rId12"/>
            <a:stretch>
              <a:fillRect/>
            </a:stretch>
          </p:blipFill>
          <p:spPr>
            <a:xfrm>
              <a:off x="5218906" y="2389981"/>
              <a:ext cx="752475" cy="557212"/>
            </a:xfrm>
            <a:custGeom>
              <a:avLst/>
              <a:gdLst>
                <a:gd name="connsiteX0" fmla="*/ -1 w 752475"/>
                <a:gd name="connsiteY0" fmla="*/ -1 h 557212"/>
                <a:gd name="connsiteX1" fmla="*/ 752475 w 752475"/>
                <a:gd name="connsiteY1" fmla="*/ -1 h 557212"/>
                <a:gd name="connsiteX2" fmla="*/ 752475 w 752475"/>
                <a:gd name="connsiteY2" fmla="*/ 557212 h 557212"/>
                <a:gd name="connsiteX3" fmla="*/ -1 w 752475"/>
                <a:gd name="connsiteY3" fmla="*/ 557212 h 557212"/>
              </a:gdLst>
              <a:ahLst/>
              <a:cxnLst>
                <a:cxn ang="0">
                  <a:pos x="connsiteX0" y="connsiteY0"/>
                </a:cxn>
                <a:cxn ang="0">
                  <a:pos x="connsiteX1" y="connsiteY1"/>
                </a:cxn>
                <a:cxn ang="0">
                  <a:pos x="connsiteX2" y="connsiteY2"/>
                </a:cxn>
                <a:cxn ang="0">
                  <a:pos x="connsiteX3" y="connsiteY3"/>
                </a:cxn>
              </a:cxnLst>
              <a:rect l="l" t="t" r="r" b="b"/>
              <a:pathLst>
                <a:path w="752475" h="557212">
                  <a:moveTo>
                    <a:pt x="-1" y="-1"/>
                  </a:moveTo>
                  <a:lnTo>
                    <a:pt x="752475" y="-1"/>
                  </a:lnTo>
                  <a:lnTo>
                    <a:pt x="752475" y="557212"/>
                  </a:lnTo>
                  <a:lnTo>
                    <a:pt x="-1" y="557212"/>
                  </a:lnTo>
                  <a:close/>
                </a:path>
              </a:pathLst>
            </a:custGeom>
          </p:spPr>
        </p:pic>
        <p:sp>
          <p:nvSpPr>
            <p:cNvPr id="39" name="Freihandform: Form 38">
              <a:extLst>
                <a:ext uri="{FF2B5EF4-FFF2-40B4-BE49-F238E27FC236}">
                  <a16:creationId xmlns:a16="http://schemas.microsoft.com/office/drawing/2014/main" id="{D328E1D6-E76D-B329-41D4-ACBF85B0785E}"/>
                </a:ext>
              </a:extLst>
            </p:cNvPr>
            <p:cNvSpPr/>
            <p:nvPr/>
          </p:nvSpPr>
          <p:spPr>
            <a:xfrm>
              <a:off x="6097968" y="2213769"/>
              <a:ext cx="772001" cy="857250"/>
            </a:xfrm>
            <a:custGeom>
              <a:avLst/>
              <a:gdLst>
                <a:gd name="connsiteX0" fmla="*/ 656177 w 772001"/>
                <a:gd name="connsiteY0" fmla="*/ 0 h 857250"/>
                <a:gd name="connsiteX1" fmla="*/ 772001 w 772001"/>
                <a:gd name="connsiteY1" fmla="*/ 115824 h 857250"/>
                <a:gd name="connsiteX2" fmla="*/ 772001 w 772001"/>
                <a:gd name="connsiteY2" fmla="*/ 741426 h 857250"/>
                <a:gd name="connsiteX3" fmla="*/ 656177 w 772001"/>
                <a:gd name="connsiteY3" fmla="*/ 857250 h 857250"/>
                <a:gd name="connsiteX4" fmla="*/ 115824 w 772001"/>
                <a:gd name="connsiteY4" fmla="*/ 857250 h 857250"/>
                <a:gd name="connsiteX5" fmla="*/ 0 w 772001"/>
                <a:gd name="connsiteY5" fmla="*/ 741426 h 857250"/>
                <a:gd name="connsiteX6" fmla="*/ 0 w 772001"/>
                <a:gd name="connsiteY6" fmla="*/ 115824 h 857250"/>
                <a:gd name="connsiteX7" fmla="*/ 115824 w 772001"/>
                <a:gd name="connsiteY7" fmla="*/ 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2001" h="857250">
                  <a:moveTo>
                    <a:pt x="656177" y="0"/>
                  </a:moveTo>
                  <a:cubicBezTo>
                    <a:pt x="720145" y="0"/>
                    <a:pt x="772001" y="51856"/>
                    <a:pt x="772001" y="115824"/>
                  </a:cubicBezTo>
                  <a:lnTo>
                    <a:pt x="772001" y="741426"/>
                  </a:lnTo>
                  <a:cubicBezTo>
                    <a:pt x="772001" y="805394"/>
                    <a:pt x="720145" y="857250"/>
                    <a:pt x="656177" y="857250"/>
                  </a:cubicBezTo>
                  <a:lnTo>
                    <a:pt x="115824" y="857250"/>
                  </a:lnTo>
                  <a:cubicBezTo>
                    <a:pt x="51856" y="857250"/>
                    <a:pt x="0" y="805394"/>
                    <a:pt x="0" y="741426"/>
                  </a:cubicBezTo>
                  <a:lnTo>
                    <a:pt x="0" y="115824"/>
                  </a:lnTo>
                  <a:cubicBezTo>
                    <a:pt x="0" y="51856"/>
                    <a:pt x="51856" y="0"/>
                    <a:pt x="115824" y="0"/>
                  </a:cubicBezTo>
                  <a:close/>
                </a:path>
              </a:pathLst>
            </a:custGeom>
            <a:solidFill>
              <a:srgbClr val="FFFFFF"/>
            </a:solidFill>
            <a:ln w="9525" cap="flat">
              <a:solidFill>
                <a:srgbClr val="000000"/>
              </a:solidFill>
              <a:custDash>
                <a:ds d="225000" sp="225000"/>
              </a:custDash>
              <a:miter/>
            </a:ln>
          </p:spPr>
          <p:txBody>
            <a:bodyPr rtlCol="0" anchor="ctr"/>
            <a:lstStyle/>
            <a:p>
              <a:endParaRPr lang="de-DE"/>
            </a:p>
          </p:txBody>
        </p:sp>
        <p:pic>
          <p:nvPicPr>
            <p:cNvPr id="40" name="Grafik 39">
              <a:extLst>
                <a:ext uri="{FF2B5EF4-FFF2-40B4-BE49-F238E27FC236}">
                  <a16:creationId xmlns:a16="http://schemas.microsoft.com/office/drawing/2014/main" id="{277F1600-B9FF-1A77-67E5-D79C96E99981}"/>
                </a:ext>
              </a:extLst>
            </p:cNvPr>
            <p:cNvPicPr>
              <a:picLocks noChangeAspect="1"/>
            </p:cNvPicPr>
            <p:nvPr/>
          </p:nvPicPr>
          <p:blipFill>
            <a:blip r:embed="rId13"/>
            <a:stretch>
              <a:fillRect/>
            </a:stretch>
          </p:blipFill>
          <p:spPr>
            <a:xfrm>
              <a:off x="6104731" y="2389981"/>
              <a:ext cx="752475" cy="557212"/>
            </a:xfrm>
            <a:custGeom>
              <a:avLst/>
              <a:gdLst>
                <a:gd name="connsiteX0" fmla="*/ -1 w 752475"/>
                <a:gd name="connsiteY0" fmla="*/ -1 h 557212"/>
                <a:gd name="connsiteX1" fmla="*/ 752475 w 752475"/>
                <a:gd name="connsiteY1" fmla="*/ -1 h 557212"/>
                <a:gd name="connsiteX2" fmla="*/ 752475 w 752475"/>
                <a:gd name="connsiteY2" fmla="*/ 557212 h 557212"/>
                <a:gd name="connsiteX3" fmla="*/ -1 w 752475"/>
                <a:gd name="connsiteY3" fmla="*/ 557212 h 557212"/>
              </a:gdLst>
              <a:ahLst/>
              <a:cxnLst>
                <a:cxn ang="0">
                  <a:pos x="connsiteX0" y="connsiteY0"/>
                </a:cxn>
                <a:cxn ang="0">
                  <a:pos x="connsiteX1" y="connsiteY1"/>
                </a:cxn>
                <a:cxn ang="0">
                  <a:pos x="connsiteX2" y="connsiteY2"/>
                </a:cxn>
                <a:cxn ang="0">
                  <a:pos x="connsiteX3" y="connsiteY3"/>
                </a:cxn>
              </a:cxnLst>
              <a:rect l="l" t="t" r="r" b="b"/>
              <a:pathLst>
                <a:path w="752475" h="557212">
                  <a:moveTo>
                    <a:pt x="-1" y="-1"/>
                  </a:moveTo>
                  <a:lnTo>
                    <a:pt x="752475" y="-1"/>
                  </a:lnTo>
                  <a:lnTo>
                    <a:pt x="752475" y="557212"/>
                  </a:lnTo>
                  <a:lnTo>
                    <a:pt x="-1" y="557212"/>
                  </a:lnTo>
                  <a:close/>
                </a:path>
              </a:pathLst>
            </a:custGeom>
          </p:spPr>
        </p:pic>
        <p:grpSp>
          <p:nvGrpSpPr>
            <p:cNvPr id="41" name="Inhaltsplatzhalter 6">
              <a:extLst>
                <a:ext uri="{FF2B5EF4-FFF2-40B4-BE49-F238E27FC236}">
                  <a16:creationId xmlns:a16="http://schemas.microsoft.com/office/drawing/2014/main" id="{ABE237FE-A4E7-1643-1C7E-F77CEECCC17F}"/>
                </a:ext>
              </a:extLst>
            </p:cNvPr>
            <p:cNvGrpSpPr/>
            <p:nvPr/>
          </p:nvGrpSpPr>
          <p:grpSpPr>
            <a:xfrm>
              <a:off x="4718653" y="2823559"/>
              <a:ext cx="486346" cy="543401"/>
              <a:chOff x="4718653" y="2823559"/>
              <a:chExt cx="486346" cy="543401"/>
            </a:xfrm>
          </p:grpSpPr>
          <p:sp>
            <p:nvSpPr>
              <p:cNvPr id="42" name="Freihandform: Form 41">
                <a:extLst>
                  <a:ext uri="{FF2B5EF4-FFF2-40B4-BE49-F238E27FC236}">
                    <a16:creationId xmlns:a16="http://schemas.microsoft.com/office/drawing/2014/main" id="{64C82C1D-6A52-14AF-63D4-45E4038CB9C9}"/>
                  </a:ext>
                </a:extLst>
              </p:cNvPr>
              <p:cNvSpPr/>
              <p:nvPr/>
            </p:nvSpPr>
            <p:spPr>
              <a:xfrm>
                <a:off x="4768659" y="2856801"/>
                <a:ext cx="386333" cy="476821"/>
              </a:xfrm>
              <a:custGeom>
                <a:avLst/>
                <a:gdLst>
                  <a:gd name="connsiteX0" fmla="*/ 0 w 386333"/>
                  <a:gd name="connsiteY0" fmla="*/ 476822 h 476821"/>
                  <a:gd name="connsiteX1" fmla="*/ 70294 w 386333"/>
                  <a:gd name="connsiteY1" fmla="*/ 476822 h 476821"/>
                  <a:gd name="connsiteX2" fmla="*/ 140684 w 386333"/>
                  <a:gd name="connsiteY2" fmla="*/ 381572 h 476821"/>
                  <a:gd name="connsiteX3" fmla="*/ 140684 w 386333"/>
                  <a:gd name="connsiteY3" fmla="*/ 95822 h 476821"/>
                  <a:gd name="connsiteX4" fmla="*/ 235934 w 386333"/>
                  <a:gd name="connsiteY4" fmla="*/ 381 h 476821"/>
                  <a:gd name="connsiteX5" fmla="*/ 386334 w 386333"/>
                  <a:gd name="connsiteY5" fmla="*/ 0 h 476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6333" h="476821">
                    <a:moveTo>
                      <a:pt x="0" y="476822"/>
                    </a:moveTo>
                    <a:lnTo>
                      <a:pt x="70294" y="476822"/>
                    </a:lnTo>
                    <a:cubicBezTo>
                      <a:pt x="117224" y="476822"/>
                      <a:pt x="140684" y="445075"/>
                      <a:pt x="140684" y="381572"/>
                    </a:cubicBezTo>
                    <a:lnTo>
                      <a:pt x="140684" y="95822"/>
                    </a:lnTo>
                    <a:cubicBezTo>
                      <a:pt x="140684" y="32318"/>
                      <a:pt x="172431" y="505"/>
                      <a:pt x="235934" y="381"/>
                    </a:cubicBezTo>
                    <a:lnTo>
                      <a:pt x="386334" y="0"/>
                    </a:lnTo>
                  </a:path>
                </a:pathLst>
              </a:custGeom>
              <a:noFill/>
              <a:ln w="9525" cap="flat">
                <a:solidFill>
                  <a:srgbClr val="000000"/>
                </a:solidFill>
                <a:prstDash val="solid"/>
                <a:miter/>
              </a:ln>
            </p:spPr>
            <p:txBody>
              <a:bodyPr rtlCol="0" anchor="ctr"/>
              <a:lstStyle/>
              <a:p>
                <a:endParaRPr lang="de-DE"/>
              </a:p>
            </p:txBody>
          </p:sp>
          <p:sp>
            <p:nvSpPr>
              <p:cNvPr id="43" name="Freihandform: Form 42">
                <a:extLst>
                  <a:ext uri="{FF2B5EF4-FFF2-40B4-BE49-F238E27FC236}">
                    <a16:creationId xmlns:a16="http://schemas.microsoft.com/office/drawing/2014/main" id="{9A2A87D1-A951-EF10-ED54-108066A6DDB1}"/>
                  </a:ext>
                </a:extLst>
              </p:cNvPr>
              <p:cNvSpPr/>
              <p:nvPr/>
            </p:nvSpPr>
            <p:spPr>
              <a:xfrm>
                <a:off x="4718653" y="3300285"/>
                <a:ext cx="66675" cy="66675"/>
              </a:xfrm>
              <a:custGeom>
                <a:avLst/>
                <a:gdLst>
                  <a:gd name="connsiteX0" fmla="*/ 0 w 66675"/>
                  <a:gd name="connsiteY0" fmla="*/ 33338 h 66675"/>
                  <a:gd name="connsiteX1" fmla="*/ 66675 w 66675"/>
                  <a:gd name="connsiteY1" fmla="*/ 0 h 66675"/>
                  <a:gd name="connsiteX2" fmla="*/ 50006 w 66675"/>
                  <a:gd name="connsiteY2" fmla="*/ 33338 h 66675"/>
                  <a:gd name="connsiteX3" fmla="*/ 66675 w 66675"/>
                  <a:gd name="connsiteY3" fmla="*/ 66675 h 66675"/>
                </a:gdLst>
                <a:ahLst/>
                <a:cxnLst>
                  <a:cxn ang="0">
                    <a:pos x="connsiteX0" y="connsiteY0"/>
                  </a:cxn>
                  <a:cxn ang="0">
                    <a:pos x="connsiteX1" y="connsiteY1"/>
                  </a:cxn>
                  <a:cxn ang="0">
                    <a:pos x="connsiteX2" y="connsiteY2"/>
                  </a:cxn>
                  <a:cxn ang="0">
                    <a:pos x="connsiteX3" y="connsiteY3"/>
                  </a:cxn>
                </a:cxnLst>
                <a:rect l="l" t="t" r="r" b="b"/>
                <a:pathLst>
                  <a:path w="66675" h="66675">
                    <a:moveTo>
                      <a:pt x="0" y="33338"/>
                    </a:moveTo>
                    <a:lnTo>
                      <a:pt x="66675" y="0"/>
                    </a:lnTo>
                    <a:lnTo>
                      <a:pt x="50006" y="33338"/>
                    </a:lnTo>
                    <a:lnTo>
                      <a:pt x="66675" y="66675"/>
                    </a:lnTo>
                    <a:close/>
                  </a:path>
                </a:pathLst>
              </a:custGeom>
              <a:solidFill>
                <a:srgbClr val="000000"/>
              </a:solidFill>
              <a:ln w="9525" cap="flat">
                <a:solidFill>
                  <a:srgbClr val="000000"/>
                </a:solidFill>
                <a:prstDash val="solid"/>
                <a:miter/>
              </a:ln>
            </p:spPr>
            <p:txBody>
              <a:bodyPr rtlCol="0" anchor="ctr"/>
              <a:lstStyle/>
              <a:p>
                <a:endParaRPr lang="de-DE"/>
              </a:p>
            </p:txBody>
          </p:sp>
          <p:sp>
            <p:nvSpPr>
              <p:cNvPr id="44" name="Freihandform: Form 43">
                <a:extLst>
                  <a:ext uri="{FF2B5EF4-FFF2-40B4-BE49-F238E27FC236}">
                    <a16:creationId xmlns:a16="http://schemas.microsoft.com/office/drawing/2014/main" id="{56BC764D-2B5C-0953-3E27-E77AD999FA12}"/>
                  </a:ext>
                </a:extLst>
              </p:cNvPr>
              <p:cNvSpPr/>
              <p:nvPr/>
            </p:nvSpPr>
            <p:spPr>
              <a:xfrm>
                <a:off x="5138229" y="2823559"/>
                <a:ext cx="66770" cy="66675"/>
              </a:xfrm>
              <a:custGeom>
                <a:avLst/>
                <a:gdLst>
                  <a:gd name="connsiteX0" fmla="*/ 66770 w 66770"/>
                  <a:gd name="connsiteY0" fmla="*/ 33147 h 66675"/>
                  <a:gd name="connsiteX1" fmla="*/ 190 w 66770"/>
                  <a:gd name="connsiteY1" fmla="*/ 66675 h 66675"/>
                  <a:gd name="connsiteX2" fmla="*/ 16764 w 66770"/>
                  <a:gd name="connsiteY2" fmla="*/ 33242 h 66675"/>
                  <a:gd name="connsiteX3" fmla="*/ 0 w 66770"/>
                  <a:gd name="connsiteY3" fmla="*/ 0 h 66675"/>
                </a:gdLst>
                <a:ahLst/>
                <a:cxnLst>
                  <a:cxn ang="0">
                    <a:pos x="connsiteX0" y="connsiteY0"/>
                  </a:cxn>
                  <a:cxn ang="0">
                    <a:pos x="connsiteX1" y="connsiteY1"/>
                  </a:cxn>
                  <a:cxn ang="0">
                    <a:pos x="connsiteX2" y="connsiteY2"/>
                  </a:cxn>
                  <a:cxn ang="0">
                    <a:pos x="connsiteX3" y="connsiteY3"/>
                  </a:cxn>
                </a:cxnLst>
                <a:rect l="l" t="t" r="r" b="b"/>
                <a:pathLst>
                  <a:path w="66770" h="66675">
                    <a:moveTo>
                      <a:pt x="66770" y="33147"/>
                    </a:moveTo>
                    <a:lnTo>
                      <a:pt x="190" y="66675"/>
                    </a:lnTo>
                    <a:lnTo>
                      <a:pt x="16764" y="33242"/>
                    </a:lnTo>
                    <a:lnTo>
                      <a:pt x="0" y="0"/>
                    </a:lnTo>
                    <a:close/>
                  </a:path>
                </a:pathLst>
              </a:custGeom>
              <a:solidFill>
                <a:srgbClr val="000000"/>
              </a:solidFill>
              <a:ln w="9525" cap="flat">
                <a:solidFill>
                  <a:srgbClr val="000000"/>
                </a:solidFill>
                <a:prstDash val="solid"/>
                <a:miter/>
              </a:ln>
            </p:spPr>
            <p:txBody>
              <a:bodyPr rtlCol="0" anchor="ctr"/>
              <a:lstStyle/>
              <a:p>
                <a:endParaRPr lang="de-DE"/>
              </a:p>
            </p:txBody>
          </p:sp>
        </p:grpSp>
        <p:grpSp>
          <p:nvGrpSpPr>
            <p:cNvPr id="45" name="Inhaltsplatzhalter 6">
              <a:extLst>
                <a:ext uri="{FF2B5EF4-FFF2-40B4-BE49-F238E27FC236}">
                  <a16:creationId xmlns:a16="http://schemas.microsoft.com/office/drawing/2014/main" id="{5FCEACE9-947B-B3B0-6086-3C57E7548643}"/>
                </a:ext>
              </a:extLst>
            </p:cNvPr>
            <p:cNvGrpSpPr/>
            <p:nvPr/>
          </p:nvGrpSpPr>
          <p:grpSpPr>
            <a:xfrm>
              <a:off x="2824511" y="2394744"/>
              <a:ext cx="2380488" cy="67341"/>
              <a:chOff x="2824511" y="2394744"/>
              <a:chExt cx="2380488" cy="67341"/>
            </a:xfrm>
          </p:grpSpPr>
          <p:sp>
            <p:nvSpPr>
              <p:cNvPr id="46" name="Freihandform: Form 45">
                <a:extLst>
                  <a:ext uri="{FF2B5EF4-FFF2-40B4-BE49-F238E27FC236}">
                    <a16:creationId xmlns:a16="http://schemas.microsoft.com/office/drawing/2014/main" id="{83BF30F2-424D-773B-759A-4641E10DDF41}"/>
                  </a:ext>
                </a:extLst>
              </p:cNvPr>
              <p:cNvSpPr/>
              <p:nvPr/>
            </p:nvSpPr>
            <p:spPr>
              <a:xfrm>
                <a:off x="2874518" y="2428081"/>
                <a:ext cx="2280475" cy="666"/>
              </a:xfrm>
              <a:custGeom>
                <a:avLst/>
                <a:gdLst>
                  <a:gd name="connsiteX0" fmla="*/ 0 w 2280475"/>
                  <a:gd name="connsiteY0" fmla="*/ 667 h 666"/>
                  <a:gd name="connsiteX1" fmla="*/ 987076 w 2280475"/>
                  <a:gd name="connsiteY1" fmla="*/ 667 h 666"/>
                  <a:gd name="connsiteX2" fmla="*/ 1177576 w 2280475"/>
                  <a:gd name="connsiteY2" fmla="*/ 667 h 666"/>
                  <a:gd name="connsiteX3" fmla="*/ 2280476 w 2280475"/>
                  <a:gd name="connsiteY3" fmla="*/ 0 h 666"/>
                </a:gdLst>
                <a:ahLst/>
                <a:cxnLst>
                  <a:cxn ang="0">
                    <a:pos x="connsiteX0" y="connsiteY0"/>
                  </a:cxn>
                  <a:cxn ang="0">
                    <a:pos x="connsiteX1" y="connsiteY1"/>
                  </a:cxn>
                  <a:cxn ang="0">
                    <a:pos x="connsiteX2" y="connsiteY2"/>
                  </a:cxn>
                  <a:cxn ang="0">
                    <a:pos x="connsiteX3" y="connsiteY3"/>
                  </a:cxn>
                </a:cxnLst>
                <a:rect l="l" t="t" r="r" b="b"/>
                <a:pathLst>
                  <a:path w="2280475" h="666">
                    <a:moveTo>
                      <a:pt x="0" y="667"/>
                    </a:moveTo>
                    <a:lnTo>
                      <a:pt x="987076" y="667"/>
                    </a:lnTo>
                    <a:cubicBezTo>
                      <a:pt x="1050579" y="667"/>
                      <a:pt x="1114073" y="667"/>
                      <a:pt x="1177576" y="667"/>
                    </a:cubicBezTo>
                    <a:lnTo>
                      <a:pt x="2280476" y="0"/>
                    </a:lnTo>
                  </a:path>
                </a:pathLst>
              </a:custGeom>
              <a:noFill/>
              <a:ln w="9525" cap="flat">
                <a:solidFill>
                  <a:srgbClr val="000000"/>
                </a:solidFill>
                <a:prstDash val="solid"/>
                <a:miter/>
              </a:ln>
            </p:spPr>
            <p:txBody>
              <a:bodyPr rtlCol="0" anchor="ctr"/>
              <a:lstStyle/>
              <a:p>
                <a:endParaRPr lang="de-DE"/>
              </a:p>
            </p:txBody>
          </p:sp>
          <p:sp>
            <p:nvSpPr>
              <p:cNvPr id="47" name="Freihandform: Form 46">
                <a:extLst>
                  <a:ext uri="{FF2B5EF4-FFF2-40B4-BE49-F238E27FC236}">
                    <a16:creationId xmlns:a16="http://schemas.microsoft.com/office/drawing/2014/main" id="{C5261D38-5F13-FF4C-CCA4-94A0B12A7882}"/>
                  </a:ext>
                </a:extLst>
              </p:cNvPr>
              <p:cNvSpPr/>
              <p:nvPr/>
            </p:nvSpPr>
            <p:spPr>
              <a:xfrm>
                <a:off x="2824511" y="2395410"/>
                <a:ext cx="66675" cy="66675"/>
              </a:xfrm>
              <a:custGeom>
                <a:avLst/>
                <a:gdLst>
                  <a:gd name="connsiteX0" fmla="*/ 0 w 66675"/>
                  <a:gd name="connsiteY0" fmla="*/ 33338 h 66675"/>
                  <a:gd name="connsiteX1" fmla="*/ 66675 w 66675"/>
                  <a:gd name="connsiteY1" fmla="*/ 0 h 66675"/>
                  <a:gd name="connsiteX2" fmla="*/ 50006 w 66675"/>
                  <a:gd name="connsiteY2" fmla="*/ 33338 h 66675"/>
                  <a:gd name="connsiteX3" fmla="*/ 66675 w 66675"/>
                  <a:gd name="connsiteY3" fmla="*/ 66675 h 66675"/>
                </a:gdLst>
                <a:ahLst/>
                <a:cxnLst>
                  <a:cxn ang="0">
                    <a:pos x="connsiteX0" y="connsiteY0"/>
                  </a:cxn>
                  <a:cxn ang="0">
                    <a:pos x="connsiteX1" y="connsiteY1"/>
                  </a:cxn>
                  <a:cxn ang="0">
                    <a:pos x="connsiteX2" y="connsiteY2"/>
                  </a:cxn>
                  <a:cxn ang="0">
                    <a:pos x="connsiteX3" y="connsiteY3"/>
                  </a:cxn>
                </a:cxnLst>
                <a:rect l="l" t="t" r="r" b="b"/>
                <a:pathLst>
                  <a:path w="66675" h="66675">
                    <a:moveTo>
                      <a:pt x="0" y="33338"/>
                    </a:moveTo>
                    <a:lnTo>
                      <a:pt x="66675" y="0"/>
                    </a:lnTo>
                    <a:lnTo>
                      <a:pt x="50006" y="33338"/>
                    </a:lnTo>
                    <a:lnTo>
                      <a:pt x="66675" y="66675"/>
                    </a:lnTo>
                    <a:close/>
                  </a:path>
                </a:pathLst>
              </a:custGeom>
              <a:solidFill>
                <a:srgbClr val="000000"/>
              </a:solidFill>
              <a:ln w="9525" cap="flat">
                <a:solidFill>
                  <a:srgbClr val="000000"/>
                </a:solidFill>
                <a:prstDash val="solid"/>
                <a:miter/>
              </a:ln>
            </p:spPr>
            <p:txBody>
              <a:bodyPr rtlCol="0" anchor="ctr"/>
              <a:lstStyle/>
              <a:p>
                <a:endParaRPr lang="de-DE"/>
              </a:p>
            </p:txBody>
          </p:sp>
          <p:sp>
            <p:nvSpPr>
              <p:cNvPr id="48" name="Freihandform: Form 47">
                <a:extLst>
                  <a:ext uri="{FF2B5EF4-FFF2-40B4-BE49-F238E27FC236}">
                    <a16:creationId xmlns:a16="http://schemas.microsoft.com/office/drawing/2014/main" id="{88034F0E-8DA2-4D57-538F-FC3BD1F9F388}"/>
                  </a:ext>
                </a:extLst>
              </p:cNvPr>
              <p:cNvSpPr/>
              <p:nvPr/>
            </p:nvSpPr>
            <p:spPr>
              <a:xfrm>
                <a:off x="5138325" y="2394744"/>
                <a:ext cx="66675" cy="66675"/>
              </a:xfrm>
              <a:custGeom>
                <a:avLst/>
                <a:gdLst>
                  <a:gd name="connsiteX0" fmla="*/ 66675 w 66675"/>
                  <a:gd name="connsiteY0" fmla="*/ 33338 h 66675"/>
                  <a:gd name="connsiteX1" fmla="*/ 0 w 66675"/>
                  <a:gd name="connsiteY1" fmla="*/ 66675 h 66675"/>
                  <a:gd name="connsiteX2" fmla="*/ 16669 w 66675"/>
                  <a:gd name="connsiteY2" fmla="*/ 33338 h 66675"/>
                  <a:gd name="connsiteX3" fmla="*/ 0 w 66675"/>
                  <a:gd name="connsiteY3" fmla="*/ 0 h 66675"/>
                </a:gdLst>
                <a:ahLst/>
                <a:cxnLst>
                  <a:cxn ang="0">
                    <a:pos x="connsiteX0" y="connsiteY0"/>
                  </a:cxn>
                  <a:cxn ang="0">
                    <a:pos x="connsiteX1" y="connsiteY1"/>
                  </a:cxn>
                  <a:cxn ang="0">
                    <a:pos x="connsiteX2" y="connsiteY2"/>
                  </a:cxn>
                  <a:cxn ang="0">
                    <a:pos x="connsiteX3" y="connsiteY3"/>
                  </a:cxn>
                </a:cxnLst>
                <a:rect l="l" t="t" r="r" b="b"/>
                <a:pathLst>
                  <a:path w="66675" h="66675">
                    <a:moveTo>
                      <a:pt x="66675" y="33338"/>
                    </a:moveTo>
                    <a:lnTo>
                      <a:pt x="0" y="66675"/>
                    </a:lnTo>
                    <a:lnTo>
                      <a:pt x="16669" y="33338"/>
                    </a:lnTo>
                    <a:lnTo>
                      <a:pt x="0" y="0"/>
                    </a:lnTo>
                    <a:close/>
                  </a:path>
                </a:pathLst>
              </a:custGeom>
              <a:solidFill>
                <a:srgbClr val="000000"/>
              </a:solidFill>
              <a:ln w="9525" cap="flat">
                <a:solidFill>
                  <a:srgbClr val="000000"/>
                </a:solidFill>
                <a:prstDash val="solid"/>
                <a:miter/>
              </a:ln>
            </p:spPr>
            <p:txBody>
              <a:bodyPr rtlCol="0" anchor="ctr"/>
              <a:lstStyle/>
              <a:p>
                <a:endParaRPr lang="de-DE"/>
              </a:p>
            </p:txBody>
          </p:sp>
        </p:grpSp>
        <p:pic>
          <p:nvPicPr>
            <p:cNvPr id="49" name="Grafik 48">
              <a:extLst>
                <a:ext uri="{FF2B5EF4-FFF2-40B4-BE49-F238E27FC236}">
                  <a16:creationId xmlns:a16="http://schemas.microsoft.com/office/drawing/2014/main" id="{CC42B055-F9E2-7D9D-F910-A8BF7CB11EAD}"/>
                </a:ext>
              </a:extLst>
            </p:cNvPr>
            <p:cNvPicPr>
              <a:picLocks noChangeAspect="1"/>
            </p:cNvPicPr>
            <p:nvPr/>
          </p:nvPicPr>
          <p:blipFill>
            <a:blip r:embed="rId8"/>
            <a:stretch>
              <a:fillRect/>
            </a:stretch>
          </p:blipFill>
          <p:spPr>
            <a:xfrm>
              <a:off x="8395494" y="5704681"/>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p:spPr>
        </p:pic>
        <p:sp>
          <p:nvSpPr>
            <p:cNvPr id="50" name="Freihandform: Form 49">
              <a:extLst>
                <a:ext uri="{FF2B5EF4-FFF2-40B4-BE49-F238E27FC236}">
                  <a16:creationId xmlns:a16="http://schemas.microsoft.com/office/drawing/2014/main" id="{58F1AB70-B7C9-C2A2-1513-41777FA961EC}"/>
                </a:ext>
              </a:extLst>
            </p:cNvPr>
            <p:cNvSpPr/>
            <p:nvPr/>
          </p:nvSpPr>
          <p:spPr>
            <a:xfrm>
              <a:off x="4754562" y="4137819"/>
              <a:ext cx="2571750" cy="1905000"/>
            </a:xfrm>
            <a:custGeom>
              <a:avLst/>
              <a:gdLst>
                <a:gd name="connsiteX0" fmla="*/ 2343150 w 2571750"/>
                <a:gd name="connsiteY0" fmla="*/ 0 h 1905000"/>
                <a:gd name="connsiteX1" fmla="*/ 2571750 w 2571750"/>
                <a:gd name="connsiteY1" fmla="*/ 228600 h 1905000"/>
                <a:gd name="connsiteX2" fmla="*/ 2571750 w 2571750"/>
                <a:gd name="connsiteY2" fmla="*/ 1676400 h 1905000"/>
                <a:gd name="connsiteX3" fmla="*/ 2343150 w 2571750"/>
                <a:gd name="connsiteY3" fmla="*/ 1905000 h 1905000"/>
                <a:gd name="connsiteX4" fmla="*/ 228600 w 2571750"/>
                <a:gd name="connsiteY4" fmla="*/ 1905000 h 1905000"/>
                <a:gd name="connsiteX5" fmla="*/ 0 w 2571750"/>
                <a:gd name="connsiteY5" fmla="*/ 1676400 h 1905000"/>
                <a:gd name="connsiteX6" fmla="*/ 0 w 2571750"/>
                <a:gd name="connsiteY6" fmla="*/ 228600 h 1905000"/>
                <a:gd name="connsiteX7" fmla="*/ 228600 w 2571750"/>
                <a:gd name="connsiteY7" fmla="*/ 0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1750" h="1905000">
                  <a:moveTo>
                    <a:pt x="2343150" y="0"/>
                  </a:moveTo>
                  <a:cubicBezTo>
                    <a:pt x="2469402" y="0"/>
                    <a:pt x="2571750" y="102348"/>
                    <a:pt x="2571750" y="228600"/>
                  </a:cubicBezTo>
                  <a:lnTo>
                    <a:pt x="2571750" y="1676400"/>
                  </a:lnTo>
                  <a:cubicBezTo>
                    <a:pt x="2571750" y="1802652"/>
                    <a:pt x="2469402" y="1905000"/>
                    <a:pt x="2343150" y="1905000"/>
                  </a:cubicBezTo>
                  <a:lnTo>
                    <a:pt x="228600" y="1905000"/>
                  </a:lnTo>
                  <a:cubicBezTo>
                    <a:pt x="102348" y="1905000"/>
                    <a:pt x="0" y="1802652"/>
                    <a:pt x="0" y="1676400"/>
                  </a:cubicBezTo>
                  <a:lnTo>
                    <a:pt x="0" y="228600"/>
                  </a:lnTo>
                  <a:cubicBezTo>
                    <a:pt x="0" y="102348"/>
                    <a:pt x="102348" y="0"/>
                    <a:pt x="228600" y="0"/>
                  </a:cubicBezTo>
                  <a:close/>
                </a:path>
              </a:pathLst>
            </a:custGeom>
            <a:solidFill>
              <a:srgbClr val="E1D5E7"/>
            </a:solidFill>
            <a:ln w="9525" cap="flat">
              <a:solidFill>
                <a:srgbClr val="9673A6"/>
              </a:solidFill>
              <a:prstDash val="solid"/>
              <a:miter/>
            </a:ln>
          </p:spPr>
          <p:txBody>
            <a:bodyPr rtlCol="0" anchor="ctr"/>
            <a:lstStyle/>
            <a:p>
              <a:endParaRPr lang="de-DE"/>
            </a:p>
          </p:txBody>
        </p:sp>
        <p:pic>
          <p:nvPicPr>
            <p:cNvPr id="51" name="Grafik 50">
              <a:extLst>
                <a:ext uri="{FF2B5EF4-FFF2-40B4-BE49-F238E27FC236}">
                  <a16:creationId xmlns:a16="http://schemas.microsoft.com/office/drawing/2014/main" id="{C7687EF2-D5ED-161D-FA5F-9AA4B70455BD}"/>
                </a:ext>
              </a:extLst>
            </p:cNvPr>
            <p:cNvPicPr>
              <a:picLocks noChangeAspect="1"/>
            </p:cNvPicPr>
            <p:nvPr/>
          </p:nvPicPr>
          <p:blipFill>
            <a:blip r:embed="rId14"/>
            <a:stretch>
              <a:fillRect/>
            </a:stretch>
          </p:blipFill>
          <p:spPr>
            <a:xfrm>
              <a:off x="4866481" y="5718969"/>
              <a:ext cx="2362200" cy="300037"/>
            </a:xfrm>
            <a:custGeom>
              <a:avLst/>
              <a:gdLst>
                <a:gd name="connsiteX0" fmla="*/ -1 w 2362200"/>
                <a:gd name="connsiteY0" fmla="*/ -1 h 300037"/>
                <a:gd name="connsiteX1" fmla="*/ 2362200 w 2362200"/>
                <a:gd name="connsiteY1" fmla="*/ -1 h 300037"/>
                <a:gd name="connsiteX2" fmla="*/ 2362200 w 2362200"/>
                <a:gd name="connsiteY2" fmla="*/ 300037 h 300037"/>
                <a:gd name="connsiteX3" fmla="*/ -1 w 2362200"/>
                <a:gd name="connsiteY3" fmla="*/ 300037 h 300037"/>
              </a:gdLst>
              <a:ahLst/>
              <a:cxnLst>
                <a:cxn ang="0">
                  <a:pos x="connsiteX0" y="connsiteY0"/>
                </a:cxn>
                <a:cxn ang="0">
                  <a:pos x="connsiteX1" y="connsiteY1"/>
                </a:cxn>
                <a:cxn ang="0">
                  <a:pos x="connsiteX2" y="connsiteY2"/>
                </a:cxn>
                <a:cxn ang="0">
                  <a:pos x="connsiteX3" y="connsiteY3"/>
                </a:cxn>
              </a:cxnLst>
              <a:rect l="l" t="t" r="r" b="b"/>
              <a:pathLst>
                <a:path w="2362200" h="300037">
                  <a:moveTo>
                    <a:pt x="-1" y="-1"/>
                  </a:moveTo>
                  <a:lnTo>
                    <a:pt x="2362200" y="-1"/>
                  </a:lnTo>
                  <a:lnTo>
                    <a:pt x="2362200" y="300037"/>
                  </a:lnTo>
                  <a:lnTo>
                    <a:pt x="-1" y="300037"/>
                  </a:lnTo>
                  <a:close/>
                </a:path>
              </a:pathLst>
            </a:custGeom>
          </p:spPr>
        </p:pic>
        <p:sp>
          <p:nvSpPr>
            <p:cNvPr id="52" name="Freihandform: Form 51">
              <a:extLst>
                <a:ext uri="{FF2B5EF4-FFF2-40B4-BE49-F238E27FC236}">
                  <a16:creationId xmlns:a16="http://schemas.microsoft.com/office/drawing/2014/main" id="{458A17FF-70C0-F2F1-59F2-754E6469A63E}"/>
                </a:ext>
              </a:extLst>
            </p:cNvPr>
            <p:cNvSpPr/>
            <p:nvPr/>
          </p:nvSpPr>
          <p:spPr>
            <a:xfrm>
              <a:off x="4869910" y="4939919"/>
              <a:ext cx="713327" cy="701802"/>
            </a:xfrm>
            <a:custGeom>
              <a:avLst/>
              <a:gdLst>
                <a:gd name="connsiteX0" fmla="*/ 572929 w 713327"/>
                <a:gd name="connsiteY0" fmla="*/ 0 h 701802"/>
                <a:gd name="connsiteX1" fmla="*/ 713327 w 713327"/>
                <a:gd name="connsiteY1" fmla="*/ 140398 h 701802"/>
                <a:gd name="connsiteX2" fmla="*/ 713327 w 713327"/>
                <a:gd name="connsiteY2" fmla="*/ 561403 h 701802"/>
                <a:gd name="connsiteX3" fmla="*/ 572929 w 713327"/>
                <a:gd name="connsiteY3" fmla="*/ 701802 h 701802"/>
                <a:gd name="connsiteX4" fmla="*/ 140399 w 713327"/>
                <a:gd name="connsiteY4" fmla="*/ 701802 h 701802"/>
                <a:gd name="connsiteX5" fmla="*/ 0 w 713327"/>
                <a:gd name="connsiteY5" fmla="*/ 561403 h 701802"/>
                <a:gd name="connsiteX6" fmla="*/ 0 w 713327"/>
                <a:gd name="connsiteY6" fmla="*/ 140398 h 701802"/>
                <a:gd name="connsiteX7" fmla="*/ 140399 w 713327"/>
                <a:gd name="connsiteY7" fmla="*/ 0 h 70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3327" h="701802">
                  <a:moveTo>
                    <a:pt x="572929" y="0"/>
                  </a:moveTo>
                  <a:cubicBezTo>
                    <a:pt x="650469" y="0"/>
                    <a:pt x="713327" y="62859"/>
                    <a:pt x="713327" y="140398"/>
                  </a:cubicBezTo>
                  <a:lnTo>
                    <a:pt x="713327" y="561403"/>
                  </a:lnTo>
                  <a:cubicBezTo>
                    <a:pt x="713327" y="638944"/>
                    <a:pt x="650469" y="701802"/>
                    <a:pt x="572929" y="701802"/>
                  </a:cubicBezTo>
                  <a:lnTo>
                    <a:pt x="140399" y="701802"/>
                  </a:lnTo>
                  <a:cubicBezTo>
                    <a:pt x="62859" y="701802"/>
                    <a:pt x="0" y="638943"/>
                    <a:pt x="0" y="561403"/>
                  </a:cubicBezTo>
                  <a:lnTo>
                    <a:pt x="0" y="140398"/>
                  </a:lnTo>
                  <a:cubicBezTo>
                    <a:pt x="0" y="62858"/>
                    <a:pt x="62859" y="0"/>
                    <a:pt x="140399" y="0"/>
                  </a:cubicBezTo>
                  <a:close/>
                </a:path>
              </a:pathLst>
            </a:custGeom>
            <a:solidFill>
              <a:srgbClr val="FFFFFF"/>
            </a:solidFill>
            <a:ln w="19050" cap="flat">
              <a:solidFill>
                <a:srgbClr val="B85450"/>
              </a:solidFill>
              <a:prstDash val="solid"/>
              <a:miter/>
            </a:ln>
          </p:spPr>
          <p:txBody>
            <a:bodyPr rtlCol="0" anchor="ctr"/>
            <a:lstStyle/>
            <a:p>
              <a:endParaRPr lang="de-DE"/>
            </a:p>
          </p:txBody>
        </p:sp>
        <p:pic>
          <p:nvPicPr>
            <p:cNvPr id="53" name="Grafik 52">
              <a:extLst>
                <a:ext uri="{FF2B5EF4-FFF2-40B4-BE49-F238E27FC236}">
                  <a16:creationId xmlns:a16="http://schemas.microsoft.com/office/drawing/2014/main" id="{1B6A14B6-73B9-5D42-CFDA-AF2B8A92CA0E}"/>
                </a:ext>
              </a:extLst>
            </p:cNvPr>
            <p:cNvPicPr>
              <a:picLocks noChangeAspect="1"/>
            </p:cNvPicPr>
            <p:nvPr/>
          </p:nvPicPr>
          <p:blipFill>
            <a:blip r:embed="rId15"/>
            <a:stretch>
              <a:fillRect/>
            </a:stretch>
          </p:blipFill>
          <p:spPr>
            <a:xfrm>
              <a:off x="4876006" y="5037931"/>
              <a:ext cx="695325" cy="557212"/>
            </a:xfrm>
            <a:custGeom>
              <a:avLst/>
              <a:gdLst>
                <a:gd name="connsiteX0" fmla="*/ -1 w 695325"/>
                <a:gd name="connsiteY0" fmla="*/ -1 h 557212"/>
                <a:gd name="connsiteX1" fmla="*/ 695325 w 695325"/>
                <a:gd name="connsiteY1" fmla="*/ -1 h 557212"/>
                <a:gd name="connsiteX2" fmla="*/ 695325 w 695325"/>
                <a:gd name="connsiteY2" fmla="*/ 557212 h 557212"/>
                <a:gd name="connsiteX3" fmla="*/ -1 w 695325"/>
                <a:gd name="connsiteY3" fmla="*/ 557212 h 557212"/>
              </a:gdLst>
              <a:ahLst/>
              <a:cxnLst>
                <a:cxn ang="0">
                  <a:pos x="connsiteX0" y="connsiteY0"/>
                </a:cxn>
                <a:cxn ang="0">
                  <a:pos x="connsiteX1" y="connsiteY1"/>
                </a:cxn>
                <a:cxn ang="0">
                  <a:pos x="connsiteX2" y="connsiteY2"/>
                </a:cxn>
                <a:cxn ang="0">
                  <a:pos x="connsiteX3" y="connsiteY3"/>
                </a:cxn>
              </a:cxnLst>
              <a:rect l="l" t="t" r="r" b="b"/>
              <a:pathLst>
                <a:path w="695325" h="557212">
                  <a:moveTo>
                    <a:pt x="-1" y="-1"/>
                  </a:moveTo>
                  <a:lnTo>
                    <a:pt x="695325" y="-1"/>
                  </a:lnTo>
                  <a:lnTo>
                    <a:pt x="695325" y="557212"/>
                  </a:lnTo>
                  <a:lnTo>
                    <a:pt x="-1" y="557212"/>
                  </a:lnTo>
                  <a:close/>
                </a:path>
              </a:pathLst>
            </a:custGeom>
          </p:spPr>
        </p:pic>
        <p:sp>
          <p:nvSpPr>
            <p:cNvPr id="54" name="Freihandform: Form 53">
              <a:extLst>
                <a:ext uri="{FF2B5EF4-FFF2-40B4-BE49-F238E27FC236}">
                  <a16:creationId xmlns:a16="http://schemas.microsoft.com/office/drawing/2014/main" id="{CA6F65C2-D2AF-DA64-4E2B-5EF42BFC77F8}"/>
                </a:ext>
              </a:extLst>
            </p:cNvPr>
            <p:cNvSpPr/>
            <p:nvPr/>
          </p:nvSpPr>
          <p:spPr>
            <a:xfrm>
              <a:off x="4869910" y="4238117"/>
              <a:ext cx="713327" cy="601598"/>
            </a:xfrm>
            <a:custGeom>
              <a:avLst/>
              <a:gdLst>
                <a:gd name="connsiteX0" fmla="*/ 593026 w 713327"/>
                <a:gd name="connsiteY0" fmla="*/ 0 h 601598"/>
                <a:gd name="connsiteX1" fmla="*/ 713327 w 713327"/>
                <a:gd name="connsiteY1" fmla="*/ 120301 h 601598"/>
                <a:gd name="connsiteX2" fmla="*/ 713327 w 713327"/>
                <a:gd name="connsiteY2" fmla="*/ 481298 h 601598"/>
                <a:gd name="connsiteX3" fmla="*/ 593026 w 713327"/>
                <a:gd name="connsiteY3" fmla="*/ 601599 h 601598"/>
                <a:gd name="connsiteX4" fmla="*/ 120301 w 713327"/>
                <a:gd name="connsiteY4" fmla="*/ 601599 h 601598"/>
                <a:gd name="connsiteX5" fmla="*/ 0 w 713327"/>
                <a:gd name="connsiteY5" fmla="*/ 481298 h 601598"/>
                <a:gd name="connsiteX6" fmla="*/ 0 w 713327"/>
                <a:gd name="connsiteY6" fmla="*/ 120301 h 601598"/>
                <a:gd name="connsiteX7" fmla="*/ 120301 w 713327"/>
                <a:gd name="connsiteY7" fmla="*/ 0 h 60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3327" h="601598">
                  <a:moveTo>
                    <a:pt x="593026" y="0"/>
                  </a:moveTo>
                  <a:cubicBezTo>
                    <a:pt x="659467" y="0"/>
                    <a:pt x="713327" y="53860"/>
                    <a:pt x="713327" y="120301"/>
                  </a:cubicBezTo>
                  <a:lnTo>
                    <a:pt x="713327" y="481298"/>
                  </a:lnTo>
                  <a:cubicBezTo>
                    <a:pt x="713327" y="547738"/>
                    <a:pt x="659467" y="601599"/>
                    <a:pt x="593026" y="601599"/>
                  </a:cubicBezTo>
                  <a:lnTo>
                    <a:pt x="120301" y="601599"/>
                  </a:lnTo>
                  <a:cubicBezTo>
                    <a:pt x="53861" y="601599"/>
                    <a:pt x="0" y="547739"/>
                    <a:pt x="0" y="481298"/>
                  </a:cubicBezTo>
                  <a:lnTo>
                    <a:pt x="0" y="120301"/>
                  </a:lnTo>
                  <a:cubicBezTo>
                    <a:pt x="0" y="53861"/>
                    <a:pt x="53860" y="0"/>
                    <a:pt x="120301" y="0"/>
                  </a:cubicBezTo>
                  <a:close/>
                </a:path>
              </a:pathLst>
            </a:custGeom>
            <a:solidFill>
              <a:srgbClr val="FFFFFF"/>
            </a:solidFill>
            <a:ln w="19050" cap="flat">
              <a:solidFill>
                <a:srgbClr val="82B366"/>
              </a:solidFill>
              <a:prstDash val="solid"/>
              <a:miter/>
            </a:ln>
          </p:spPr>
          <p:txBody>
            <a:bodyPr rtlCol="0" anchor="ctr"/>
            <a:lstStyle/>
            <a:p>
              <a:endParaRPr lang="de-DE"/>
            </a:p>
          </p:txBody>
        </p:sp>
        <p:pic>
          <p:nvPicPr>
            <p:cNvPr id="55" name="Grafik 54">
              <a:extLst>
                <a:ext uri="{FF2B5EF4-FFF2-40B4-BE49-F238E27FC236}">
                  <a16:creationId xmlns:a16="http://schemas.microsoft.com/office/drawing/2014/main" id="{DBB26B02-2AE6-2562-87CA-F0E51137C1FD}"/>
                </a:ext>
              </a:extLst>
            </p:cNvPr>
            <p:cNvPicPr>
              <a:picLocks noChangeAspect="1"/>
            </p:cNvPicPr>
            <p:nvPr/>
          </p:nvPicPr>
          <p:blipFill>
            <a:blip r:embed="rId16"/>
            <a:stretch>
              <a:fillRect/>
            </a:stretch>
          </p:blipFill>
          <p:spPr>
            <a:xfrm>
              <a:off x="4876006" y="4285456"/>
              <a:ext cx="695325" cy="557212"/>
            </a:xfrm>
            <a:custGeom>
              <a:avLst/>
              <a:gdLst>
                <a:gd name="connsiteX0" fmla="*/ -1 w 695325"/>
                <a:gd name="connsiteY0" fmla="*/ -1 h 557212"/>
                <a:gd name="connsiteX1" fmla="*/ 695325 w 695325"/>
                <a:gd name="connsiteY1" fmla="*/ -1 h 557212"/>
                <a:gd name="connsiteX2" fmla="*/ 695325 w 695325"/>
                <a:gd name="connsiteY2" fmla="*/ 557212 h 557212"/>
                <a:gd name="connsiteX3" fmla="*/ -1 w 695325"/>
                <a:gd name="connsiteY3" fmla="*/ 557212 h 557212"/>
              </a:gdLst>
              <a:ahLst/>
              <a:cxnLst>
                <a:cxn ang="0">
                  <a:pos x="connsiteX0" y="connsiteY0"/>
                </a:cxn>
                <a:cxn ang="0">
                  <a:pos x="connsiteX1" y="connsiteY1"/>
                </a:cxn>
                <a:cxn ang="0">
                  <a:pos x="connsiteX2" y="connsiteY2"/>
                </a:cxn>
                <a:cxn ang="0">
                  <a:pos x="connsiteX3" y="connsiteY3"/>
                </a:cxn>
              </a:cxnLst>
              <a:rect l="l" t="t" r="r" b="b"/>
              <a:pathLst>
                <a:path w="695325" h="557212">
                  <a:moveTo>
                    <a:pt x="-1" y="-1"/>
                  </a:moveTo>
                  <a:lnTo>
                    <a:pt x="695325" y="-1"/>
                  </a:lnTo>
                  <a:lnTo>
                    <a:pt x="695325" y="557212"/>
                  </a:lnTo>
                  <a:lnTo>
                    <a:pt x="-1" y="557212"/>
                  </a:lnTo>
                  <a:close/>
                </a:path>
              </a:pathLst>
            </a:custGeom>
          </p:spPr>
        </p:pic>
        <p:sp>
          <p:nvSpPr>
            <p:cNvPr id="56" name="Freihandform: Form 55">
              <a:extLst>
                <a:ext uri="{FF2B5EF4-FFF2-40B4-BE49-F238E27FC236}">
                  <a16:creationId xmlns:a16="http://schemas.microsoft.com/office/drawing/2014/main" id="{93E0802F-7992-A727-17F3-BD5905851C7B}"/>
                </a:ext>
              </a:extLst>
            </p:cNvPr>
            <p:cNvSpPr/>
            <p:nvPr/>
          </p:nvSpPr>
          <p:spPr>
            <a:xfrm>
              <a:off x="5693061" y="4238117"/>
              <a:ext cx="713327" cy="601598"/>
            </a:xfrm>
            <a:custGeom>
              <a:avLst/>
              <a:gdLst>
                <a:gd name="connsiteX0" fmla="*/ 593027 w 713327"/>
                <a:gd name="connsiteY0" fmla="*/ 0 h 601598"/>
                <a:gd name="connsiteX1" fmla="*/ 713327 w 713327"/>
                <a:gd name="connsiteY1" fmla="*/ 120301 h 601598"/>
                <a:gd name="connsiteX2" fmla="*/ 713327 w 713327"/>
                <a:gd name="connsiteY2" fmla="*/ 481298 h 601598"/>
                <a:gd name="connsiteX3" fmla="*/ 593027 w 713327"/>
                <a:gd name="connsiteY3" fmla="*/ 601599 h 601598"/>
                <a:gd name="connsiteX4" fmla="*/ 120301 w 713327"/>
                <a:gd name="connsiteY4" fmla="*/ 601599 h 601598"/>
                <a:gd name="connsiteX5" fmla="*/ 0 w 713327"/>
                <a:gd name="connsiteY5" fmla="*/ 481298 h 601598"/>
                <a:gd name="connsiteX6" fmla="*/ 0 w 713327"/>
                <a:gd name="connsiteY6" fmla="*/ 120301 h 601598"/>
                <a:gd name="connsiteX7" fmla="*/ 120301 w 713327"/>
                <a:gd name="connsiteY7" fmla="*/ 0 h 60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3327" h="601598">
                  <a:moveTo>
                    <a:pt x="593027" y="0"/>
                  </a:moveTo>
                  <a:cubicBezTo>
                    <a:pt x="659467" y="0"/>
                    <a:pt x="713327" y="53860"/>
                    <a:pt x="713327" y="120301"/>
                  </a:cubicBezTo>
                  <a:lnTo>
                    <a:pt x="713327" y="481298"/>
                  </a:lnTo>
                  <a:cubicBezTo>
                    <a:pt x="713327" y="547738"/>
                    <a:pt x="659467" y="601599"/>
                    <a:pt x="593027" y="601599"/>
                  </a:cubicBezTo>
                  <a:lnTo>
                    <a:pt x="120301" y="601599"/>
                  </a:lnTo>
                  <a:cubicBezTo>
                    <a:pt x="53861" y="601599"/>
                    <a:pt x="0" y="547739"/>
                    <a:pt x="0" y="481298"/>
                  </a:cubicBezTo>
                  <a:lnTo>
                    <a:pt x="0" y="120301"/>
                  </a:lnTo>
                  <a:cubicBezTo>
                    <a:pt x="0" y="53861"/>
                    <a:pt x="53860" y="0"/>
                    <a:pt x="120301" y="0"/>
                  </a:cubicBezTo>
                  <a:close/>
                </a:path>
              </a:pathLst>
            </a:custGeom>
            <a:solidFill>
              <a:srgbClr val="FFFFFF"/>
            </a:solidFill>
            <a:ln w="19050" cap="flat">
              <a:solidFill>
                <a:srgbClr val="82B366"/>
              </a:solidFill>
              <a:prstDash val="solid"/>
              <a:miter/>
            </a:ln>
          </p:spPr>
          <p:txBody>
            <a:bodyPr rtlCol="0" anchor="ctr"/>
            <a:lstStyle/>
            <a:p>
              <a:endParaRPr lang="de-DE"/>
            </a:p>
          </p:txBody>
        </p:sp>
        <p:pic>
          <p:nvPicPr>
            <p:cNvPr id="57" name="Grafik 56">
              <a:extLst>
                <a:ext uri="{FF2B5EF4-FFF2-40B4-BE49-F238E27FC236}">
                  <a16:creationId xmlns:a16="http://schemas.microsoft.com/office/drawing/2014/main" id="{8347E78A-295F-B611-D12D-2F3C0E123A57}"/>
                </a:ext>
              </a:extLst>
            </p:cNvPr>
            <p:cNvPicPr>
              <a:picLocks noChangeAspect="1"/>
            </p:cNvPicPr>
            <p:nvPr/>
          </p:nvPicPr>
          <p:blipFill>
            <a:blip r:embed="rId17"/>
            <a:stretch>
              <a:fillRect/>
            </a:stretch>
          </p:blipFill>
          <p:spPr>
            <a:xfrm>
              <a:off x="5695156" y="4285456"/>
              <a:ext cx="695325" cy="557212"/>
            </a:xfrm>
            <a:custGeom>
              <a:avLst/>
              <a:gdLst>
                <a:gd name="connsiteX0" fmla="*/ -1 w 695325"/>
                <a:gd name="connsiteY0" fmla="*/ -1 h 557212"/>
                <a:gd name="connsiteX1" fmla="*/ 695325 w 695325"/>
                <a:gd name="connsiteY1" fmla="*/ -1 h 557212"/>
                <a:gd name="connsiteX2" fmla="*/ 695325 w 695325"/>
                <a:gd name="connsiteY2" fmla="*/ 557212 h 557212"/>
                <a:gd name="connsiteX3" fmla="*/ -1 w 695325"/>
                <a:gd name="connsiteY3" fmla="*/ 557212 h 557212"/>
              </a:gdLst>
              <a:ahLst/>
              <a:cxnLst>
                <a:cxn ang="0">
                  <a:pos x="connsiteX0" y="connsiteY0"/>
                </a:cxn>
                <a:cxn ang="0">
                  <a:pos x="connsiteX1" y="connsiteY1"/>
                </a:cxn>
                <a:cxn ang="0">
                  <a:pos x="connsiteX2" y="connsiteY2"/>
                </a:cxn>
                <a:cxn ang="0">
                  <a:pos x="connsiteX3" y="connsiteY3"/>
                </a:cxn>
              </a:cxnLst>
              <a:rect l="l" t="t" r="r" b="b"/>
              <a:pathLst>
                <a:path w="695325" h="557212">
                  <a:moveTo>
                    <a:pt x="-1" y="-1"/>
                  </a:moveTo>
                  <a:lnTo>
                    <a:pt x="695325" y="-1"/>
                  </a:lnTo>
                  <a:lnTo>
                    <a:pt x="695325" y="557212"/>
                  </a:lnTo>
                  <a:lnTo>
                    <a:pt x="-1" y="557212"/>
                  </a:lnTo>
                  <a:close/>
                </a:path>
              </a:pathLst>
            </a:custGeom>
          </p:spPr>
        </p:pic>
        <p:sp>
          <p:nvSpPr>
            <p:cNvPr id="58" name="Freihandform: Form 57">
              <a:extLst>
                <a:ext uri="{FF2B5EF4-FFF2-40B4-BE49-F238E27FC236}">
                  <a16:creationId xmlns:a16="http://schemas.microsoft.com/office/drawing/2014/main" id="{99B6D087-939D-A613-85C9-E8764AA841DC}"/>
                </a:ext>
              </a:extLst>
            </p:cNvPr>
            <p:cNvSpPr/>
            <p:nvPr/>
          </p:nvSpPr>
          <p:spPr>
            <a:xfrm>
              <a:off x="5695728" y="4939919"/>
              <a:ext cx="713232" cy="701802"/>
            </a:xfrm>
            <a:custGeom>
              <a:avLst/>
              <a:gdLst>
                <a:gd name="connsiteX0" fmla="*/ 572834 w 713232"/>
                <a:gd name="connsiteY0" fmla="*/ 0 h 701802"/>
                <a:gd name="connsiteX1" fmla="*/ 713232 w 713232"/>
                <a:gd name="connsiteY1" fmla="*/ 140398 h 701802"/>
                <a:gd name="connsiteX2" fmla="*/ 713232 w 713232"/>
                <a:gd name="connsiteY2" fmla="*/ 561403 h 701802"/>
                <a:gd name="connsiteX3" fmla="*/ 572834 w 713232"/>
                <a:gd name="connsiteY3" fmla="*/ 701802 h 701802"/>
                <a:gd name="connsiteX4" fmla="*/ 140399 w 713232"/>
                <a:gd name="connsiteY4" fmla="*/ 701802 h 701802"/>
                <a:gd name="connsiteX5" fmla="*/ 0 w 713232"/>
                <a:gd name="connsiteY5" fmla="*/ 561403 h 701802"/>
                <a:gd name="connsiteX6" fmla="*/ 0 w 713232"/>
                <a:gd name="connsiteY6" fmla="*/ 140398 h 701802"/>
                <a:gd name="connsiteX7" fmla="*/ 140399 w 713232"/>
                <a:gd name="connsiteY7" fmla="*/ 0 h 70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3232" h="701802">
                  <a:moveTo>
                    <a:pt x="572834" y="0"/>
                  </a:moveTo>
                  <a:cubicBezTo>
                    <a:pt x="650374" y="0"/>
                    <a:pt x="713232" y="62859"/>
                    <a:pt x="713232" y="140398"/>
                  </a:cubicBezTo>
                  <a:lnTo>
                    <a:pt x="713232" y="561403"/>
                  </a:lnTo>
                  <a:cubicBezTo>
                    <a:pt x="713232" y="638944"/>
                    <a:pt x="650373" y="701802"/>
                    <a:pt x="572834" y="701802"/>
                  </a:cubicBezTo>
                  <a:lnTo>
                    <a:pt x="140399" y="701802"/>
                  </a:lnTo>
                  <a:cubicBezTo>
                    <a:pt x="62859" y="701802"/>
                    <a:pt x="0" y="638943"/>
                    <a:pt x="0" y="561403"/>
                  </a:cubicBezTo>
                  <a:lnTo>
                    <a:pt x="0" y="140398"/>
                  </a:lnTo>
                  <a:cubicBezTo>
                    <a:pt x="0" y="62858"/>
                    <a:pt x="62859" y="0"/>
                    <a:pt x="140399" y="0"/>
                  </a:cubicBezTo>
                  <a:close/>
                </a:path>
              </a:pathLst>
            </a:custGeom>
            <a:solidFill>
              <a:srgbClr val="FFFFFF"/>
            </a:solidFill>
            <a:ln w="19050" cap="flat">
              <a:solidFill>
                <a:srgbClr val="B85450"/>
              </a:solidFill>
              <a:prstDash val="solid"/>
              <a:miter/>
            </a:ln>
          </p:spPr>
          <p:txBody>
            <a:bodyPr rtlCol="0" anchor="ctr"/>
            <a:lstStyle/>
            <a:p>
              <a:endParaRPr lang="de-DE"/>
            </a:p>
          </p:txBody>
        </p:sp>
        <p:pic>
          <p:nvPicPr>
            <p:cNvPr id="59" name="Grafik 58">
              <a:extLst>
                <a:ext uri="{FF2B5EF4-FFF2-40B4-BE49-F238E27FC236}">
                  <a16:creationId xmlns:a16="http://schemas.microsoft.com/office/drawing/2014/main" id="{341E93E4-120A-2872-407F-26CE1894DD07}"/>
                </a:ext>
              </a:extLst>
            </p:cNvPr>
            <p:cNvPicPr>
              <a:picLocks noChangeAspect="1"/>
            </p:cNvPicPr>
            <p:nvPr/>
          </p:nvPicPr>
          <p:blipFill>
            <a:blip r:embed="rId18"/>
            <a:stretch>
              <a:fillRect/>
            </a:stretch>
          </p:blipFill>
          <p:spPr>
            <a:xfrm>
              <a:off x="5704681" y="5037931"/>
              <a:ext cx="695325" cy="557212"/>
            </a:xfrm>
            <a:custGeom>
              <a:avLst/>
              <a:gdLst>
                <a:gd name="connsiteX0" fmla="*/ -1 w 695325"/>
                <a:gd name="connsiteY0" fmla="*/ -1 h 557212"/>
                <a:gd name="connsiteX1" fmla="*/ 695325 w 695325"/>
                <a:gd name="connsiteY1" fmla="*/ -1 h 557212"/>
                <a:gd name="connsiteX2" fmla="*/ 695325 w 695325"/>
                <a:gd name="connsiteY2" fmla="*/ 557212 h 557212"/>
                <a:gd name="connsiteX3" fmla="*/ -1 w 695325"/>
                <a:gd name="connsiteY3" fmla="*/ 557212 h 557212"/>
              </a:gdLst>
              <a:ahLst/>
              <a:cxnLst>
                <a:cxn ang="0">
                  <a:pos x="connsiteX0" y="connsiteY0"/>
                </a:cxn>
                <a:cxn ang="0">
                  <a:pos x="connsiteX1" y="connsiteY1"/>
                </a:cxn>
                <a:cxn ang="0">
                  <a:pos x="connsiteX2" y="connsiteY2"/>
                </a:cxn>
                <a:cxn ang="0">
                  <a:pos x="connsiteX3" y="connsiteY3"/>
                </a:cxn>
              </a:cxnLst>
              <a:rect l="l" t="t" r="r" b="b"/>
              <a:pathLst>
                <a:path w="695325" h="557212">
                  <a:moveTo>
                    <a:pt x="-1" y="-1"/>
                  </a:moveTo>
                  <a:lnTo>
                    <a:pt x="695325" y="-1"/>
                  </a:lnTo>
                  <a:lnTo>
                    <a:pt x="695325" y="557212"/>
                  </a:lnTo>
                  <a:lnTo>
                    <a:pt x="-1" y="557212"/>
                  </a:lnTo>
                  <a:close/>
                </a:path>
              </a:pathLst>
            </a:custGeom>
          </p:spPr>
        </p:pic>
        <p:pic>
          <p:nvPicPr>
            <p:cNvPr id="60" name="Grafik 59">
              <a:extLst>
                <a:ext uri="{FF2B5EF4-FFF2-40B4-BE49-F238E27FC236}">
                  <a16:creationId xmlns:a16="http://schemas.microsoft.com/office/drawing/2014/main" id="{C378CD43-F59F-815B-6631-A9907DADFCC4}"/>
                </a:ext>
              </a:extLst>
            </p:cNvPr>
            <p:cNvPicPr>
              <a:picLocks noChangeAspect="1"/>
            </p:cNvPicPr>
            <p:nvPr/>
          </p:nvPicPr>
          <p:blipFill>
            <a:blip r:embed="rId8"/>
            <a:stretch>
              <a:fillRect/>
            </a:stretch>
          </p:blipFill>
          <p:spPr>
            <a:xfrm>
              <a:off x="6929787" y="5677154"/>
              <a:ext cx="249173" cy="249174"/>
            </a:xfrm>
            <a:custGeom>
              <a:avLst/>
              <a:gdLst>
                <a:gd name="connsiteX0" fmla="*/ 0 w 249173"/>
                <a:gd name="connsiteY0" fmla="*/ 0 h 249174"/>
                <a:gd name="connsiteX1" fmla="*/ 249174 w 249173"/>
                <a:gd name="connsiteY1" fmla="*/ 0 h 249174"/>
                <a:gd name="connsiteX2" fmla="*/ 249174 w 249173"/>
                <a:gd name="connsiteY2" fmla="*/ 249174 h 249174"/>
                <a:gd name="connsiteX3" fmla="*/ 0 w 249173"/>
                <a:gd name="connsiteY3" fmla="*/ 249174 h 249174"/>
              </a:gdLst>
              <a:ahLst/>
              <a:cxnLst>
                <a:cxn ang="0">
                  <a:pos x="connsiteX0" y="connsiteY0"/>
                </a:cxn>
                <a:cxn ang="0">
                  <a:pos x="connsiteX1" y="connsiteY1"/>
                </a:cxn>
                <a:cxn ang="0">
                  <a:pos x="connsiteX2" y="connsiteY2"/>
                </a:cxn>
                <a:cxn ang="0">
                  <a:pos x="connsiteX3" y="connsiteY3"/>
                </a:cxn>
              </a:cxnLst>
              <a:rect l="l" t="t" r="r" b="b"/>
              <a:pathLst>
                <a:path w="249173" h="249174">
                  <a:moveTo>
                    <a:pt x="0" y="0"/>
                  </a:moveTo>
                  <a:lnTo>
                    <a:pt x="249174" y="0"/>
                  </a:lnTo>
                  <a:lnTo>
                    <a:pt x="249174" y="249174"/>
                  </a:lnTo>
                  <a:lnTo>
                    <a:pt x="0" y="249174"/>
                  </a:lnTo>
                  <a:close/>
                </a:path>
              </a:pathLst>
            </a:custGeom>
          </p:spPr>
        </p:pic>
        <p:sp>
          <p:nvSpPr>
            <p:cNvPr id="61" name="Freihandform: Form 60">
              <a:extLst>
                <a:ext uri="{FF2B5EF4-FFF2-40B4-BE49-F238E27FC236}">
                  <a16:creationId xmlns:a16="http://schemas.microsoft.com/office/drawing/2014/main" id="{EF5FC6C1-625A-6FED-A943-FE4A65B69977}"/>
                </a:ext>
              </a:extLst>
            </p:cNvPr>
            <p:cNvSpPr/>
            <p:nvPr/>
          </p:nvSpPr>
          <p:spPr>
            <a:xfrm>
              <a:off x="6516116" y="4939919"/>
              <a:ext cx="713232" cy="701802"/>
            </a:xfrm>
            <a:custGeom>
              <a:avLst/>
              <a:gdLst>
                <a:gd name="connsiteX0" fmla="*/ 572834 w 713232"/>
                <a:gd name="connsiteY0" fmla="*/ 0 h 701802"/>
                <a:gd name="connsiteX1" fmla="*/ 713232 w 713232"/>
                <a:gd name="connsiteY1" fmla="*/ 140398 h 701802"/>
                <a:gd name="connsiteX2" fmla="*/ 713232 w 713232"/>
                <a:gd name="connsiteY2" fmla="*/ 561403 h 701802"/>
                <a:gd name="connsiteX3" fmla="*/ 572834 w 713232"/>
                <a:gd name="connsiteY3" fmla="*/ 701802 h 701802"/>
                <a:gd name="connsiteX4" fmla="*/ 140398 w 713232"/>
                <a:gd name="connsiteY4" fmla="*/ 701802 h 701802"/>
                <a:gd name="connsiteX5" fmla="*/ 0 w 713232"/>
                <a:gd name="connsiteY5" fmla="*/ 561403 h 701802"/>
                <a:gd name="connsiteX6" fmla="*/ 0 w 713232"/>
                <a:gd name="connsiteY6" fmla="*/ 140398 h 701802"/>
                <a:gd name="connsiteX7" fmla="*/ 140398 w 713232"/>
                <a:gd name="connsiteY7" fmla="*/ 0 h 70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3232" h="701802">
                  <a:moveTo>
                    <a:pt x="572834" y="0"/>
                  </a:moveTo>
                  <a:cubicBezTo>
                    <a:pt x="650374" y="0"/>
                    <a:pt x="713232" y="62859"/>
                    <a:pt x="713232" y="140398"/>
                  </a:cubicBezTo>
                  <a:lnTo>
                    <a:pt x="713232" y="561403"/>
                  </a:lnTo>
                  <a:cubicBezTo>
                    <a:pt x="713232" y="638944"/>
                    <a:pt x="650374" y="701802"/>
                    <a:pt x="572834" y="701802"/>
                  </a:cubicBezTo>
                  <a:lnTo>
                    <a:pt x="140398" y="701802"/>
                  </a:lnTo>
                  <a:cubicBezTo>
                    <a:pt x="62858" y="701802"/>
                    <a:pt x="0" y="638943"/>
                    <a:pt x="0" y="561403"/>
                  </a:cubicBezTo>
                  <a:lnTo>
                    <a:pt x="0" y="140398"/>
                  </a:lnTo>
                  <a:cubicBezTo>
                    <a:pt x="0" y="62858"/>
                    <a:pt x="62858" y="0"/>
                    <a:pt x="140398" y="0"/>
                  </a:cubicBezTo>
                  <a:close/>
                </a:path>
              </a:pathLst>
            </a:custGeom>
            <a:solidFill>
              <a:srgbClr val="FFFFFF"/>
            </a:solidFill>
            <a:ln w="19050" cap="flat">
              <a:solidFill>
                <a:srgbClr val="82B366"/>
              </a:solidFill>
              <a:prstDash val="solid"/>
              <a:miter/>
            </a:ln>
          </p:spPr>
          <p:txBody>
            <a:bodyPr rtlCol="0" anchor="ctr"/>
            <a:lstStyle/>
            <a:p>
              <a:endParaRPr lang="de-DE"/>
            </a:p>
          </p:txBody>
        </p:sp>
        <p:pic>
          <p:nvPicPr>
            <p:cNvPr id="62" name="Grafik 61">
              <a:extLst>
                <a:ext uri="{FF2B5EF4-FFF2-40B4-BE49-F238E27FC236}">
                  <a16:creationId xmlns:a16="http://schemas.microsoft.com/office/drawing/2014/main" id="{DF3A52B5-2E3D-D400-64A9-DD475035227F}"/>
                </a:ext>
              </a:extLst>
            </p:cNvPr>
            <p:cNvPicPr>
              <a:picLocks noChangeAspect="1"/>
            </p:cNvPicPr>
            <p:nvPr/>
          </p:nvPicPr>
          <p:blipFill>
            <a:blip r:embed="rId19"/>
            <a:stretch>
              <a:fillRect/>
            </a:stretch>
          </p:blipFill>
          <p:spPr>
            <a:xfrm>
              <a:off x="6523831" y="5037931"/>
              <a:ext cx="695325" cy="557212"/>
            </a:xfrm>
            <a:custGeom>
              <a:avLst/>
              <a:gdLst>
                <a:gd name="connsiteX0" fmla="*/ -1 w 695325"/>
                <a:gd name="connsiteY0" fmla="*/ -1 h 557212"/>
                <a:gd name="connsiteX1" fmla="*/ 695325 w 695325"/>
                <a:gd name="connsiteY1" fmla="*/ -1 h 557212"/>
                <a:gd name="connsiteX2" fmla="*/ 695325 w 695325"/>
                <a:gd name="connsiteY2" fmla="*/ 557212 h 557212"/>
                <a:gd name="connsiteX3" fmla="*/ -1 w 695325"/>
                <a:gd name="connsiteY3" fmla="*/ 557212 h 557212"/>
              </a:gdLst>
              <a:ahLst/>
              <a:cxnLst>
                <a:cxn ang="0">
                  <a:pos x="connsiteX0" y="connsiteY0"/>
                </a:cxn>
                <a:cxn ang="0">
                  <a:pos x="connsiteX1" y="connsiteY1"/>
                </a:cxn>
                <a:cxn ang="0">
                  <a:pos x="connsiteX2" y="connsiteY2"/>
                </a:cxn>
                <a:cxn ang="0">
                  <a:pos x="connsiteX3" y="connsiteY3"/>
                </a:cxn>
              </a:cxnLst>
              <a:rect l="l" t="t" r="r" b="b"/>
              <a:pathLst>
                <a:path w="695325" h="557212">
                  <a:moveTo>
                    <a:pt x="-1" y="-1"/>
                  </a:moveTo>
                  <a:lnTo>
                    <a:pt x="695325" y="-1"/>
                  </a:lnTo>
                  <a:lnTo>
                    <a:pt x="695325" y="557212"/>
                  </a:lnTo>
                  <a:lnTo>
                    <a:pt x="-1" y="557212"/>
                  </a:lnTo>
                  <a:close/>
                </a:path>
              </a:pathLst>
            </a:custGeom>
          </p:spPr>
        </p:pic>
        <p:sp>
          <p:nvSpPr>
            <p:cNvPr id="63" name="Freihandform: Form 62">
              <a:extLst>
                <a:ext uri="{FF2B5EF4-FFF2-40B4-BE49-F238E27FC236}">
                  <a16:creationId xmlns:a16="http://schemas.microsoft.com/office/drawing/2014/main" id="{D5468150-21D9-4C4E-1E67-2EEC2127AAFB}"/>
                </a:ext>
              </a:extLst>
            </p:cNvPr>
            <p:cNvSpPr/>
            <p:nvPr/>
          </p:nvSpPr>
          <p:spPr>
            <a:xfrm>
              <a:off x="6516116" y="4238117"/>
              <a:ext cx="713232" cy="601598"/>
            </a:xfrm>
            <a:custGeom>
              <a:avLst/>
              <a:gdLst>
                <a:gd name="connsiteX0" fmla="*/ 592931 w 713232"/>
                <a:gd name="connsiteY0" fmla="*/ 0 h 601598"/>
                <a:gd name="connsiteX1" fmla="*/ 713232 w 713232"/>
                <a:gd name="connsiteY1" fmla="*/ 120301 h 601598"/>
                <a:gd name="connsiteX2" fmla="*/ 713232 w 713232"/>
                <a:gd name="connsiteY2" fmla="*/ 481298 h 601598"/>
                <a:gd name="connsiteX3" fmla="*/ 592931 w 713232"/>
                <a:gd name="connsiteY3" fmla="*/ 601599 h 601598"/>
                <a:gd name="connsiteX4" fmla="*/ 120301 w 713232"/>
                <a:gd name="connsiteY4" fmla="*/ 601599 h 601598"/>
                <a:gd name="connsiteX5" fmla="*/ 0 w 713232"/>
                <a:gd name="connsiteY5" fmla="*/ 481298 h 601598"/>
                <a:gd name="connsiteX6" fmla="*/ 0 w 713232"/>
                <a:gd name="connsiteY6" fmla="*/ 120301 h 601598"/>
                <a:gd name="connsiteX7" fmla="*/ 120301 w 713232"/>
                <a:gd name="connsiteY7" fmla="*/ 0 h 60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3232" h="601598">
                  <a:moveTo>
                    <a:pt x="592931" y="0"/>
                  </a:moveTo>
                  <a:cubicBezTo>
                    <a:pt x="659371" y="0"/>
                    <a:pt x="713232" y="53860"/>
                    <a:pt x="713232" y="120301"/>
                  </a:cubicBezTo>
                  <a:lnTo>
                    <a:pt x="713232" y="481298"/>
                  </a:lnTo>
                  <a:cubicBezTo>
                    <a:pt x="713232" y="547738"/>
                    <a:pt x="659371" y="601599"/>
                    <a:pt x="592931" y="601599"/>
                  </a:cubicBezTo>
                  <a:lnTo>
                    <a:pt x="120301" y="601599"/>
                  </a:lnTo>
                  <a:cubicBezTo>
                    <a:pt x="53861" y="601599"/>
                    <a:pt x="0" y="547739"/>
                    <a:pt x="0" y="481298"/>
                  </a:cubicBezTo>
                  <a:lnTo>
                    <a:pt x="0" y="120301"/>
                  </a:lnTo>
                  <a:cubicBezTo>
                    <a:pt x="0" y="53861"/>
                    <a:pt x="53861" y="0"/>
                    <a:pt x="120301" y="0"/>
                  </a:cubicBezTo>
                  <a:close/>
                </a:path>
              </a:pathLst>
            </a:custGeom>
            <a:solidFill>
              <a:srgbClr val="FFFFFF"/>
            </a:solidFill>
            <a:ln w="19050" cap="flat">
              <a:solidFill>
                <a:srgbClr val="82B366"/>
              </a:solidFill>
              <a:prstDash val="solid"/>
              <a:miter/>
            </a:ln>
          </p:spPr>
          <p:txBody>
            <a:bodyPr rtlCol="0" anchor="ctr"/>
            <a:lstStyle/>
            <a:p>
              <a:endParaRPr lang="de-DE"/>
            </a:p>
          </p:txBody>
        </p:sp>
        <p:pic>
          <p:nvPicPr>
            <p:cNvPr id="64" name="Grafik 63">
              <a:extLst>
                <a:ext uri="{FF2B5EF4-FFF2-40B4-BE49-F238E27FC236}">
                  <a16:creationId xmlns:a16="http://schemas.microsoft.com/office/drawing/2014/main" id="{7CD9CBDD-8B12-DEEF-B585-BCE40CB66554}"/>
                </a:ext>
              </a:extLst>
            </p:cNvPr>
            <p:cNvPicPr>
              <a:picLocks noChangeAspect="1"/>
            </p:cNvPicPr>
            <p:nvPr/>
          </p:nvPicPr>
          <p:blipFill>
            <a:blip r:embed="rId20"/>
            <a:stretch>
              <a:fillRect/>
            </a:stretch>
          </p:blipFill>
          <p:spPr>
            <a:xfrm>
              <a:off x="6523831" y="4285456"/>
              <a:ext cx="695325" cy="557212"/>
            </a:xfrm>
            <a:custGeom>
              <a:avLst/>
              <a:gdLst>
                <a:gd name="connsiteX0" fmla="*/ -1 w 695325"/>
                <a:gd name="connsiteY0" fmla="*/ -1 h 557212"/>
                <a:gd name="connsiteX1" fmla="*/ 695325 w 695325"/>
                <a:gd name="connsiteY1" fmla="*/ -1 h 557212"/>
                <a:gd name="connsiteX2" fmla="*/ 695325 w 695325"/>
                <a:gd name="connsiteY2" fmla="*/ 557212 h 557212"/>
                <a:gd name="connsiteX3" fmla="*/ -1 w 695325"/>
                <a:gd name="connsiteY3" fmla="*/ 557212 h 557212"/>
              </a:gdLst>
              <a:ahLst/>
              <a:cxnLst>
                <a:cxn ang="0">
                  <a:pos x="connsiteX0" y="connsiteY0"/>
                </a:cxn>
                <a:cxn ang="0">
                  <a:pos x="connsiteX1" y="connsiteY1"/>
                </a:cxn>
                <a:cxn ang="0">
                  <a:pos x="connsiteX2" y="connsiteY2"/>
                </a:cxn>
                <a:cxn ang="0">
                  <a:pos x="connsiteX3" y="connsiteY3"/>
                </a:cxn>
              </a:cxnLst>
              <a:rect l="l" t="t" r="r" b="b"/>
              <a:pathLst>
                <a:path w="695325" h="557212">
                  <a:moveTo>
                    <a:pt x="-1" y="-1"/>
                  </a:moveTo>
                  <a:lnTo>
                    <a:pt x="695325" y="-1"/>
                  </a:lnTo>
                  <a:lnTo>
                    <a:pt x="695325" y="557212"/>
                  </a:lnTo>
                  <a:lnTo>
                    <a:pt x="-1" y="557212"/>
                  </a:lnTo>
                  <a:close/>
                </a:path>
              </a:pathLst>
            </a:custGeom>
          </p:spPr>
        </p:pic>
        <p:sp>
          <p:nvSpPr>
            <p:cNvPr id="65" name="Freihandform: Form 64">
              <a:extLst>
                <a:ext uri="{FF2B5EF4-FFF2-40B4-BE49-F238E27FC236}">
                  <a16:creationId xmlns:a16="http://schemas.microsoft.com/office/drawing/2014/main" id="{F05C29F4-3077-6CE8-F6DE-F29542A24500}"/>
                </a:ext>
              </a:extLst>
            </p:cNvPr>
            <p:cNvSpPr/>
            <p:nvPr/>
          </p:nvSpPr>
          <p:spPr>
            <a:xfrm>
              <a:off x="7385844" y="1975644"/>
              <a:ext cx="2857500" cy="1071562"/>
            </a:xfrm>
            <a:custGeom>
              <a:avLst/>
              <a:gdLst>
                <a:gd name="connsiteX0" fmla="*/ 2696718 w 2857500"/>
                <a:gd name="connsiteY0" fmla="*/ 0 h 1071562"/>
                <a:gd name="connsiteX1" fmla="*/ 2857500 w 2857500"/>
                <a:gd name="connsiteY1" fmla="*/ 160782 h 1071562"/>
                <a:gd name="connsiteX2" fmla="*/ 2857500 w 2857500"/>
                <a:gd name="connsiteY2" fmla="*/ 910780 h 1071562"/>
                <a:gd name="connsiteX3" fmla="*/ 2696718 w 2857500"/>
                <a:gd name="connsiteY3" fmla="*/ 1071563 h 1071562"/>
                <a:gd name="connsiteX4" fmla="*/ 160782 w 2857500"/>
                <a:gd name="connsiteY4" fmla="*/ 1071563 h 1071562"/>
                <a:gd name="connsiteX5" fmla="*/ 0 w 2857500"/>
                <a:gd name="connsiteY5" fmla="*/ 910780 h 1071562"/>
                <a:gd name="connsiteX6" fmla="*/ 0 w 2857500"/>
                <a:gd name="connsiteY6" fmla="*/ 160782 h 1071562"/>
                <a:gd name="connsiteX7" fmla="*/ 160782 w 2857500"/>
                <a:gd name="connsiteY7" fmla="*/ 0 h 107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00" h="1071562">
                  <a:moveTo>
                    <a:pt x="2696718" y="0"/>
                  </a:moveTo>
                  <a:cubicBezTo>
                    <a:pt x="2785516" y="0"/>
                    <a:pt x="2857500" y="71985"/>
                    <a:pt x="2857500" y="160782"/>
                  </a:cubicBezTo>
                  <a:lnTo>
                    <a:pt x="2857500" y="910780"/>
                  </a:lnTo>
                  <a:cubicBezTo>
                    <a:pt x="2857500" y="999578"/>
                    <a:pt x="2785516" y="1071563"/>
                    <a:pt x="2696718" y="1071563"/>
                  </a:cubicBezTo>
                  <a:lnTo>
                    <a:pt x="160782" y="1071563"/>
                  </a:lnTo>
                  <a:cubicBezTo>
                    <a:pt x="71985" y="1071563"/>
                    <a:pt x="0" y="999578"/>
                    <a:pt x="0" y="910780"/>
                  </a:cubicBezTo>
                  <a:lnTo>
                    <a:pt x="0" y="160782"/>
                  </a:lnTo>
                  <a:cubicBezTo>
                    <a:pt x="0" y="71984"/>
                    <a:pt x="71985" y="0"/>
                    <a:pt x="160782" y="0"/>
                  </a:cubicBezTo>
                  <a:close/>
                </a:path>
              </a:pathLst>
            </a:custGeom>
            <a:solidFill>
              <a:srgbClr val="FFE6CC"/>
            </a:solidFill>
            <a:ln w="9525" cap="flat">
              <a:solidFill>
                <a:srgbClr val="D79B00"/>
              </a:solidFill>
              <a:prstDash val="solid"/>
              <a:miter/>
            </a:ln>
          </p:spPr>
          <p:txBody>
            <a:bodyPr rtlCol="0" anchor="ctr"/>
            <a:lstStyle/>
            <a:p>
              <a:endParaRPr lang="de-DE"/>
            </a:p>
          </p:txBody>
        </p:sp>
        <p:pic>
          <p:nvPicPr>
            <p:cNvPr id="66" name="Grafik 65">
              <a:extLst>
                <a:ext uri="{FF2B5EF4-FFF2-40B4-BE49-F238E27FC236}">
                  <a16:creationId xmlns:a16="http://schemas.microsoft.com/office/drawing/2014/main" id="{E2B7F0BD-8C1C-5D0C-A2CD-D96C1940B71F}"/>
                </a:ext>
              </a:extLst>
            </p:cNvPr>
            <p:cNvPicPr>
              <a:picLocks noChangeAspect="1"/>
            </p:cNvPicPr>
            <p:nvPr/>
          </p:nvPicPr>
          <p:blipFill>
            <a:blip r:embed="rId21"/>
            <a:stretch>
              <a:fillRect/>
            </a:stretch>
          </p:blipFill>
          <p:spPr>
            <a:xfrm>
              <a:off x="7381081" y="2775744"/>
              <a:ext cx="2733675" cy="352425"/>
            </a:xfrm>
            <a:custGeom>
              <a:avLst/>
              <a:gdLst>
                <a:gd name="connsiteX0" fmla="*/ -1 w 2733675"/>
                <a:gd name="connsiteY0" fmla="*/ -1 h 352425"/>
                <a:gd name="connsiteX1" fmla="*/ 2733675 w 2733675"/>
                <a:gd name="connsiteY1" fmla="*/ -1 h 352425"/>
                <a:gd name="connsiteX2" fmla="*/ 2733675 w 2733675"/>
                <a:gd name="connsiteY2" fmla="*/ 352425 h 352425"/>
                <a:gd name="connsiteX3" fmla="*/ -1 w 2733675"/>
                <a:gd name="connsiteY3" fmla="*/ 352425 h 352425"/>
              </a:gdLst>
              <a:ahLst/>
              <a:cxnLst>
                <a:cxn ang="0">
                  <a:pos x="connsiteX0" y="connsiteY0"/>
                </a:cxn>
                <a:cxn ang="0">
                  <a:pos x="connsiteX1" y="connsiteY1"/>
                </a:cxn>
                <a:cxn ang="0">
                  <a:pos x="connsiteX2" y="connsiteY2"/>
                </a:cxn>
                <a:cxn ang="0">
                  <a:pos x="connsiteX3" y="connsiteY3"/>
                </a:cxn>
              </a:cxnLst>
              <a:rect l="l" t="t" r="r" b="b"/>
              <a:pathLst>
                <a:path w="2733675" h="352425">
                  <a:moveTo>
                    <a:pt x="-1" y="-1"/>
                  </a:moveTo>
                  <a:lnTo>
                    <a:pt x="2733675" y="-1"/>
                  </a:lnTo>
                  <a:lnTo>
                    <a:pt x="2733675" y="352425"/>
                  </a:lnTo>
                  <a:lnTo>
                    <a:pt x="-1" y="352425"/>
                  </a:lnTo>
                  <a:close/>
                </a:path>
              </a:pathLst>
            </a:custGeom>
          </p:spPr>
        </p:pic>
        <p:sp>
          <p:nvSpPr>
            <p:cNvPr id="67" name="Freihandform: Form 66">
              <a:extLst>
                <a:ext uri="{FF2B5EF4-FFF2-40B4-BE49-F238E27FC236}">
                  <a16:creationId xmlns:a16="http://schemas.microsoft.com/office/drawing/2014/main" id="{B9B0280C-C226-544C-7CA8-C1C3F800E1AE}"/>
                </a:ext>
              </a:extLst>
            </p:cNvPr>
            <p:cNvSpPr/>
            <p:nvPr/>
          </p:nvSpPr>
          <p:spPr>
            <a:xfrm>
              <a:off x="7481094" y="2070894"/>
              <a:ext cx="1143000" cy="571500"/>
            </a:xfrm>
            <a:custGeom>
              <a:avLst/>
              <a:gdLst>
                <a:gd name="connsiteX0" fmla="*/ 1057275 w 1143000"/>
                <a:gd name="connsiteY0" fmla="*/ 0 h 571500"/>
                <a:gd name="connsiteX1" fmla="*/ 1143000 w 1143000"/>
                <a:gd name="connsiteY1" fmla="*/ 85725 h 571500"/>
                <a:gd name="connsiteX2" fmla="*/ 1143000 w 1143000"/>
                <a:gd name="connsiteY2" fmla="*/ 485775 h 571500"/>
                <a:gd name="connsiteX3" fmla="*/ 1057275 w 1143000"/>
                <a:gd name="connsiteY3" fmla="*/ 571500 h 571500"/>
                <a:gd name="connsiteX4" fmla="*/ 85725 w 1143000"/>
                <a:gd name="connsiteY4" fmla="*/ 571500 h 571500"/>
                <a:gd name="connsiteX5" fmla="*/ 0 w 1143000"/>
                <a:gd name="connsiteY5" fmla="*/ 485775 h 571500"/>
                <a:gd name="connsiteX6" fmla="*/ 0 w 1143000"/>
                <a:gd name="connsiteY6" fmla="*/ 85725 h 571500"/>
                <a:gd name="connsiteX7" fmla="*/ 85725 w 1143000"/>
                <a:gd name="connsiteY7"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0" h="571500">
                  <a:moveTo>
                    <a:pt x="1057275" y="0"/>
                  </a:moveTo>
                  <a:cubicBezTo>
                    <a:pt x="1104620" y="0"/>
                    <a:pt x="1143000" y="38380"/>
                    <a:pt x="1143000" y="85725"/>
                  </a:cubicBezTo>
                  <a:lnTo>
                    <a:pt x="1143000" y="485775"/>
                  </a:lnTo>
                  <a:cubicBezTo>
                    <a:pt x="1143000" y="533120"/>
                    <a:pt x="1104620" y="571500"/>
                    <a:pt x="1057275" y="571500"/>
                  </a:cubicBezTo>
                  <a:lnTo>
                    <a:pt x="85725" y="571500"/>
                  </a:lnTo>
                  <a:cubicBezTo>
                    <a:pt x="38380" y="571500"/>
                    <a:pt x="0" y="533120"/>
                    <a:pt x="0" y="485775"/>
                  </a:cubicBezTo>
                  <a:lnTo>
                    <a:pt x="0" y="85725"/>
                  </a:lnTo>
                  <a:cubicBezTo>
                    <a:pt x="0" y="38380"/>
                    <a:pt x="38380" y="0"/>
                    <a:pt x="85725" y="0"/>
                  </a:cubicBezTo>
                  <a:close/>
                </a:path>
              </a:pathLst>
            </a:custGeom>
            <a:solidFill>
              <a:srgbClr val="FFFFFF"/>
            </a:solidFill>
            <a:ln w="9525" cap="flat">
              <a:solidFill>
                <a:srgbClr val="000000"/>
              </a:solidFill>
              <a:custDash>
                <a:ds d="225000" sp="225000"/>
              </a:custDash>
              <a:miter/>
            </a:ln>
          </p:spPr>
          <p:txBody>
            <a:bodyPr rtlCol="0" anchor="ctr"/>
            <a:lstStyle/>
            <a:p>
              <a:endParaRPr lang="de-DE"/>
            </a:p>
          </p:txBody>
        </p:sp>
        <p:pic>
          <p:nvPicPr>
            <p:cNvPr id="68" name="Grafik 67">
              <a:extLst>
                <a:ext uri="{FF2B5EF4-FFF2-40B4-BE49-F238E27FC236}">
                  <a16:creationId xmlns:a16="http://schemas.microsoft.com/office/drawing/2014/main" id="{F72731DB-67AE-EFBD-7B62-035E3B55D236}"/>
                </a:ext>
              </a:extLst>
            </p:cNvPr>
            <p:cNvPicPr>
              <a:picLocks noChangeAspect="1"/>
            </p:cNvPicPr>
            <p:nvPr/>
          </p:nvPicPr>
          <p:blipFill>
            <a:blip r:embed="rId22"/>
            <a:stretch>
              <a:fillRect/>
            </a:stretch>
          </p:blipFill>
          <p:spPr>
            <a:xfrm>
              <a:off x="7485856" y="2104231"/>
              <a:ext cx="1123950" cy="609600"/>
            </a:xfrm>
            <a:custGeom>
              <a:avLst/>
              <a:gdLst>
                <a:gd name="connsiteX0" fmla="*/ -1 w 1123950"/>
                <a:gd name="connsiteY0" fmla="*/ -1 h 609600"/>
                <a:gd name="connsiteX1" fmla="*/ 1123950 w 1123950"/>
                <a:gd name="connsiteY1" fmla="*/ -1 h 609600"/>
                <a:gd name="connsiteX2" fmla="*/ 1123950 w 1123950"/>
                <a:gd name="connsiteY2" fmla="*/ 609600 h 609600"/>
                <a:gd name="connsiteX3" fmla="*/ -1 w 1123950"/>
                <a:gd name="connsiteY3" fmla="*/ 609600 h 609600"/>
              </a:gdLst>
              <a:ahLst/>
              <a:cxnLst>
                <a:cxn ang="0">
                  <a:pos x="connsiteX0" y="connsiteY0"/>
                </a:cxn>
                <a:cxn ang="0">
                  <a:pos x="connsiteX1" y="connsiteY1"/>
                </a:cxn>
                <a:cxn ang="0">
                  <a:pos x="connsiteX2" y="connsiteY2"/>
                </a:cxn>
                <a:cxn ang="0">
                  <a:pos x="connsiteX3" y="connsiteY3"/>
                </a:cxn>
              </a:cxnLst>
              <a:rect l="l" t="t" r="r" b="b"/>
              <a:pathLst>
                <a:path w="1123950" h="609600">
                  <a:moveTo>
                    <a:pt x="-1" y="-1"/>
                  </a:moveTo>
                  <a:lnTo>
                    <a:pt x="1123950" y="-1"/>
                  </a:lnTo>
                  <a:lnTo>
                    <a:pt x="1123950" y="609600"/>
                  </a:lnTo>
                  <a:lnTo>
                    <a:pt x="-1" y="609600"/>
                  </a:lnTo>
                  <a:close/>
                </a:path>
              </a:pathLst>
            </a:custGeom>
          </p:spPr>
        </p:pic>
        <p:pic>
          <p:nvPicPr>
            <p:cNvPr id="69" name="Grafik 68">
              <a:extLst>
                <a:ext uri="{FF2B5EF4-FFF2-40B4-BE49-F238E27FC236}">
                  <a16:creationId xmlns:a16="http://schemas.microsoft.com/office/drawing/2014/main" id="{BB52EC76-E91A-D698-2493-5DA302669661}"/>
                </a:ext>
              </a:extLst>
            </p:cNvPr>
            <p:cNvPicPr>
              <a:picLocks noChangeAspect="1"/>
            </p:cNvPicPr>
            <p:nvPr/>
          </p:nvPicPr>
          <p:blipFill>
            <a:blip r:embed="rId8"/>
            <a:stretch>
              <a:fillRect/>
            </a:stretch>
          </p:blipFill>
          <p:spPr>
            <a:xfrm>
              <a:off x="7476331" y="2709069"/>
              <a:ext cx="285750" cy="285750"/>
            </a:xfrm>
            <a:custGeom>
              <a:avLst/>
              <a:gdLst>
                <a:gd name="connsiteX0" fmla="*/ 0 w 285750"/>
                <a:gd name="connsiteY0" fmla="*/ 0 h 285750"/>
                <a:gd name="connsiteX1" fmla="*/ 285750 w 285750"/>
                <a:gd name="connsiteY1" fmla="*/ 0 h 285750"/>
                <a:gd name="connsiteX2" fmla="*/ 285750 w 285750"/>
                <a:gd name="connsiteY2" fmla="*/ 285750 h 285750"/>
                <a:gd name="connsiteX3" fmla="*/ 0 w 285750"/>
                <a:gd name="connsiteY3" fmla="*/ 285750 h 285750"/>
              </a:gdLst>
              <a:ahLst/>
              <a:cxnLst>
                <a:cxn ang="0">
                  <a:pos x="connsiteX0" y="connsiteY0"/>
                </a:cxn>
                <a:cxn ang="0">
                  <a:pos x="connsiteX1" y="connsiteY1"/>
                </a:cxn>
                <a:cxn ang="0">
                  <a:pos x="connsiteX2" y="connsiteY2"/>
                </a:cxn>
                <a:cxn ang="0">
                  <a:pos x="connsiteX3" y="connsiteY3"/>
                </a:cxn>
              </a:cxnLst>
              <a:rect l="l" t="t" r="r" b="b"/>
              <a:pathLst>
                <a:path w="285750" h="285750">
                  <a:moveTo>
                    <a:pt x="0" y="0"/>
                  </a:moveTo>
                  <a:lnTo>
                    <a:pt x="285750" y="0"/>
                  </a:lnTo>
                  <a:lnTo>
                    <a:pt x="285750" y="285750"/>
                  </a:lnTo>
                  <a:lnTo>
                    <a:pt x="0" y="285750"/>
                  </a:lnTo>
                  <a:close/>
                </a:path>
              </a:pathLst>
            </a:custGeom>
          </p:spPr>
        </p:pic>
        <p:sp>
          <p:nvSpPr>
            <p:cNvPr id="70" name="Freihandform: Form 69">
              <a:extLst>
                <a:ext uri="{FF2B5EF4-FFF2-40B4-BE49-F238E27FC236}">
                  <a16:creationId xmlns:a16="http://schemas.microsoft.com/office/drawing/2014/main" id="{39FC4E62-85D2-007C-338A-EE80B4ADFA75}"/>
                </a:ext>
              </a:extLst>
            </p:cNvPr>
            <p:cNvSpPr/>
            <p:nvPr/>
          </p:nvSpPr>
          <p:spPr>
            <a:xfrm>
              <a:off x="8719344" y="2070894"/>
              <a:ext cx="666750" cy="571500"/>
            </a:xfrm>
            <a:custGeom>
              <a:avLst/>
              <a:gdLst>
                <a:gd name="connsiteX0" fmla="*/ 581025 w 666750"/>
                <a:gd name="connsiteY0" fmla="*/ 0 h 571500"/>
                <a:gd name="connsiteX1" fmla="*/ 666750 w 666750"/>
                <a:gd name="connsiteY1" fmla="*/ 85725 h 571500"/>
                <a:gd name="connsiteX2" fmla="*/ 666750 w 666750"/>
                <a:gd name="connsiteY2" fmla="*/ 485775 h 571500"/>
                <a:gd name="connsiteX3" fmla="*/ 581025 w 666750"/>
                <a:gd name="connsiteY3" fmla="*/ 571500 h 571500"/>
                <a:gd name="connsiteX4" fmla="*/ 85725 w 666750"/>
                <a:gd name="connsiteY4" fmla="*/ 571500 h 571500"/>
                <a:gd name="connsiteX5" fmla="*/ 0 w 666750"/>
                <a:gd name="connsiteY5" fmla="*/ 485775 h 571500"/>
                <a:gd name="connsiteX6" fmla="*/ 0 w 666750"/>
                <a:gd name="connsiteY6" fmla="*/ 85725 h 571500"/>
                <a:gd name="connsiteX7" fmla="*/ 85725 w 666750"/>
                <a:gd name="connsiteY7"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0" h="571500">
                  <a:moveTo>
                    <a:pt x="581025" y="0"/>
                  </a:moveTo>
                  <a:cubicBezTo>
                    <a:pt x="628370" y="0"/>
                    <a:pt x="666750" y="38380"/>
                    <a:pt x="666750" y="85725"/>
                  </a:cubicBezTo>
                  <a:lnTo>
                    <a:pt x="666750" y="485775"/>
                  </a:lnTo>
                  <a:cubicBezTo>
                    <a:pt x="666750" y="533120"/>
                    <a:pt x="628370" y="571500"/>
                    <a:pt x="581025" y="571500"/>
                  </a:cubicBezTo>
                  <a:lnTo>
                    <a:pt x="85725" y="571500"/>
                  </a:lnTo>
                  <a:cubicBezTo>
                    <a:pt x="38380" y="571500"/>
                    <a:pt x="0" y="533120"/>
                    <a:pt x="0" y="485775"/>
                  </a:cubicBezTo>
                  <a:lnTo>
                    <a:pt x="0" y="85725"/>
                  </a:lnTo>
                  <a:cubicBezTo>
                    <a:pt x="0" y="38380"/>
                    <a:pt x="38380" y="0"/>
                    <a:pt x="85725" y="0"/>
                  </a:cubicBezTo>
                  <a:close/>
                </a:path>
              </a:pathLst>
            </a:custGeom>
            <a:solidFill>
              <a:srgbClr val="FFFFFF"/>
            </a:solidFill>
            <a:ln w="9525" cap="flat">
              <a:solidFill>
                <a:srgbClr val="000000"/>
              </a:solidFill>
              <a:custDash>
                <a:ds d="225000" sp="225000"/>
              </a:custDash>
              <a:miter/>
            </a:ln>
          </p:spPr>
          <p:txBody>
            <a:bodyPr rtlCol="0" anchor="ctr"/>
            <a:lstStyle/>
            <a:p>
              <a:endParaRPr lang="de-DE"/>
            </a:p>
          </p:txBody>
        </p:sp>
        <p:pic>
          <p:nvPicPr>
            <p:cNvPr id="71" name="Grafik 70">
              <a:extLst>
                <a:ext uri="{FF2B5EF4-FFF2-40B4-BE49-F238E27FC236}">
                  <a16:creationId xmlns:a16="http://schemas.microsoft.com/office/drawing/2014/main" id="{FFE0E37A-7BC2-7D7D-608F-988BF54E0712}"/>
                </a:ext>
              </a:extLst>
            </p:cNvPr>
            <p:cNvPicPr>
              <a:picLocks noChangeAspect="1"/>
            </p:cNvPicPr>
            <p:nvPr/>
          </p:nvPicPr>
          <p:blipFill>
            <a:blip r:embed="rId23"/>
            <a:stretch>
              <a:fillRect/>
            </a:stretch>
          </p:blipFill>
          <p:spPr>
            <a:xfrm>
              <a:off x="8724106" y="2232819"/>
              <a:ext cx="647700" cy="352425"/>
            </a:xfrm>
            <a:custGeom>
              <a:avLst/>
              <a:gdLst>
                <a:gd name="connsiteX0" fmla="*/ -1 w 647700"/>
                <a:gd name="connsiteY0" fmla="*/ -1 h 352425"/>
                <a:gd name="connsiteX1" fmla="*/ 647700 w 647700"/>
                <a:gd name="connsiteY1" fmla="*/ -1 h 352425"/>
                <a:gd name="connsiteX2" fmla="*/ 647700 w 647700"/>
                <a:gd name="connsiteY2" fmla="*/ 352425 h 352425"/>
                <a:gd name="connsiteX3" fmla="*/ -1 w 647700"/>
                <a:gd name="connsiteY3" fmla="*/ 352425 h 352425"/>
              </a:gdLst>
              <a:ahLst/>
              <a:cxnLst>
                <a:cxn ang="0">
                  <a:pos x="connsiteX0" y="connsiteY0"/>
                </a:cxn>
                <a:cxn ang="0">
                  <a:pos x="connsiteX1" y="connsiteY1"/>
                </a:cxn>
                <a:cxn ang="0">
                  <a:pos x="connsiteX2" y="connsiteY2"/>
                </a:cxn>
                <a:cxn ang="0">
                  <a:pos x="connsiteX3" y="connsiteY3"/>
                </a:cxn>
              </a:cxnLst>
              <a:rect l="l" t="t" r="r" b="b"/>
              <a:pathLst>
                <a:path w="647700" h="352425">
                  <a:moveTo>
                    <a:pt x="-1" y="-1"/>
                  </a:moveTo>
                  <a:lnTo>
                    <a:pt x="647700" y="-1"/>
                  </a:lnTo>
                  <a:lnTo>
                    <a:pt x="647700" y="352425"/>
                  </a:lnTo>
                  <a:lnTo>
                    <a:pt x="-1" y="352425"/>
                  </a:lnTo>
                  <a:close/>
                </a:path>
              </a:pathLst>
            </a:custGeom>
          </p:spPr>
        </p:pic>
        <p:sp>
          <p:nvSpPr>
            <p:cNvPr id="72" name="Freihandform: Form 71">
              <a:extLst>
                <a:ext uri="{FF2B5EF4-FFF2-40B4-BE49-F238E27FC236}">
                  <a16:creationId xmlns:a16="http://schemas.microsoft.com/office/drawing/2014/main" id="{FB70A4B8-4272-419A-2B6B-731D7E6D1F6D}"/>
                </a:ext>
              </a:extLst>
            </p:cNvPr>
            <p:cNvSpPr/>
            <p:nvPr/>
          </p:nvSpPr>
          <p:spPr>
            <a:xfrm>
              <a:off x="9481344" y="2070894"/>
              <a:ext cx="695325" cy="571500"/>
            </a:xfrm>
            <a:custGeom>
              <a:avLst/>
              <a:gdLst>
                <a:gd name="connsiteX0" fmla="*/ 609600 w 695325"/>
                <a:gd name="connsiteY0" fmla="*/ 0 h 571500"/>
                <a:gd name="connsiteX1" fmla="*/ 695325 w 695325"/>
                <a:gd name="connsiteY1" fmla="*/ 85725 h 571500"/>
                <a:gd name="connsiteX2" fmla="*/ 695325 w 695325"/>
                <a:gd name="connsiteY2" fmla="*/ 485775 h 571500"/>
                <a:gd name="connsiteX3" fmla="*/ 609600 w 695325"/>
                <a:gd name="connsiteY3" fmla="*/ 571500 h 571500"/>
                <a:gd name="connsiteX4" fmla="*/ 85725 w 695325"/>
                <a:gd name="connsiteY4" fmla="*/ 571500 h 571500"/>
                <a:gd name="connsiteX5" fmla="*/ 0 w 695325"/>
                <a:gd name="connsiteY5" fmla="*/ 485775 h 571500"/>
                <a:gd name="connsiteX6" fmla="*/ 0 w 695325"/>
                <a:gd name="connsiteY6" fmla="*/ 85725 h 571500"/>
                <a:gd name="connsiteX7" fmla="*/ 85725 w 695325"/>
                <a:gd name="connsiteY7"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5325" h="571500">
                  <a:moveTo>
                    <a:pt x="609600" y="0"/>
                  </a:moveTo>
                  <a:cubicBezTo>
                    <a:pt x="656945" y="0"/>
                    <a:pt x="695325" y="38380"/>
                    <a:pt x="695325" y="85725"/>
                  </a:cubicBezTo>
                  <a:lnTo>
                    <a:pt x="695325" y="485775"/>
                  </a:lnTo>
                  <a:cubicBezTo>
                    <a:pt x="695325" y="533120"/>
                    <a:pt x="656945" y="571500"/>
                    <a:pt x="609600" y="571500"/>
                  </a:cubicBezTo>
                  <a:lnTo>
                    <a:pt x="85725" y="571500"/>
                  </a:lnTo>
                  <a:cubicBezTo>
                    <a:pt x="38380" y="571500"/>
                    <a:pt x="0" y="533120"/>
                    <a:pt x="0" y="485775"/>
                  </a:cubicBezTo>
                  <a:lnTo>
                    <a:pt x="0" y="85725"/>
                  </a:lnTo>
                  <a:cubicBezTo>
                    <a:pt x="0" y="38380"/>
                    <a:pt x="38380" y="0"/>
                    <a:pt x="85725" y="0"/>
                  </a:cubicBezTo>
                  <a:close/>
                </a:path>
              </a:pathLst>
            </a:custGeom>
            <a:solidFill>
              <a:srgbClr val="FFFFFF"/>
            </a:solidFill>
            <a:ln w="9525" cap="flat">
              <a:solidFill>
                <a:srgbClr val="000000"/>
              </a:solidFill>
              <a:custDash>
                <a:ds d="225000" sp="225000"/>
              </a:custDash>
              <a:miter/>
            </a:ln>
          </p:spPr>
          <p:txBody>
            <a:bodyPr rtlCol="0" anchor="ctr"/>
            <a:lstStyle/>
            <a:p>
              <a:endParaRPr lang="de-DE"/>
            </a:p>
          </p:txBody>
        </p:sp>
        <p:pic>
          <p:nvPicPr>
            <p:cNvPr id="73" name="Grafik 72">
              <a:extLst>
                <a:ext uri="{FF2B5EF4-FFF2-40B4-BE49-F238E27FC236}">
                  <a16:creationId xmlns:a16="http://schemas.microsoft.com/office/drawing/2014/main" id="{93101BB1-5D2E-80D7-0AD7-68F92D843E76}"/>
                </a:ext>
              </a:extLst>
            </p:cNvPr>
            <p:cNvPicPr>
              <a:picLocks noChangeAspect="1"/>
            </p:cNvPicPr>
            <p:nvPr/>
          </p:nvPicPr>
          <p:blipFill>
            <a:blip r:embed="rId24"/>
            <a:stretch>
              <a:fillRect/>
            </a:stretch>
          </p:blipFill>
          <p:spPr>
            <a:xfrm>
              <a:off x="9486106" y="2232819"/>
              <a:ext cx="676275" cy="352425"/>
            </a:xfrm>
            <a:custGeom>
              <a:avLst/>
              <a:gdLst>
                <a:gd name="connsiteX0" fmla="*/ -1 w 676275"/>
                <a:gd name="connsiteY0" fmla="*/ -1 h 352425"/>
                <a:gd name="connsiteX1" fmla="*/ 676275 w 676275"/>
                <a:gd name="connsiteY1" fmla="*/ -1 h 352425"/>
                <a:gd name="connsiteX2" fmla="*/ 676275 w 676275"/>
                <a:gd name="connsiteY2" fmla="*/ 352425 h 352425"/>
                <a:gd name="connsiteX3" fmla="*/ -1 w 676275"/>
                <a:gd name="connsiteY3" fmla="*/ 352425 h 352425"/>
              </a:gdLst>
              <a:ahLst/>
              <a:cxnLst>
                <a:cxn ang="0">
                  <a:pos x="connsiteX0" y="connsiteY0"/>
                </a:cxn>
                <a:cxn ang="0">
                  <a:pos x="connsiteX1" y="connsiteY1"/>
                </a:cxn>
                <a:cxn ang="0">
                  <a:pos x="connsiteX2" y="connsiteY2"/>
                </a:cxn>
                <a:cxn ang="0">
                  <a:pos x="connsiteX3" y="connsiteY3"/>
                </a:cxn>
              </a:cxnLst>
              <a:rect l="l" t="t" r="r" b="b"/>
              <a:pathLst>
                <a:path w="676275" h="352425">
                  <a:moveTo>
                    <a:pt x="-1" y="-1"/>
                  </a:moveTo>
                  <a:lnTo>
                    <a:pt x="676275" y="-1"/>
                  </a:lnTo>
                  <a:lnTo>
                    <a:pt x="676275" y="352425"/>
                  </a:lnTo>
                  <a:lnTo>
                    <a:pt x="-1" y="352425"/>
                  </a:lnTo>
                  <a:close/>
                </a:path>
              </a:pathLst>
            </a:custGeom>
          </p:spPr>
        </p:pic>
        <p:sp>
          <p:nvSpPr>
            <p:cNvPr id="74" name="Freihandform: Form 73">
              <a:extLst>
                <a:ext uri="{FF2B5EF4-FFF2-40B4-BE49-F238E27FC236}">
                  <a16:creationId xmlns:a16="http://schemas.microsoft.com/office/drawing/2014/main" id="{3A512019-2161-19F6-E114-AEA4D77F33FC}"/>
                </a:ext>
              </a:extLst>
            </p:cNvPr>
            <p:cNvSpPr/>
            <p:nvPr/>
          </p:nvSpPr>
          <p:spPr>
            <a:xfrm>
              <a:off x="7385844" y="3528219"/>
              <a:ext cx="2857500" cy="1071562"/>
            </a:xfrm>
            <a:custGeom>
              <a:avLst/>
              <a:gdLst>
                <a:gd name="connsiteX0" fmla="*/ 2696718 w 2857500"/>
                <a:gd name="connsiteY0" fmla="*/ 0 h 1071562"/>
                <a:gd name="connsiteX1" fmla="*/ 2857500 w 2857500"/>
                <a:gd name="connsiteY1" fmla="*/ 160782 h 1071562"/>
                <a:gd name="connsiteX2" fmla="*/ 2857500 w 2857500"/>
                <a:gd name="connsiteY2" fmla="*/ 910780 h 1071562"/>
                <a:gd name="connsiteX3" fmla="*/ 2696718 w 2857500"/>
                <a:gd name="connsiteY3" fmla="*/ 1071563 h 1071562"/>
                <a:gd name="connsiteX4" fmla="*/ 160782 w 2857500"/>
                <a:gd name="connsiteY4" fmla="*/ 1071563 h 1071562"/>
                <a:gd name="connsiteX5" fmla="*/ 0 w 2857500"/>
                <a:gd name="connsiteY5" fmla="*/ 910780 h 1071562"/>
                <a:gd name="connsiteX6" fmla="*/ 0 w 2857500"/>
                <a:gd name="connsiteY6" fmla="*/ 160782 h 1071562"/>
                <a:gd name="connsiteX7" fmla="*/ 160782 w 2857500"/>
                <a:gd name="connsiteY7" fmla="*/ 0 h 107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00" h="1071562">
                  <a:moveTo>
                    <a:pt x="2696718" y="0"/>
                  </a:moveTo>
                  <a:cubicBezTo>
                    <a:pt x="2785516" y="0"/>
                    <a:pt x="2857500" y="71985"/>
                    <a:pt x="2857500" y="160782"/>
                  </a:cubicBezTo>
                  <a:lnTo>
                    <a:pt x="2857500" y="910780"/>
                  </a:lnTo>
                  <a:cubicBezTo>
                    <a:pt x="2857500" y="999578"/>
                    <a:pt x="2785516" y="1071563"/>
                    <a:pt x="2696718" y="1071563"/>
                  </a:cubicBezTo>
                  <a:lnTo>
                    <a:pt x="160782" y="1071563"/>
                  </a:lnTo>
                  <a:cubicBezTo>
                    <a:pt x="71985" y="1071563"/>
                    <a:pt x="0" y="999578"/>
                    <a:pt x="0" y="910780"/>
                  </a:cubicBezTo>
                  <a:lnTo>
                    <a:pt x="0" y="160782"/>
                  </a:lnTo>
                  <a:cubicBezTo>
                    <a:pt x="0" y="71984"/>
                    <a:pt x="71985" y="0"/>
                    <a:pt x="160782" y="0"/>
                  </a:cubicBezTo>
                  <a:close/>
                </a:path>
              </a:pathLst>
            </a:custGeom>
            <a:solidFill>
              <a:srgbClr val="FFE6CC"/>
            </a:solidFill>
            <a:ln w="9525" cap="flat">
              <a:solidFill>
                <a:srgbClr val="D79B00"/>
              </a:solidFill>
              <a:prstDash val="solid"/>
              <a:miter/>
            </a:ln>
          </p:spPr>
          <p:txBody>
            <a:bodyPr rtlCol="0" anchor="ctr"/>
            <a:lstStyle/>
            <a:p>
              <a:endParaRPr lang="de-DE"/>
            </a:p>
          </p:txBody>
        </p:sp>
        <p:pic>
          <p:nvPicPr>
            <p:cNvPr id="75" name="Grafik 74">
              <a:extLst>
                <a:ext uri="{FF2B5EF4-FFF2-40B4-BE49-F238E27FC236}">
                  <a16:creationId xmlns:a16="http://schemas.microsoft.com/office/drawing/2014/main" id="{9DE06F3D-05D5-6E9A-45C3-1FE79BB7A51E}"/>
                </a:ext>
              </a:extLst>
            </p:cNvPr>
            <p:cNvPicPr>
              <a:picLocks noChangeAspect="1"/>
            </p:cNvPicPr>
            <p:nvPr/>
          </p:nvPicPr>
          <p:blipFill>
            <a:blip r:embed="rId21"/>
            <a:stretch>
              <a:fillRect/>
            </a:stretch>
          </p:blipFill>
          <p:spPr>
            <a:xfrm>
              <a:off x="7381081" y="4275931"/>
              <a:ext cx="2733675" cy="352425"/>
            </a:xfrm>
            <a:custGeom>
              <a:avLst/>
              <a:gdLst>
                <a:gd name="connsiteX0" fmla="*/ -1 w 2733675"/>
                <a:gd name="connsiteY0" fmla="*/ -1 h 352425"/>
                <a:gd name="connsiteX1" fmla="*/ 2733675 w 2733675"/>
                <a:gd name="connsiteY1" fmla="*/ -1 h 352425"/>
                <a:gd name="connsiteX2" fmla="*/ 2733675 w 2733675"/>
                <a:gd name="connsiteY2" fmla="*/ 352425 h 352425"/>
                <a:gd name="connsiteX3" fmla="*/ -1 w 2733675"/>
                <a:gd name="connsiteY3" fmla="*/ 352425 h 352425"/>
              </a:gdLst>
              <a:ahLst/>
              <a:cxnLst>
                <a:cxn ang="0">
                  <a:pos x="connsiteX0" y="connsiteY0"/>
                </a:cxn>
                <a:cxn ang="0">
                  <a:pos x="connsiteX1" y="connsiteY1"/>
                </a:cxn>
                <a:cxn ang="0">
                  <a:pos x="connsiteX2" y="connsiteY2"/>
                </a:cxn>
                <a:cxn ang="0">
                  <a:pos x="connsiteX3" y="connsiteY3"/>
                </a:cxn>
              </a:cxnLst>
              <a:rect l="l" t="t" r="r" b="b"/>
              <a:pathLst>
                <a:path w="2733675" h="352425">
                  <a:moveTo>
                    <a:pt x="-1" y="-1"/>
                  </a:moveTo>
                  <a:lnTo>
                    <a:pt x="2733675" y="-1"/>
                  </a:lnTo>
                  <a:lnTo>
                    <a:pt x="2733675" y="352425"/>
                  </a:lnTo>
                  <a:lnTo>
                    <a:pt x="-1" y="352425"/>
                  </a:lnTo>
                  <a:close/>
                </a:path>
              </a:pathLst>
            </a:custGeom>
          </p:spPr>
        </p:pic>
        <p:sp>
          <p:nvSpPr>
            <p:cNvPr id="76" name="Freihandform: Form 75">
              <a:extLst>
                <a:ext uri="{FF2B5EF4-FFF2-40B4-BE49-F238E27FC236}">
                  <a16:creationId xmlns:a16="http://schemas.microsoft.com/office/drawing/2014/main" id="{7E98C649-01FA-048C-E0FD-83916217F3BA}"/>
                </a:ext>
              </a:extLst>
            </p:cNvPr>
            <p:cNvSpPr/>
            <p:nvPr/>
          </p:nvSpPr>
          <p:spPr>
            <a:xfrm>
              <a:off x="7481094" y="3623469"/>
              <a:ext cx="1143000" cy="571500"/>
            </a:xfrm>
            <a:custGeom>
              <a:avLst/>
              <a:gdLst>
                <a:gd name="connsiteX0" fmla="*/ 1057275 w 1143000"/>
                <a:gd name="connsiteY0" fmla="*/ 0 h 571500"/>
                <a:gd name="connsiteX1" fmla="*/ 1143000 w 1143000"/>
                <a:gd name="connsiteY1" fmla="*/ 85725 h 571500"/>
                <a:gd name="connsiteX2" fmla="*/ 1143000 w 1143000"/>
                <a:gd name="connsiteY2" fmla="*/ 485775 h 571500"/>
                <a:gd name="connsiteX3" fmla="*/ 1057275 w 1143000"/>
                <a:gd name="connsiteY3" fmla="*/ 571500 h 571500"/>
                <a:gd name="connsiteX4" fmla="*/ 85725 w 1143000"/>
                <a:gd name="connsiteY4" fmla="*/ 571500 h 571500"/>
                <a:gd name="connsiteX5" fmla="*/ 0 w 1143000"/>
                <a:gd name="connsiteY5" fmla="*/ 485775 h 571500"/>
                <a:gd name="connsiteX6" fmla="*/ 0 w 1143000"/>
                <a:gd name="connsiteY6" fmla="*/ 85725 h 571500"/>
                <a:gd name="connsiteX7" fmla="*/ 85725 w 1143000"/>
                <a:gd name="connsiteY7"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0" h="571500">
                  <a:moveTo>
                    <a:pt x="1057275" y="0"/>
                  </a:moveTo>
                  <a:cubicBezTo>
                    <a:pt x="1104620" y="0"/>
                    <a:pt x="1143000" y="38380"/>
                    <a:pt x="1143000" y="85725"/>
                  </a:cubicBezTo>
                  <a:lnTo>
                    <a:pt x="1143000" y="485775"/>
                  </a:lnTo>
                  <a:cubicBezTo>
                    <a:pt x="1143000" y="533120"/>
                    <a:pt x="1104620" y="571500"/>
                    <a:pt x="1057275" y="571500"/>
                  </a:cubicBezTo>
                  <a:lnTo>
                    <a:pt x="85725" y="571500"/>
                  </a:lnTo>
                  <a:cubicBezTo>
                    <a:pt x="38380" y="571500"/>
                    <a:pt x="0" y="533120"/>
                    <a:pt x="0" y="485775"/>
                  </a:cubicBezTo>
                  <a:lnTo>
                    <a:pt x="0" y="85725"/>
                  </a:lnTo>
                  <a:cubicBezTo>
                    <a:pt x="0" y="38380"/>
                    <a:pt x="38380" y="0"/>
                    <a:pt x="85725" y="0"/>
                  </a:cubicBezTo>
                  <a:close/>
                </a:path>
              </a:pathLst>
            </a:custGeom>
            <a:solidFill>
              <a:srgbClr val="FFFFFF"/>
            </a:solidFill>
            <a:ln w="9525" cap="flat">
              <a:solidFill>
                <a:srgbClr val="000000"/>
              </a:solidFill>
              <a:custDash>
                <a:ds d="225000" sp="225000"/>
              </a:custDash>
              <a:miter/>
            </a:ln>
          </p:spPr>
          <p:txBody>
            <a:bodyPr rtlCol="0" anchor="ctr"/>
            <a:lstStyle/>
            <a:p>
              <a:endParaRPr lang="de-DE"/>
            </a:p>
          </p:txBody>
        </p:sp>
        <p:pic>
          <p:nvPicPr>
            <p:cNvPr id="77" name="Grafik 76">
              <a:extLst>
                <a:ext uri="{FF2B5EF4-FFF2-40B4-BE49-F238E27FC236}">
                  <a16:creationId xmlns:a16="http://schemas.microsoft.com/office/drawing/2014/main" id="{C405CDC1-CEDE-3B2D-DAD1-E8D76C4B1950}"/>
                </a:ext>
              </a:extLst>
            </p:cNvPr>
            <p:cNvPicPr>
              <a:picLocks noChangeAspect="1"/>
            </p:cNvPicPr>
            <p:nvPr/>
          </p:nvPicPr>
          <p:blipFill>
            <a:blip r:embed="rId22"/>
            <a:stretch>
              <a:fillRect/>
            </a:stretch>
          </p:blipFill>
          <p:spPr>
            <a:xfrm>
              <a:off x="7485856" y="3630612"/>
              <a:ext cx="1123950" cy="609600"/>
            </a:xfrm>
            <a:custGeom>
              <a:avLst/>
              <a:gdLst>
                <a:gd name="connsiteX0" fmla="*/ -1 w 1123950"/>
                <a:gd name="connsiteY0" fmla="*/ -1 h 609600"/>
                <a:gd name="connsiteX1" fmla="*/ 1123950 w 1123950"/>
                <a:gd name="connsiteY1" fmla="*/ -1 h 609600"/>
                <a:gd name="connsiteX2" fmla="*/ 1123950 w 1123950"/>
                <a:gd name="connsiteY2" fmla="*/ 609600 h 609600"/>
                <a:gd name="connsiteX3" fmla="*/ -1 w 1123950"/>
                <a:gd name="connsiteY3" fmla="*/ 609600 h 609600"/>
              </a:gdLst>
              <a:ahLst/>
              <a:cxnLst>
                <a:cxn ang="0">
                  <a:pos x="connsiteX0" y="connsiteY0"/>
                </a:cxn>
                <a:cxn ang="0">
                  <a:pos x="connsiteX1" y="connsiteY1"/>
                </a:cxn>
                <a:cxn ang="0">
                  <a:pos x="connsiteX2" y="connsiteY2"/>
                </a:cxn>
                <a:cxn ang="0">
                  <a:pos x="connsiteX3" y="connsiteY3"/>
                </a:cxn>
              </a:cxnLst>
              <a:rect l="l" t="t" r="r" b="b"/>
              <a:pathLst>
                <a:path w="1123950" h="609600">
                  <a:moveTo>
                    <a:pt x="-1" y="-1"/>
                  </a:moveTo>
                  <a:lnTo>
                    <a:pt x="1123950" y="-1"/>
                  </a:lnTo>
                  <a:lnTo>
                    <a:pt x="1123950" y="609600"/>
                  </a:lnTo>
                  <a:lnTo>
                    <a:pt x="-1" y="609600"/>
                  </a:lnTo>
                  <a:close/>
                </a:path>
              </a:pathLst>
            </a:custGeom>
          </p:spPr>
        </p:pic>
        <p:pic>
          <p:nvPicPr>
            <p:cNvPr id="78" name="Grafik 77">
              <a:extLst>
                <a:ext uri="{FF2B5EF4-FFF2-40B4-BE49-F238E27FC236}">
                  <a16:creationId xmlns:a16="http://schemas.microsoft.com/office/drawing/2014/main" id="{94204E2D-D1EA-9FCE-19A6-A1B68A6DD065}"/>
                </a:ext>
              </a:extLst>
            </p:cNvPr>
            <p:cNvPicPr>
              <a:picLocks noChangeAspect="1"/>
            </p:cNvPicPr>
            <p:nvPr/>
          </p:nvPicPr>
          <p:blipFill>
            <a:blip r:embed="rId8"/>
            <a:stretch>
              <a:fillRect/>
            </a:stretch>
          </p:blipFill>
          <p:spPr>
            <a:xfrm>
              <a:off x="7476331" y="4261644"/>
              <a:ext cx="285750" cy="285750"/>
            </a:xfrm>
            <a:custGeom>
              <a:avLst/>
              <a:gdLst>
                <a:gd name="connsiteX0" fmla="*/ 0 w 285750"/>
                <a:gd name="connsiteY0" fmla="*/ 0 h 285750"/>
                <a:gd name="connsiteX1" fmla="*/ 285750 w 285750"/>
                <a:gd name="connsiteY1" fmla="*/ 0 h 285750"/>
                <a:gd name="connsiteX2" fmla="*/ 285750 w 285750"/>
                <a:gd name="connsiteY2" fmla="*/ 285750 h 285750"/>
                <a:gd name="connsiteX3" fmla="*/ 0 w 285750"/>
                <a:gd name="connsiteY3" fmla="*/ 285750 h 285750"/>
              </a:gdLst>
              <a:ahLst/>
              <a:cxnLst>
                <a:cxn ang="0">
                  <a:pos x="connsiteX0" y="connsiteY0"/>
                </a:cxn>
                <a:cxn ang="0">
                  <a:pos x="connsiteX1" y="connsiteY1"/>
                </a:cxn>
                <a:cxn ang="0">
                  <a:pos x="connsiteX2" y="connsiteY2"/>
                </a:cxn>
                <a:cxn ang="0">
                  <a:pos x="connsiteX3" y="connsiteY3"/>
                </a:cxn>
              </a:cxnLst>
              <a:rect l="l" t="t" r="r" b="b"/>
              <a:pathLst>
                <a:path w="285750" h="285750">
                  <a:moveTo>
                    <a:pt x="0" y="0"/>
                  </a:moveTo>
                  <a:lnTo>
                    <a:pt x="285750" y="0"/>
                  </a:lnTo>
                  <a:lnTo>
                    <a:pt x="285750" y="285750"/>
                  </a:lnTo>
                  <a:lnTo>
                    <a:pt x="0" y="285750"/>
                  </a:lnTo>
                  <a:close/>
                </a:path>
              </a:pathLst>
            </a:custGeom>
          </p:spPr>
        </p:pic>
        <p:sp>
          <p:nvSpPr>
            <p:cNvPr id="79" name="Freihandform: Form 78">
              <a:extLst>
                <a:ext uri="{FF2B5EF4-FFF2-40B4-BE49-F238E27FC236}">
                  <a16:creationId xmlns:a16="http://schemas.microsoft.com/office/drawing/2014/main" id="{D1FEE45B-69F7-D570-0EA7-59437599C9FF}"/>
                </a:ext>
              </a:extLst>
            </p:cNvPr>
            <p:cNvSpPr/>
            <p:nvPr/>
          </p:nvSpPr>
          <p:spPr>
            <a:xfrm>
              <a:off x="8719344" y="3623469"/>
              <a:ext cx="666750" cy="571500"/>
            </a:xfrm>
            <a:custGeom>
              <a:avLst/>
              <a:gdLst>
                <a:gd name="connsiteX0" fmla="*/ 581025 w 666750"/>
                <a:gd name="connsiteY0" fmla="*/ 0 h 571500"/>
                <a:gd name="connsiteX1" fmla="*/ 666750 w 666750"/>
                <a:gd name="connsiteY1" fmla="*/ 85725 h 571500"/>
                <a:gd name="connsiteX2" fmla="*/ 666750 w 666750"/>
                <a:gd name="connsiteY2" fmla="*/ 485775 h 571500"/>
                <a:gd name="connsiteX3" fmla="*/ 581025 w 666750"/>
                <a:gd name="connsiteY3" fmla="*/ 571500 h 571500"/>
                <a:gd name="connsiteX4" fmla="*/ 85725 w 666750"/>
                <a:gd name="connsiteY4" fmla="*/ 571500 h 571500"/>
                <a:gd name="connsiteX5" fmla="*/ 0 w 666750"/>
                <a:gd name="connsiteY5" fmla="*/ 485775 h 571500"/>
                <a:gd name="connsiteX6" fmla="*/ 0 w 666750"/>
                <a:gd name="connsiteY6" fmla="*/ 85725 h 571500"/>
                <a:gd name="connsiteX7" fmla="*/ 85725 w 666750"/>
                <a:gd name="connsiteY7"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0" h="571500">
                  <a:moveTo>
                    <a:pt x="581025" y="0"/>
                  </a:moveTo>
                  <a:cubicBezTo>
                    <a:pt x="628370" y="0"/>
                    <a:pt x="666750" y="38380"/>
                    <a:pt x="666750" y="85725"/>
                  </a:cubicBezTo>
                  <a:lnTo>
                    <a:pt x="666750" y="485775"/>
                  </a:lnTo>
                  <a:cubicBezTo>
                    <a:pt x="666750" y="533120"/>
                    <a:pt x="628370" y="571500"/>
                    <a:pt x="581025" y="571500"/>
                  </a:cubicBezTo>
                  <a:lnTo>
                    <a:pt x="85725" y="571500"/>
                  </a:lnTo>
                  <a:cubicBezTo>
                    <a:pt x="38380" y="571500"/>
                    <a:pt x="0" y="533120"/>
                    <a:pt x="0" y="485775"/>
                  </a:cubicBezTo>
                  <a:lnTo>
                    <a:pt x="0" y="85725"/>
                  </a:lnTo>
                  <a:cubicBezTo>
                    <a:pt x="0" y="38380"/>
                    <a:pt x="38380" y="0"/>
                    <a:pt x="85725" y="0"/>
                  </a:cubicBezTo>
                  <a:close/>
                </a:path>
              </a:pathLst>
            </a:custGeom>
            <a:solidFill>
              <a:srgbClr val="FFFFFF"/>
            </a:solidFill>
            <a:ln w="9525" cap="flat">
              <a:solidFill>
                <a:srgbClr val="000000"/>
              </a:solidFill>
              <a:custDash>
                <a:ds d="225000" sp="225000"/>
              </a:custDash>
              <a:miter/>
            </a:ln>
          </p:spPr>
          <p:txBody>
            <a:bodyPr rtlCol="0" anchor="ctr"/>
            <a:lstStyle/>
            <a:p>
              <a:endParaRPr lang="de-DE"/>
            </a:p>
          </p:txBody>
        </p:sp>
        <p:pic>
          <p:nvPicPr>
            <p:cNvPr id="80" name="Grafik 79">
              <a:extLst>
                <a:ext uri="{FF2B5EF4-FFF2-40B4-BE49-F238E27FC236}">
                  <a16:creationId xmlns:a16="http://schemas.microsoft.com/office/drawing/2014/main" id="{B96FC311-87CC-8825-018F-B4FEEA1E2200}"/>
                </a:ext>
              </a:extLst>
            </p:cNvPr>
            <p:cNvPicPr>
              <a:picLocks noChangeAspect="1"/>
            </p:cNvPicPr>
            <p:nvPr/>
          </p:nvPicPr>
          <p:blipFill>
            <a:blip r:embed="rId23"/>
            <a:stretch>
              <a:fillRect/>
            </a:stretch>
          </p:blipFill>
          <p:spPr>
            <a:xfrm>
              <a:off x="8724106" y="3759200"/>
              <a:ext cx="647700" cy="352425"/>
            </a:xfrm>
            <a:custGeom>
              <a:avLst/>
              <a:gdLst>
                <a:gd name="connsiteX0" fmla="*/ -1 w 647700"/>
                <a:gd name="connsiteY0" fmla="*/ -1 h 352425"/>
                <a:gd name="connsiteX1" fmla="*/ 647700 w 647700"/>
                <a:gd name="connsiteY1" fmla="*/ -1 h 352425"/>
                <a:gd name="connsiteX2" fmla="*/ 647700 w 647700"/>
                <a:gd name="connsiteY2" fmla="*/ 352425 h 352425"/>
                <a:gd name="connsiteX3" fmla="*/ -1 w 647700"/>
                <a:gd name="connsiteY3" fmla="*/ 352425 h 352425"/>
              </a:gdLst>
              <a:ahLst/>
              <a:cxnLst>
                <a:cxn ang="0">
                  <a:pos x="connsiteX0" y="connsiteY0"/>
                </a:cxn>
                <a:cxn ang="0">
                  <a:pos x="connsiteX1" y="connsiteY1"/>
                </a:cxn>
                <a:cxn ang="0">
                  <a:pos x="connsiteX2" y="connsiteY2"/>
                </a:cxn>
                <a:cxn ang="0">
                  <a:pos x="connsiteX3" y="connsiteY3"/>
                </a:cxn>
              </a:cxnLst>
              <a:rect l="l" t="t" r="r" b="b"/>
              <a:pathLst>
                <a:path w="647700" h="352425">
                  <a:moveTo>
                    <a:pt x="-1" y="-1"/>
                  </a:moveTo>
                  <a:lnTo>
                    <a:pt x="647700" y="-1"/>
                  </a:lnTo>
                  <a:lnTo>
                    <a:pt x="647700" y="352425"/>
                  </a:lnTo>
                  <a:lnTo>
                    <a:pt x="-1" y="352425"/>
                  </a:lnTo>
                  <a:close/>
                </a:path>
              </a:pathLst>
            </a:custGeom>
          </p:spPr>
        </p:pic>
        <p:sp>
          <p:nvSpPr>
            <p:cNvPr id="81" name="Freihandform: Form 80">
              <a:extLst>
                <a:ext uri="{FF2B5EF4-FFF2-40B4-BE49-F238E27FC236}">
                  <a16:creationId xmlns:a16="http://schemas.microsoft.com/office/drawing/2014/main" id="{BB11EBC0-04F4-D0E0-8AFF-82369D668B84}"/>
                </a:ext>
              </a:extLst>
            </p:cNvPr>
            <p:cNvSpPr/>
            <p:nvPr/>
          </p:nvSpPr>
          <p:spPr>
            <a:xfrm>
              <a:off x="9481344" y="3623469"/>
              <a:ext cx="695325" cy="571500"/>
            </a:xfrm>
            <a:custGeom>
              <a:avLst/>
              <a:gdLst>
                <a:gd name="connsiteX0" fmla="*/ 609600 w 695325"/>
                <a:gd name="connsiteY0" fmla="*/ 0 h 571500"/>
                <a:gd name="connsiteX1" fmla="*/ 695325 w 695325"/>
                <a:gd name="connsiteY1" fmla="*/ 85725 h 571500"/>
                <a:gd name="connsiteX2" fmla="*/ 695325 w 695325"/>
                <a:gd name="connsiteY2" fmla="*/ 485775 h 571500"/>
                <a:gd name="connsiteX3" fmla="*/ 609600 w 695325"/>
                <a:gd name="connsiteY3" fmla="*/ 571500 h 571500"/>
                <a:gd name="connsiteX4" fmla="*/ 85725 w 695325"/>
                <a:gd name="connsiteY4" fmla="*/ 571500 h 571500"/>
                <a:gd name="connsiteX5" fmla="*/ 0 w 695325"/>
                <a:gd name="connsiteY5" fmla="*/ 485775 h 571500"/>
                <a:gd name="connsiteX6" fmla="*/ 0 w 695325"/>
                <a:gd name="connsiteY6" fmla="*/ 85725 h 571500"/>
                <a:gd name="connsiteX7" fmla="*/ 85725 w 695325"/>
                <a:gd name="connsiteY7"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5325" h="571500">
                  <a:moveTo>
                    <a:pt x="609600" y="0"/>
                  </a:moveTo>
                  <a:cubicBezTo>
                    <a:pt x="656945" y="0"/>
                    <a:pt x="695325" y="38380"/>
                    <a:pt x="695325" y="85725"/>
                  </a:cubicBezTo>
                  <a:lnTo>
                    <a:pt x="695325" y="485775"/>
                  </a:lnTo>
                  <a:cubicBezTo>
                    <a:pt x="695325" y="533120"/>
                    <a:pt x="656945" y="571500"/>
                    <a:pt x="609600" y="571500"/>
                  </a:cubicBezTo>
                  <a:lnTo>
                    <a:pt x="85725" y="571500"/>
                  </a:lnTo>
                  <a:cubicBezTo>
                    <a:pt x="38380" y="571500"/>
                    <a:pt x="0" y="533120"/>
                    <a:pt x="0" y="485775"/>
                  </a:cubicBezTo>
                  <a:lnTo>
                    <a:pt x="0" y="85725"/>
                  </a:lnTo>
                  <a:cubicBezTo>
                    <a:pt x="0" y="38380"/>
                    <a:pt x="38380" y="0"/>
                    <a:pt x="85725" y="0"/>
                  </a:cubicBezTo>
                  <a:close/>
                </a:path>
              </a:pathLst>
            </a:custGeom>
            <a:solidFill>
              <a:srgbClr val="FFFFFF"/>
            </a:solidFill>
            <a:ln w="9525" cap="flat">
              <a:solidFill>
                <a:srgbClr val="000000"/>
              </a:solidFill>
              <a:custDash>
                <a:ds d="225000" sp="225000"/>
              </a:custDash>
              <a:miter/>
            </a:ln>
          </p:spPr>
          <p:txBody>
            <a:bodyPr rtlCol="0" anchor="ctr"/>
            <a:lstStyle/>
            <a:p>
              <a:endParaRPr lang="de-DE"/>
            </a:p>
          </p:txBody>
        </p:sp>
        <p:pic>
          <p:nvPicPr>
            <p:cNvPr id="82" name="Grafik 81">
              <a:extLst>
                <a:ext uri="{FF2B5EF4-FFF2-40B4-BE49-F238E27FC236}">
                  <a16:creationId xmlns:a16="http://schemas.microsoft.com/office/drawing/2014/main" id="{41DC64F4-11AB-52CF-70C5-87FA3B56A323}"/>
                </a:ext>
              </a:extLst>
            </p:cNvPr>
            <p:cNvPicPr>
              <a:picLocks noChangeAspect="1"/>
            </p:cNvPicPr>
            <p:nvPr/>
          </p:nvPicPr>
          <p:blipFill>
            <a:blip r:embed="rId24"/>
            <a:stretch>
              <a:fillRect/>
            </a:stretch>
          </p:blipFill>
          <p:spPr>
            <a:xfrm>
              <a:off x="9486106" y="3759200"/>
              <a:ext cx="676275" cy="352425"/>
            </a:xfrm>
            <a:custGeom>
              <a:avLst/>
              <a:gdLst>
                <a:gd name="connsiteX0" fmla="*/ -1 w 676275"/>
                <a:gd name="connsiteY0" fmla="*/ -1 h 352425"/>
                <a:gd name="connsiteX1" fmla="*/ 676275 w 676275"/>
                <a:gd name="connsiteY1" fmla="*/ -1 h 352425"/>
                <a:gd name="connsiteX2" fmla="*/ 676275 w 676275"/>
                <a:gd name="connsiteY2" fmla="*/ 352425 h 352425"/>
                <a:gd name="connsiteX3" fmla="*/ -1 w 676275"/>
                <a:gd name="connsiteY3" fmla="*/ 352425 h 352425"/>
              </a:gdLst>
              <a:ahLst/>
              <a:cxnLst>
                <a:cxn ang="0">
                  <a:pos x="connsiteX0" y="connsiteY0"/>
                </a:cxn>
                <a:cxn ang="0">
                  <a:pos x="connsiteX1" y="connsiteY1"/>
                </a:cxn>
                <a:cxn ang="0">
                  <a:pos x="connsiteX2" y="connsiteY2"/>
                </a:cxn>
                <a:cxn ang="0">
                  <a:pos x="connsiteX3" y="connsiteY3"/>
                </a:cxn>
              </a:cxnLst>
              <a:rect l="l" t="t" r="r" b="b"/>
              <a:pathLst>
                <a:path w="676275" h="352425">
                  <a:moveTo>
                    <a:pt x="-1" y="-1"/>
                  </a:moveTo>
                  <a:lnTo>
                    <a:pt x="676275" y="-1"/>
                  </a:lnTo>
                  <a:lnTo>
                    <a:pt x="676275" y="352425"/>
                  </a:lnTo>
                  <a:lnTo>
                    <a:pt x="-1" y="352425"/>
                  </a:lnTo>
                  <a:close/>
                </a:path>
              </a:pathLst>
            </a:custGeom>
          </p:spPr>
        </p:pic>
        <p:grpSp>
          <p:nvGrpSpPr>
            <p:cNvPr id="83" name="Inhaltsplatzhalter 6">
              <a:extLst>
                <a:ext uri="{FF2B5EF4-FFF2-40B4-BE49-F238E27FC236}">
                  <a16:creationId xmlns:a16="http://schemas.microsoft.com/office/drawing/2014/main" id="{171A82E0-6693-8A29-E686-1EF4121F9CFF}"/>
                </a:ext>
              </a:extLst>
            </p:cNvPr>
            <p:cNvGrpSpPr/>
            <p:nvPr/>
          </p:nvGrpSpPr>
          <p:grpSpPr>
            <a:xfrm>
              <a:off x="6880638" y="2389981"/>
              <a:ext cx="589787" cy="66675"/>
              <a:chOff x="6880638" y="2389981"/>
              <a:chExt cx="589787" cy="66675"/>
            </a:xfrm>
          </p:grpSpPr>
          <p:sp>
            <p:nvSpPr>
              <p:cNvPr id="84" name="Freihandform: Form 83">
                <a:extLst>
                  <a:ext uri="{FF2B5EF4-FFF2-40B4-BE49-F238E27FC236}">
                    <a16:creationId xmlns:a16="http://schemas.microsoft.com/office/drawing/2014/main" id="{A3C47DBA-F7B7-C6E6-8373-E0D5694DEA9A}"/>
                  </a:ext>
                </a:extLst>
              </p:cNvPr>
              <p:cNvSpPr/>
              <p:nvPr/>
            </p:nvSpPr>
            <p:spPr>
              <a:xfrm>
                <a:off x="6930644" y="2423319"/>
                <a:ext cx="489775" cy="9525"/>
              </a:xfrm>
              <a:custGeom>
                <a:avLst/>
                <a:gdLst>
                  <a:gd name="connsiteX0" fmla="*/ 0 w 489775"/>
                  <a:gd name="connsiteY0" fmla="*/ 0 h 9525"/>
                  <a:gd name="connsiteX1" fmla="*/ 169450 w 489775"/>
                  <a:gd name="connsiteY1" fmla="*/ 0 h 9525"/>
                  <a:gd name="connsiteX2" fmla="*/ 359950 w 489775"/>
                  <a:gd name="connsiteY2" fmla="*/ 0 h 9525"/>
                  <a:gd name="connsiteX3" fmla="*/ 489775 w 489775"/>
                  <a:gd name="connsiteY3" fmla="*/ 0 h 9525"/>
                </a:gdLst>
                <a:ahLst/>
                <a:cxnLst>
                  <a:cxn ang="0">
                    <a:pos x="connsiteX0" y="connsiteY0"/>
                  </a:cxn>
                  <a:cxn ang="0">
                    <a:pos x="connsiteX1" y="connsiteY1"/>
                  </a:cxn>
                  <a:cxn ang="0">
                    <a:pos x="connsiteX2" y="connsiteY2"/>
                  </a:cxn>
                  <a:cxn ang="0">
                    <a:pos x="connsiteX3" y="connsiteY3"/>
                  </a:cxn>
                </a:cxnLst>
                <a:rect l="l" t="t" r="r" b="b"/>
                <a:pathLst>
                  <a:path w="489775" h="9525">
                    <a:moveTo>
                      <a:pt x="0" y="0"/>
                    </a:moveTo>
                    <a:lnTo>
                      <a:pt x="169450" y="0"/>
                    </a:lnTo>
                    <a:cubicBezTo>
                      <a:pt x="232953" y="0"/>
                      <a:pt x="296446" y="0"/>
                      <a:pt x="359950" y="0"/>
                    </a:cubicBezTo>
                    <a:lnTo>
                      <a:pt x="489775" y="0"/>
                    </a:lnTo>
                  </a:path>
                </a:pathLst>
              </a:custGeom>
              <a:noFill/>
              <a:ln w="9525" cap="flat">
                <a:solidFill>
                  <a:srgbClr val="000000"/>
                </a:solidFill>
                <a:prstDash val="solid"/>
                <a:miter/>
              </a:ln>
            </p:spPr>
            <p:txBody>
              <a:bodyPr rtlCol="0" anchor="ctr"/>
              <a:lstStyle/>
              <a:p>
                <a:endParaRPr lang="de-DE"/>
              </a:p>
            </p:txBody>
          </p:sp>
          <p:sp>
            <p:nvSpPr>
              <p:cNvPr id="85" name="Freihandform: Form 84">
                <a:extLst>
                  <a:ext uri="{FF2B5EF4-FFF2-40B4-BE49-F238E27FC236}">
                    <a16:creationId xmlns:a16="http://schemas.microsoft.com/office/drawing/2014/main" id="{BC5DDA39-C352-ADC9-D56E-AA66635C7076}"/>
                  </a:ext>
                </a:extLst>
              </p:cNvPr>
              <p:cNvSpPr/>
              <p:nvPr/>
            </p:nvSpPr>
            <p:spPr>
              <a:xfrm>
                <a:off x="6880638" y="2389981"/>
                <a:ext cx="66675" cy="66675"/>
              </a:xfrm>
              <a:custGeom>
                <a:avLst/>
                <a:gdLst>
                  <a:gd name="connsiteX0" fmla="*/ 0 w 66675"/>
                  <a:gd name="connsiteY0" fmla="*/ 33338 h 66675"/>
                  <a:gd name="connsiteX1" fmla="*/ 66675 w 66675"/>
                  <a:gd name="connsiteY1" fmla="*/ 0 h 66675"/>
                  <a:gd name="connsiteX2" fmla="*/ 50006 w 66675"/>
                  <a:gd name="connsiteY2" fmla="*/ 33338 h 66675"/>
                  <a:gd name="connsiteX3" fmla="*/ 66675 w 66675"/>
                  <a:gd name="connsiteY3" fmla="*/ 66675 h 66675"/>
                </a:gdLst>
                <a:ahLst/>
                <a:cxnLst>
                  <a:cxn ang="0">
                    <a:pos x="connsiteX0" y="connsiteY0"/>
                  </a:cxn>
                  <a:cxn ang="0">
                    <a:pos x="connsiteX1" y="connsiteY1"/>
                  </a:cxn>
                  <a:cxn ang="0">
                    <a:pos x="connsiteX2" y="connsiteY2"/>
                  </a:cxn>
                  <a:cxn ang="0">
                    <a:pos x="connsiteX3" y="connsiteY3"/>
                  </a:cxn>
                </a:cxnLst>
                <a:rect l="l" t="t" r="r" b="b"/>
                <a:pathLst>
                  <a:path w="66675" h="66675">
                    <a:moveTo>
                      <a:pt x="0" y="33338"/>
                    </a:moveTo>
                    <a:lnTo>
                      <a:pt x="66675" y="0"/>
                    </a:lnTo>
                    <a:lnTo>
                      <a:pt x="50006" y="33338"/>
                    </a:lnTo>
                    <a:lnTo>
                      <a:pt x="66675" y="66675"/>
                    </a:lnTo>
                    <a:close/>
                  </a:path>
                </a:pathLst>
              </a:custGeom>
              <a:solidFill>
                <a:srgbClr val="000000"/>
              </a:solidFill>
              <a:ln w="9525" cap="flat">
                <a:solidFill>
                  <a:srgbClr val="000000"/>
                </a:solidFill>
                <a:prstDash val="solid"/>
                <a:miter/>
              </a:ln>
            </p:spPr>
            <p:txBody>
              <a:bodyPr rtlCol="0" anchor="ctr"/>
              <a:lstStyle/>
              <a:p>
                <a:endParaRPr lang="de-DE"/>
              </a:p>
            </p:txBody>
          </p:sp>
          <p:sp>
            <p:nvSpPr>
              <p:cNvPr id="86" name="Freihandform: Form 85">
                <a:extLst>
                  <a:ext uri="{FF2B5EF4-FFF2-40B4-BE49-F238E27FC236}">
                    <a16:creationId xmlns:a16="http://schemas.microsoft.com/office/drawing/2014/main" id="{BDB827C3-9451-5A48-CA7D-45346DECE75B}"/>
                  </a:ext>
                </a:extLst>
              </p:cNvPr>
              <p:cNvSpPr/>
              <p:nvPr/>
            </p:nvSpPr>
            <p:spPr>
              <a:xfrm>
                <a:off x="7403751" y="2389981"/>
                <a:ext cx="66675" cy="66675"/>
              </a:xfrm>
              <a:custGeom>
                <a:avLst/>
                <a:gdLst>
                  <a:gd name="connsiteX0" fmla="*/ 66675 w 66675"/>
                  <a:gd name="connsiteY0" fmla="*/ 33338 h 66675"/>
                  <a:gd name="connsiteX1" fmla="*/ 0 w 66675"/>
                  <a:gd name="connsiteY1" fmla="*/ 66675 h 66675"/>
                  <a:gd name="connsiteX2" fmla="*/ 16669 w 66675"/>
                  <a:gd name="connsiteY2" fmla="*/ 33338 h 66675"/>
                  <a:gd name="connsiteX3" fmla="*/ 0 w 66675"/>
                  <a:gd name="connsiteY3" fmla="*/ 0 h 66675"/>
                </a:gdLst>
                <a:ahLst/>
                <a:cxnLst>
                  <a:cxn ang="0">
                    <a:pos x="connsiteX0" y="connsiteY0"/>
                  </a:cxn>
                  <a:cxn ang="0">
                    <a:pos x="connsiteX1" y="connsiteY1"/>
                  </a:cxn>
                  <a:cxn ang="0">
                    <a:pos x="connsiteX2" y="connsiteY2"/>
                  </a:cxn>
                  <a:cxn ang="0">
                    <a:pos x="connsiteX3" y="connsiteY3"/>
                  </a:cxn>
                </a:cxnLst>
                <a:rect l="l" t="t" r="r" b="b"/>
                <a:pathLst>
                  <a:path w="66675" h="66675">
                    <a:moveTo>
                      <a:pt x="66675" y="33338"/>
                    </a:moveTo>
                    <a:lnTo>
                      <a:pt x="0" y="66675"/>
                    </a:lnTo>
                    <a:lnTo>
                      <a:pt x="16669" y="33338"/>
                    </a:lnTo>
                    <a:lnTo>
                      <a:pt x="0" y="0"/>
                    </a:lnTo>
                    <a:close/>
                  </a:path>
                </a:pathLst>
              </a:custGeom>
              <a:solidFill>
                <a:srgbClr val="000000"/>
              </a:solidFill>
              <a:ln w="9525" cap="flat">
                <a:solidFill>
                  <a:srgbClr val="000000"/>
                </a:solidFill>
                <a:prstDash val="solid"/>
                <a:miter/>
              </a:ln>
            </p:spPr>
            <p:txBody>
              <a:bodyPr rtlCol="0" anchor="ctr"/>
              <a:lstStyle/>
              <a:p>
                <a:endParaRPr lang="de-DE"/>
              </a:p>
            </p:txBody>
          </p:sp>
        </p:grpSp>
        <p:grpSp>
          <p:nvGrpSpPr>
            <p:cNvPr id="87" name="Inhaltsplatzhalter 6">
              <a:extLst>
                <a:ext uri="{FF2B5EF4-FFF2-40B4-BE49-F238E27FC236}">
                  <a16:creationId xmlns:a16="http://schemas.microsoft.com/office/drawing/2014/main" id="{A0C19D60-BDEB-6DAA-33D1-C6EF88338A0E}"/>
                </a:ext>
              </a:extLst>
            </p:cNvPr>
            <p:cNvGrpSpPr/>
            <p:nvPr/>
          </p:nvGrpSpPr>
          <p:grpSpPr>
            <a:xfrm>
              <a:off x="6880638" y="2823559"/>
              <a:ext cx="589787" cy="1118996"/>
              <a:chOff x="6880638" y="2823559"/>
              <a:chExt cx="589787" cy="1118996"/>
            </a:xfrm>
          </p:grpSpPr>
          <p:sp>
            <p:nvSpPr>
              <p:cNvPr id="88" name="Freihandform: Form 87">
                <a:extLst>
                  <a:ext uri="{FF2B5EF4-FFF2-40B4-BE49-F238E27FC236}">
                    <a16:creationId xmlns:a16="http://schemas.microsoft.com/office/drawing/2014/main" id="{DABB3409-E07F-2CFD-C794-179FCB1446B8}"/>
                  </a:ext>
                </a:extLst>
              </p:cNvPr>
              <p:cNvSpPr/>
              <p:nvPr/>
            </p:nvSpPr>
            <p:spPr>
              <a:xfrm>
                <a:off x="6930644" y="2856801"/>
                <a:ext cx="489775" cy="1052417"/>
              </a:xfrm>
              <a:custGeom>
                <a:avLst/>
                <a:gdLst>
                  <a:gd name="connsiteX0" fmla="*/ 489775 w 489775"/>
                  <a:gd name="connsiteY0" fmla="*/ 1052417 h 1052417"/>
                  <a:gd name="connsiteX1" fmla="*/ 340900 w 489775"/>
                  <a:gd name="connsiteY1" fmla="*/ 1052417 h 1052417"/>
                  <a:gd name="connsiteX2" fmla="*/ 245650 w 489775"/>
                  <a:gd name="connsiteY2" fmla="*/ 957167 h 1052417"/>
                  <a:gd name="connsiteX3" fmla="*/ 245650 w 489775"/>
                  <a:gd name="connsiteY3" fmla="*/ 95822 h 1052417"/>
                  <a:gd name="connsiteX4" fmla="*/ 150400 w 489775"/>
                  <a:gd name="connsiteY4" fmla="*/ 381 h 1052417"/>
                  <a:gd name="connsiteX5" fmla="*/ 0 w 489775"/>
                  <a:gd name="connsiteY5" fmla="*/ 0 h 105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9775" h="1052417">
                    <a:moveTo>
                      <a:pt x="489775" y="1052417"/>
                    </a:moveTo>
                    <a:lnTo>
                      <a:pt x="340900" y="1052417"/>
                    </a:lnTo>
                    <a:cubicBezTo>
                      <a:pt x="277396" y="1052417"/>
                      <a:pt x="245650" y="1020671"/>
                      <a:pt x="245650" y="957167"/>
                    </a:cubicBezTo>
                    <a:lnTo>
                      <a:pt x="245650" y="95822"/>
                    </a:lnTo>
                    <a:cubicBezTo>
                      <a:pt x="245650" y="32318"/>
                      <a:pt x="213903" y="505"/>
                      <a:pt x="150400" y="381"/>
                    </a:cubicBezTo>
                    <a:lnTo>
                      <a:pt x="0" y="0"/>
                    </a:lnTo>
                  </a:path>
                </a:pathLst>
              </a:custGeom>
              <a:noFill/>
              <a:ln w="9525" cap="flat">
                <a:solidFill>
                  <a:srgbClr val="000000"/>
                </a:solidFill>
                <a:prstDash val="solid"/>
                <a:miter/>
              </a:ln>
            </p:spPr>
            <p:txBody>
              <a:bodyPr rtlCol="0" anchor="ctr"/>
              <a:lstStyle/>
              <a:p>
                <a:endParaRPr lang="de-DE"/>
              </a:p>
            </p:txBody>
          </p:sp>
          <p:sp>
            <p:nvSpPr>
              <p:cNvPr id="89" name="Freihandform: Form 88">
                <a:extLst>
                  <a:ext uri="{FF2B5EF4-FFF2-40B4-BE49-F238E27FC236}">
                    <a16:creationId xmlns:a16="http://schemas.microsoft.com/office/drawing/2014/main" id="{304FF024-2EB0-8EF2-C355-4964F17CDB68}"/>
                  </a:ext>
                </a:extLst>
              </p:cNvPr>
              <p:cNvSpPr/>
              <p:nvPr/>
            </p:nvSpPr>
            <p:spPr>
              <a:xfrm>
                <a:off x="7403751" y="3875881"/>
                <a:ext cx="66675" cy="66675"/>
              </a:xfrm>
              <a:custGeom>
                <a:avLst/>
                <a:gdLst>
                  <a:gd name="connsiteX0" fmla="*/ 66675 w 66675"/>
                  <a:gd name="connsiteY0" fmla="*/ 33338 h 66675"/>
                  <a:gd name="connsiteX1" fmla="*/ 0 w 66675"/>
                  <a:gd name="connsiteY1" fmla="*/ 66675 h 66675"/>
                  <a:gd name="connsiteX2" fmla="*/ 16669 w 66675"/>
                  <a:gd name="connsiteY2" fmla="*/ 33338 h 66675"/>
                  <a:gd name="connsiteX3" fmla="*/ 0 w 66675"/>
                  <a:gd name="connsiteY3" fmla="*/ 0 h 66675"/>
                </a:gdLst>
                <a:ahLst/>
                <a:cxnLst>
                  <a:cxn ang="0">
                    <a:pos x="connsiteX0" y="connsiteY0"/>
                  </a:cxn>
                  <a:cxn ang="0">
                    <a:pos x="connsiteX1" y="connsiteY1"/>
                  </a:cxn>
                  <a:cxn ang="0">
                    <a:pos x="connsiteX2" y="connsiteY2"/>
                  </a:cxn>
                  <a:cxn ang="0">
                    <a:pos x="connsiteX3" y="connsiteY3"/>
                  </a:cxn>
                </a:cxnLst>
                <a:rect l="l" t="t" r="r" b="b"/>
                <a:pathLst>
                  <a:path w="66675" h="66675">
                    <a:moveTo>
                      <a:pt x="66675" y="33338"/>
                    </a:moveTo>
                    <a:lnTo>
                      <a:pt x="0" y="66675"/>
                    </a:lnTo>
                    <a:lnTo>
                      <a:pt x="16669" y="33338"/>
                    </a:lnTo>
                    <a:lnTo>
                      <a:pt x="0" y="0"/>
                    </a:lnTo>
                    <a:close/>
                  </a:path>
                </a:pathLst>
              </a:custGeom>
              <a:solidFill>
                <a:srgbClr val="000000"/>
              </a:solidFill>
              <a:ln w="9525" cap="flat">
                <a:solidFill>
                  <a:srgbClr val="000000"/>
                </a:solidFill>
                <a:prstDash val="solid"/>
                <a:miter/>
              </a:ln>
            </p:spPr>
            <p:txBody>
              <a:bodyPr rtlCol="0" anchor="ctr"/>
              <a:lstStyle/>
              <a:p>
                <a:endParaRPr lang="de-DE"/>
              </a:p>
            </p:txBody>
          </p:sp>
          <p:sp>
            <p:nvSpPr>
              <p:cNvPr id="90" name="Freihandform: Form 89">
                <a:extLst>
                  <a:ext uri="{FF2B5EF4-FFF2-40B4-BE49-F238E27FC236}">
                    <a16:creationId xmlns:a16="http://schemas.microsoft.com/office/drawing/2014/main" id="{57E74866-992B-3380-B85C-07EC66869C11}"/>
                  </a:ext>
                </a:extLst>
              </p:cNvPr>
              <p:cNvSpPr/>
              <p:nvPr/>
            </p:nvSpPr>
            <p:spPr>
              <a:xfrm>
                <a:off x="6880638" y="2823559"/>
                <a:ext cx="66769" cy="66675"/>
              </a:xfrm>
              <a:custGeom>
                <a:avLst/>
                <a:gdLst>
                  <a:gd name="connsiteX0" fmla="*/ 0 w 66769"/>
                  <a:gd name="connsiteY0" fmla="*/ 33147 h 66675"/>
                  <a:gd name="connsiteX1" fmla="*/ 66770 w 66769"/>
                  <a:gd name="connsiteY1" fmla="*/ 0 h 66675"/>
                  <a:gd name="connsiteX2" fmla="*/ 50006 w 66769"/>
                  <a:gd name="connsiteY2" fmla="*/ 33242 h 66675"/>
                  <a:gd name="connsiteX3" fmla="*/ 66580 w 66769"/>
                  <a:gd name="connsiteY3" fmla="*/ 66675 h 66675"/>
                </a:gdLst>
                <a:ahLst/>
                <a:cxnLst>
                  <a:cxn ang="0">
                    <a:pos x="connsiteX0" y="connsiteY0"/>
                  </a:cxn>
                  <a:cxn ang="0">
                    <a:pos x="connsiteX1" y="connsiteY1"/>
                  </a:cxn>
                  <a:cxn ang="0">
                    <a:pos x="connsiteX2" y="connsiteY2"/>
                  </a:cxn>
                  <a:cxn ang="0">
                    <a:pos x="connsiteX3" y="connsiteY3"/>
                  </a:cxn>
                </a:cxnLst>
                <a:rect l="l" t="t" r="r" b="b"/>
                <a:pathLst>
                  <a:path w="66769" h="66675">
                    <a:moveTo>
                      <a:pt x="0" y="33147"/>
                    </a:moveTo>
                    <a:lnTo>
                      <a:pt x="66770" y="0"/>
                    </a:lnTo>
                    <a:lnTo>
                      <a:pt x="50006" y="33242"/>
                    </a:lnTo>
                    <a:lnTo>
                      <a:pt x="66580" y="66675"/>
                    </a:lnTo>
                    <a:close/>
                  </a:path>
                </a:pathLst>
              </a:custGeom>
              <a:solidFill>
                <a:srgbClr val="000000"/>
              </a:solidFill>
              <a:ln w="9525" cap="flat">
                <a:solidFill>
                  <a:srgbClr val="000000"/>
                </a:solidFill>
                <a:prstDash val="solid"/>
                <a:miter/>
              </a:ln>
            </p:spPr>
            <p:txBody>
              <a:bodyPr rtlCol="0" anchor="ctr"/>
              <a:lstStyle/>
              <a:p>
                <a:endParaRPr lang="de-DE"/>
              </a:p>
            </p:txBody>
          </p:sp>
        </p:grpSp>
        <p:grpSp>
          <p:nvGrpSpPr>
            <p:cNvPr id="91" name="Inhaltsplatzhalter 6">
              <a:extLst>
                <a:ext uri="{FF2B5EF4-FFF2-40B4-BE49-F238E27FC236}">
                  <a16:creationId xmlns:a16="http://schemas.microsoft.com/office/drawing/2014/main" id="{520ABA8E-C776-DA9F-ADC5-8820FA9DEF13}"/>
                </a:ext>
              </a:extLst>
            </p:cNvPr>
            <p:cNvGrpSpPr/>
            <p:nvPr/>
          </p:nvGrpSpPr>
          <p:grpSpPr>
            <a:xfrm>
              <a:off x="6008147" y="3843686"/>
              <a:ext cx="67056" cy="283464"/>
              <a:chOff x="6008147" y="3843686"/>
              <a:chExt cx="67056" cy="283464"/>
            </a:xfrm>
          </p:grpSpPr>
          <p:sp>
            <p:nvSpPr>
              <p:cNvPr id="92" name="Freihandform: Form 91">
                <a:extLst>
                  <a:ext uri="{FF2B5EF4-FFF2-40B4-BE49-F238E27FC236}">
                    <a16:creationId xmlns:a16="http://schemas.microsoft.com/office/drawing/2014/main" id="{FFD5ACF8-E0EE-1D96-34A8-930309DD130A}"/>
                  </a:ext>
                </a:extLst>
              </p:cNvPr>
              <p:cNvSpPr/>
              <p:nvPr/>
            </p:nvSpPr>
            <p:spPr>
              <a:xfrm>
                <a:off x="6041485" y="3893693"/>
                <a:ext cx="571" cy="183451"/>
              </a:xfrm>
              <a:custGeom>
                <a:avLst/>
                <a:gdLst>
                  <a:gd name="connsiteX0" fmla="*/ 0 w 571"/>
                  <a:gd name="connsiteY0" fmla="*/ 183452 h 183451"/>
                  <a:gd name="connsiteX1" fmla="*/ 0 w 571"/>
                  <a:gd name="connsiteY1" fmla="*/ 118586 h 183451"/>
                  <a:gd name="connsiteX2" fmla="*/ 286 w 571"/>
                  <a:gd name="connsiteY2" fmla="*/ 26765 h 183451"/>
                  <a:gd name="connsiteX3" fmla="*/ 572 w 571"/>
                  <a:gd name="connsiteY3" fmla="*/ 0 h 183451"/>
                </a:gdLst>
                <a:ahLst/>
                <a:cxnLst>
                  <a:cxn ang="0">
                    <a:pos x="connsiteX0" y="connsiteY0"/>
                  </a:cxn>
                  <a:cxn ang="0">
                    <a:pos x="connsiteX1" y="connsiteY1"/>
                  </a:cxn>
                  <a:cxn ang="0">
                    <a:pos x="connsiteX2" y="connsiteY2"/>
                  </a:cxn>
                  <a:cxn ang="0">
                    <a:pos x="connsiteX3" y="connsiteY3"/>
                  </a:cxn>
                </a:cxnLst>
                <a:rect l="l" t="t" r="r" b="b"/>
                <a:pathLst>
                  <a:path w="571" h="183451">
                    <a:moveTo>
                      <a:pt x="0" y="183452"/>
                    </a:moveTo>
                    <a:lnTo>
                      <a:pt x="0" y="118586"/>
                    </a:lnTo>
                    <a:cubicBezTo>
                      <a:pt x="0" y="75276"/>
                      <a:pt x="95" y="44672"/>
                      <a:pt x="286" y="26765"/>
                    </a:cubicBezTo>
                    <a:lnTo>
                      <a:pt x="572" y="0"/>
                    </a:lnTo>
                  </a:path>
                </a:pathLst>
              </a:custGeom>
              <a:noFill/>
              <a:ln w="9525" cap="flat">
                <a:solidFill>
                  <a:srgbClr val="000000"/>
                </a:solidFill>
                <a:prstDash val="solid"/>
                <a:miter/>
              </a:ln>
            </p:spPr>
            <p:txBody>
              <a:bodyPr rtlCol="0" anchor="ctr"/>
              <a:lstStyle/>
              <a:p>
                <a:endParaRPr lang="de-DE"/>
              </a:p>
            </p:txBody>
          </p:sp>
          <p:sp>
            <p:nvSpPr>
              <p:cNvPr id="93" name="Freihandform: Form 92">
                <a:extLst>
                  <a:ext uri="{FF2B5EF4-FFF2-40B4-BE49-F238E27FC236}">
                    <a16:creationId xmlns:a16="http://schemas.microsoft.com/office/drawing/2014/main" id="{ACF42B5D-7C9B-A6AC-AEE8-B9903DB096A4}"/>
                  </a:ext>
                </a:extLst>
              </p:cNvPr>
              <p:cNvSpPr/>
              <p:nvPr/>
            </p:nvSpPr>
            <p:spPr>
              <a:xfrm>
                <a:off x="6008147" y="4060476"/>
                <a:ext cx="66675" cy="66675"/>
              </a:xfrm>
              <a:custGeom>
                <a:avLst/>
                <a:gdLst>
                  <a:gd name="connsiteX0" fmla="*/ 33338 w 66675"/>
                  <a:gd name="connsiteY0" fmla="*/ 66675 h 66675"/>
                  <a:gd name="connsiteX1" fmla="*/ 0 w 66675"/>
                  <a:gd name="connsiteY1" fmla="*/ 0 h 66675"/>
                  <a:gd name="connsiteX2" fmla="*/ 33338 w 66675"/>
                  <a:gd name="connsiteY2" fmla="*/ 16669 h 66675"/>
                  <a:gd name="connsiteX3" fmla="*/ 66675 w 66675"/>
                  <a:gd name="connsiteY3" fmla="*/ 0 h 66675"/>
                </a:gdLst>
                <a:ahLst/>
                <a:cxnLst>
                  <a:cxn ang="0">
                    <a:pos x="connsiteX0" y="connsiteY0"/>
                  </a:cxn>
                  <a:cxn ang="0">
                    <a:pos x="connsiteX1" y="connsiteY1"/>
                  </a:cxn>
                  <a:cxn ang="0">
                    <a:pos x="connsiteX2" y="connsiteY2"/>
                  </a:cxn>
                  <a:cxn ang="0">
                    <a:pos x="connsiteX3" y="connsiteY3"/>
                  </a:cxn>
                </a:cxnLst>
                <a:rect l="l" t="t" r="r" b="b"/>
                <a:pathLst>
                  <a:path w="66675" h="66675">
                    <a:moveTo>
                      <a:pt x="33338" y="66675"/>
                    </a:moveTo>
                    <a:lnTo>
                      <a:pt x="0" y="0"/>
                    </a:lnTo>
                    <a:lnTo>
                      <a:pt x="33338" y="16669"/>
                    </a:lnTo>
                    <a:lnTo>
                      <a:pt x="66675" y="0"/>
                    </a:lnTo>
                    <a:close/>
                  </a:path>
                </a:pathLst>
              </a:custGeom>
              <a:solidFill>
                <a:srgbClr val="000000"/>
              </a:solidFill>
              <a:ln w="9525" cap="flat">
                <a:solidFill>
                  <a:srgbClr val="000000"/>
                </a:solidFill>
                <a:prstDash val="solid"/>
                <a:miter/>
              </a:ln>
            </p:spPr>
            <p:txBody>
              <a:bodyPr rtlCol="0" anchor="ctr"/>
              <a:lstStyle/>
              <a:p>
                <a:endParaRPr lang="de-DE"/>
              </a:p>
            </p:txBody>
          </p:sp>
          <p:sp>
            <p:nvSpPr>
              <p:cNvPr id="94" name="Freihandform: Form 93">
                <a:extLst>
                  <a:ext uri="{FF2B5EF4-FFF2-40B4-BE49-F238E27FC236}">
                    <a16:creationId xmlns:a16="http://schemas.microsoft.com/office/drawing/2014/main" id="{ABFB5F91-C197-44D5-9DA6-1ABC003C67EE}"/>
                  </a:ext>
                </a:extLst>
              </p:cNvPr>
              <p:cNvSpPr/>
              <p:nvPr/>
            </p:nvSpPr>
            <p:spPr>
              <a:xfrm>
                <a:off x="6008528" y="3843686"/>
                <a:ext cx="66675" cy="67056"/>
              </a:xfrm>
              <a:custGeom>
                <a:avLst/>
                <a:gdLst>
                  <a:gd name="connsiteX0" fmla="*/ 34195 w 66675"/>
                  <a:gd name="connsiteY0" fmla="*/ 0 h 67056"/>
                  <a:gd name="connsiteX1" fmla="*/ 66675 w 66675"/>
                  <a:gd name="connsiteY1" fmla="*/ 67056 h 67056"/>
                  <a:gd name="connsiteX2" fmla="*/ 33528 w 66675"/>
                  <a:gd name="connsiteY2" fmla="*/ 50006 h 67056"/>
                  <a:gd name="connsiteX3" fmla="*/ 0 w 66675"/>
                  <a:gd name="connsiteY3" fmla="*/ 66294 h 67056"/>
                </a:gdLst>
                <a:ahLst/>
                <a:cxnLst>
                  <a:cxn ang="0">
                    <a:pos x="connsiteX0" y="connsiteY0"/>
                  </a:cxn>
                  <a:cxn ang="0">
                    <a:pos x="connsiteX1" y="connsiteY1"/>
                  </a:cxn>
                  <a:cxn ang="0">
                    <a:pos x="connsiteX2" y="connsiteY2"/>
                  </a:cxn>
                  <a:cxn ang="0">
                    <a:pos x="connsiteX3" y="connsiteY3"/>
                  </a:cxn>
                </a:cxnLst>
                <a:rect l="l" t="t" r="r" b="b"/>
                <a:pathLst>
                  <a:path w="66675" h="67056">
                    <a:moveTo>
                      <a:pt x="34195" y="0"/>
                    </a:moveTo>
                    <a:lnTo>
                      <a:pt x="66675" y="67056"/>
                    </a:lnTo>
                    <a:lnTo>
                      <a:pt x="33528" y="50006"/>
                    </a:lnTo>
                    <a:lnTo>
                      <a:pt x="0" y="66294"/>
                    </a:lnTo>
                    <a:close/>
                  </a:path>
                </a:pathLst>
              </a:custGeom>
              <a:solidFill>
                <a:srgbClr val="000000"/>
              </a:solidFill>
              <a:ln w="9525" cap="flat">
                <a:solidFill>
                  <a:srgbClr val="000000"/>
                </a:solidFill>
                <a:prstDash val="solid"/>
                <a:miter/>
              </a:ln>
            </p:spPr>
            <p:txBody>
              <a:bodyPr rtlCol="0" anchor="ctr"/>
              <a:lstStyle/>
              <a:p>
                <a:endParaRPr lang="de-DE"/>
              </a:p>
            </p:txBody>
          </p:sp>
        </p:grpSp>
      </p:grpSp>
      <p:sp>
        <p:nvSpPr>
          <p:cNvPr id="8" name="Rechteck: abgerundete Ecken 7">
            <a:extLst>
              <a:ext uri="{FF2B5EF4-FFF2-40B4-BE49-F238E27FC236}">
                <a16:creationId xmlns:a16="http://schemas.microsoft.com/office/drawing/2014/main" id="{EBAA35D0-C465-05F5-E04B-CEDC4798F063}"/>
              </a:ext>
            </a:extLst>
          </p:cNvPr>
          <p:cNvSpPr/>
          <p:nvPr/>
        </p:nvSpPr>
        <p:spPr>
          <a:xfrm>
            <a:off x="2941193" y="1566069"/>
            <a:ext cx="7650608" cy="4682332"/>
          </a:xfrm>
          <a:prstGeom prst="roundRect">
            <a:avLst>
              <a:gd name="adj" fmla="val 3408"/>
            </a:avLst>
          </a:prstGeom>
          <a:noFill/>
        </p:spPr>
        <p:style>
          <a:lnRef idx="2">
            <a:schemeClr val="accent2"/>
          </a:lnRef>
          <a:fillRef idx="1">
            <a:schemeClr val="lt1"/>
          </a:fillRef>
          <a:effectRef idx="0">
            <a:schemeClr val="accent2"/>
          </a:effectRef>
          <a:fontRef idx="minor">
            <a:schemeClr val="dk1"/>
          </a:fontRef>
        </p:style>
        <p:txBody>
          <a:bodyPr rtlCol="0" anchor="t"/>
          <a:lstStyle/>
          <a:p>
            <a:r>
              <a:rPr lang="de-DE" b="1"/>
              <a:t>Host</a:t>
            </a:r>
          </a:p>
        </p:txBody>
      </p:sp>
      <p:sp>
        <p:nvSpPr>
          <p:cNvPr id="2" name="Rectangle 21">
            <a:extLst>
              <a:ext uri="{FF2B5EF4-FFF2-40B4-BE49-F238E27FC236}">
                <a16:creationId xmlns:a16="http://schemas.microsoft.com/office/drawing/2014/main" id="{CC958779-3DFE-C022-0AFC-346845675509}"/>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Sven Reinhard</a:t>
            </a:r>
            <a:endParaRPr lang="en-DE" sz="1400">
              <a:latin typeface="Arial" panose="020B0604020202020204" pitchFamily="34" charset="0"/>
              <a:cs typeface="Arial" panose="020B0604020202020204" pitchFamily="34" charset="0"/>
            </a:endParaRPr>
          </a:p>
        </p:txBody>
      </p:sp>
      <p:pic>
        <p:nvPicPr>
          <p:cNvPr id="5" name="Graphic 34" descr="Gears with solid fill">
            <a:extLst>
              <a:ext uri="{FF2B5EF4-FFF2-40B4-BE49-F238E27FC236}">
                <a16:creationId xmlns:a16="http://schemas.microsoft.com/office/drawing/2014/main" id="{74198F2E-EA20-76BC-F5A9-5D8554F9317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1035488" y="5532324"/>
            <a:ext cx="856924" cy="856924"/>
          </a:xfrm>
          <a:prstGeom prst="rect">
            <a:avLst/>
          </a:prstGeom>
        </p:spPr>
      </p:pic>
    </p:spTree>
    <p:extLst>
      <p:ext uri="{BB962C8B-B14F-4D97-AF65-F5344CB8AC3E}">
        <p14:creationId xmlns:p14="http://schemas.microsoft.com/office/powerpoint/2010/main" val="38186456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Text, Im Haus, Mobiliar, Computer enthält.&#10;&#10;Automatisch generierte Beschreibung">
            <a:extLst>
              <a:ext uri="{FF2B5EF4-FFF2-40B4-BE49-F238E27FC236}">
                <a16:creationId xmlns:a16="http://schemas.microsoft.com/office/drawing/2014/main" id="{439DFEA7-3D30-DFAE-7995-FCC52CD90B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796" y="2689589"/>
            <a:ext cx="2669372" cy="2669372"/>
          </a:xfrm>
          <a:prstGeom prst="rect">
            <a:avLst/>
          </a:prstGeom>
        </p:spPr>
      </p:pic>
      <p:pic>
        <p:nvPicPr>
          <p:cNvPr id="7" name="Grafik 6" descr="Ein Bild, das Kleidung, Menschliches Gesicht, Frau, Person enthält.&#10;&#10;Automatisch generierte Beschreibung">
            <a:extLst>
              <a:ext uri="{FF2B5EF4-FFF2-40B4-BE49-F238E27FC236}">
                <a16:creationId xmlns:a16="http://schemas.microsoft.com/office/drawing/2014/main" id="{77D9FD33-4124-1F0D-0C08-B11A1AE1AE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1330" y="2689589"/>
            <a:ext cx="2651170" cy="2651170"/>
          </a:xfrm>
          <a:prstGeom prst="rect">
            <a:avLst/>
          </a:prstGeom>
        </p:spPr>
      </p:pic>
      <p:sp>
        <p:nvSpPr>
          <p:cNvPr id="3" name="Titel 2"/>
          <p:cNvSpPr>
            <a:spLocks noGrp="1"/>
          </p:cNvSpPr>
          <p:nvPr>
            <p:ph type="title"/>
          </p:nvPr>
        </p:nvSpPr>
        <p:spPr/>
        <p:txBody>
          <a:bodyPr/>
          <a:lstStyle/>
          <a:p>
            <a:r>
              <a:rPr lang="de-DE" sz="2400"/>
              <a:t>Einführung in die Plattform</a:t>
            </a:r>
            <a:endParaRPr lang="de-DE"/>
          </a:p>
        </p:txBody>
      </p:sp>
      <p:sp>
        <p:nvSpPr>
          <p:cNvPr id="4" name="Foliennummernplatzhalter 3"/>
          <p:cNvSpPr>
            <a:spLocks noGrp="1"/>
          </p:cNvSpPr>
          <p:nvPr>
            <p:ph type="sldNum" sz="quarter" idx="10"/>
          </p:nvPr>
        </p:nvSpPr>
        <p:spPr/>
        <p:txBody>
          <a:bodyPr/>
          <a:lstStyle/>
          <a:p>
            <a:pPr>
              <a:defRPr/>
            </a:pPr>
            <a:fld id="{5D6CBC89-780D-6F43-A4AF-E4A7285D6779}" type="slidenum">
              <a:rPr lang="de-DE" altLang="de-DE" smtClean="0"/>
              <a:pPr>
                <a:defRPr/>
              </a:pPr>
              <a:t>4</a:t>
            </a:fld>
            <a:endParaRPr lang="de-DE" altLang="de-DE"/>
          </a:p>
        </p:txBody>
      </p:sp>
      <p:sp>
        <p:nvSpPr>
          <p:cNvPr id="8" name="Rectangle 21">
            <a:extLst>
              <a:ext uri="{FF2B5EF4-FFF2-40B4-BE49-F238E27FC236}">
                <a16:creationId xmlns:a16="http://schemas.microsoft.com/office/drawing/2014/main" id="{06D13111-84CC-1382-6125-CE75B515C1EB}"/>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Thorben Jones</a:t>
            </a:r>
            <a:endParaRPr lang="en-DE" sz="1400">
              <a:latin typeface="Arial" panose="020B0604020202020204" pitchFamily="34" charset="0"/>
              <a:cs typeface="Arial" panose="020B0604020202020204" pitchFamily="34" charset="0"/>
            </a:endParaRPr>
          </a:p>
        </p:txBody>
      </p:sp>
      <p:pic>
        <p:nvPicPr>
          <p:cNvPr id="9" name="Grafik 8" descr="Gedankenblase mit einfarbiger Füllung">
            <a:extLst>
              <a:ext uri="{FF2B5EF4-FFF2-40B4-BE49-F238E27FC236}">
                <a16:creationId xmlns:a16="http://schemas.microsoft.com/office/drawing/2014/main" id="{4A72E48F-ED7F-02AF-4622-C93A0B0C01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34000" y="5533200"/>
            <a:ext cx="856800" cy="856800"/>
          </a:xfrm>
          <a:prstGeom prst="rect">
            <a:avLst/>
          </a:prstGeom>
        </p:spPr>
      </p:pic>
      <p:sp>
        <p:nvSpPr>
          <p:cNvPr id="11" name="Textfeld 10">
            <a:extLst>
              <a:ext uri="{FF2B5EF4-FFF2-40B4-BE49-F238E27FC236}">
                <a16:creationId xmlns:a16="http://schemas.microsoft.com/office/drawing/2014/main" id="{DECA140A-24AF-A528-E366-48AA33C2E0CA}"/>
              </a:ext>
            </a:extLst>
          </p:cNvPr>
          <p:cNvSpPr txBox="1"/>
          <p:nvPr/>
        </p:nvSpPr>
        <p:spPr>
          <a:xfrm>
            <a:off x="1657620" y="1823552"/>
            <a:ext cx="3529775" cy="400110"/>
          </a:xfrm>
          <a:prstGeom prst="rect">
            <a:avLst/>
          </a:prstGeom>
          <a:noFill/>
        </p:spPr>
        <p:txBody>
          <a:bodyPr wrap="square">
            <a:spAutoFit/>
          </a:bodyPr>
          <a:lstStyle/>
          <a:p>
            <a:r>
              <a:rPr lang="de-DE" sz="2000">
                <a:solidFill>
                  <a:srgbClr val="4A5C66"/>
                </a:solidFill>
                <a:latin typeface="Arial" pitchFamily="34" charset="0"/>
                <a:ea typeface="MS PGothic" pitchFamily="34" charset="-128"/>
                <a:cs typeface="Arial" pitchFamily="34" charset="0"/>
              </a:rPr>
              <a:t>Was bietet unsere Plattform?</a:t>
            </a:r>
            <a:endParaRPr lang="de-DE"/>
          </a:p>
        </p:txBody>
      </p:sp>
      <p:pic>
        <p:nvPicPr>
          <p:cNvPr id="10" name="Grafik 9" descr="Ein Bild, das Spielkasino, Im Haus enthält.&#10;&#10;Automatisch generierte Beschreibung">
            <a:extLst>
              <a:ext uri="{FF2B5EF4-FFF2-40B4-BE49-F238E27FC236}">
                <a16:creationId xmlns:a16="http://schemas.microsoft.com/office/drawing/2014/main" id="{79C3064A-A4AB-4F9E-1AC2-CB300C3A6F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8174" y="511374"/>
            <a:ext cx="5021826" cy="5021826"/>
          </a:xfrm>
          <a:prstGeom prst="rect">
            <a:avLst/>
          </a:prstGeom>
        </p:spPr>
      </p:pic>
      <p:pic>
        <p:nvPicPr>
          <p:cNvPr id="21" name="Grafik 20" descr="Ein Bild, das Spiele, Hallensportarten, Screenshot, Brettspiel enthält.&#10;&#10;Automatisch generierte Beschreibung">
            <a:extLst>
              <a:ext uri="{FF2B5EF4-FFF2-40B4-BE49-F238E27FC236}">
                <a16:creationId xmlns:a16="http://schemas.microsoft.com/office/drawing/2014/main" id="{AEA80DE3-33B7-E9DA-AD6A-158F7E8438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8535" y="2689589"/>
            <a:ext cx="2218169" cy="2218169"/>
          </a:xfrm>
          <a:prstGeom prst="rect">
            <a:avLst/>
          </a:prstGeom>
        </p:spPr>
      </p:pic>
      <p:pic>
        <p:nvPicPr>
          <p:cNvPr id="23" name="Grafik 22" descr="Ein Bild, das Spiele, Hallensportarten, Brettspiel, Tabletopspiel enthält.&#10;&#10;Automatisch generierte Beschreibung">
            <a:extLst>
              <a:ext uri="{FF2B5EF4-FFF2-40B4-BE49-F238E27FC236}">
                <a16:creationId xmlns:a16="http://schemas.microsoft.com/office/drawing/2014/main" id="{AB42A0E1-BCD8-69B2-2557-80462CFC1D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77831" y="2689588"/>
            <a:ext cx="2218169" cy="2218169"/>
          </a:xfrm>
          <a:prstGeom prst="rect">
            <a:avLst/>
          </a:prstGeom>
        </p:spPr>
      </p:pic>
      <p:sp>
        <p:nvSpPr>
          <p:cNvPr id="24" name="Textfeld 23">
            <a:extLst>
              <a:ext uri="{FF2B5EF4-FFF2-40B4-BE49-F238E27FC236}">
                <a16:creationId xmlns:a16="http://schemas.microsoft.com/office/drawing/2014/main" id="{1828C8FE-F967-7C05-2E7C-54D8E7C1A4F9}"/>
              </a:ext>
            </a:extLst>
          </p:cNvPr>
          <p:cNvSpPr txBox="1"/>
          <p:nvPr/>
        </p:nvSpPr>
        <p:spPr>
          <a:xfrm>
            <a:off x="1657620" y="1823552"/>
            <a:ext cx="3623648" cy="400110"/>
          </a:xfrm>
          <a:prstGeom prst="rect">
            <a:avLst/>
          </a:prstGeom>
          <a:noFill/>
        </p:spPr>
        <p:txBody>
          <a:bodyPr wrap="square" rtlCol="0">
            <a:spAutoFit/>
          </a:bodyPr>
          <a:lstStyle/>
          <a:p>
            <a:r>
              <a:rPr lang="de-DE" sz="2000">
                <a:solidFill>
                  <a:srgbClr val="4A5C66"/>
                </a:solidFill>
                <a:latin typeface="Arial" pitchFamily="34" charset="0"/>
                <a:ea typeface="MS PGothic" pitchFamily="34" charset="-128"/>
                <a:cs typeface="Arial" pitchFamily="34" charset="0"/>
              </a:rPr>
              <a:t>Für wen ist unsere Plattform?</a:t>
            </a:r>
          </a:p>
        </p:txBody>
      </p:sp>
      <p:sp>
        <p:nvSpPr>
          <p:cNvPr id="2" name="Textfeld 1">
            <a:extLst>
              <a:ext uri="{FF2B5EF4-FFF2-40B4-BE49-F238E27FC236}">
                <a16:creationId xmlns:a16="http://schemas.microsoft.com/office/drawing/2014/main" id="{AF06ACCD-367F-1534-60C6-0DCA2FB68A3A}"/>
              </a:ext>
            </a:extLst>
          </p:cNvPr>
          <p:cNvSpPr txBox="1"/>
          <p:nvPr/>
        </p:nvSpPr>
        <p:spPr>
          <a:xfrm>
            <a:off x="6738174" y="5542163"/>
            <a:ext cx="3709525" cy="338554"/>
          </a:xfrm>
          <a:prstGeom prst="rect">
            <a:avLst/>
          </a:prstGeom>
          <a:noFill/>
        </p:spPr>
        <p:txBody>
          <a:bodyPr wrap="square">
            <a:spAutoFit/>
          </a:bodyPr>
          <a:lstStyle/>
          <a:p>
            <a:r>
              <a:rPr lang="en-US" sz="1600">
                <a:solidFill>
                  <a:srgbClr val="4A5C66"/>
                </a:solidFill>
              </a:rPr>
              <a:t>Bing Image Creator: KI </a:t>
            </a:r>
            <a:r>
              <a:rPr lang="en-US" sz="1600" err="1">
                <a:solidFill>
                  <a:srgbClr val="4A5C66"/>
                </a:solidFill>
              </a:rPr>
              <a:t>generierte</a:t>
            </a:r>
            <a:r>
              <a:rPr lang="en-US" sz="1600">
                <a:solidFill>
                  <a:srgbClr val="4A5C66"/>
                </a:solidFill>
              </a:rPr>
              <a:t> </a:t>
            </a:r>
            <a:r>
              <a:rPr lang="en-US" sz="1600" err="1">
                <a:solidFill>
                  <a:srgbClr val="4A5C66"/>
                </a:solidFill>
              </a:rPr>
              <a:t>Grafiken</a:t>
            </a:r>
            <a:endParaRPr lang="de-DE" sz="1600">
              <a:solidFill>
                <a:srgbClr val="4A5C66"/>
              </a:solidFill>
            </a:endParaRPr>
          </a:p>
        </p:txBody>
      </p:sp>
    </p:spTree>
    <p:extLst>
      <p:ext uri="{BB962C8B-B14F-4D97-AF65-F5344CB8AC3E}">
        <p14:creationId xmlns:p14="http://schemas.microsoft.com/office/powerpoint/2010/main" val="14010741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1"/>
                                        </p:tgtEl>
                                      </p:cBhvr>
                                    </p:animEffect>
                                    <p:set>
                                      <p:cBhvr>
                                        <p:cTn id="10" dur="1" fill="hold">
                                          <p:stCondLst>
                                            <p:cond delay="499"/>
                                          </p:stCondLst>
                                        </p:cTn>
                                        <p:tgtEl>
                                          <p:spTgt spid="21"/>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3"/>
                                        </p:tgtEl>
                                      </p:cBhvr>
                                    </p:animEffect>
                                    <p:set>
                                      <p:cBhvr>
                                        <p:cTn id="13" dur="1" fill="hold">
                                          <p:stCondLst>
                                            <p:cond delay="499"/>
                                          </p:stCondLst>
                                        </p:cTn>
                                        <p:tgtEl>
                                          <p:spTgt spid="23"/>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F963E77-247E-CF8B-A74E-9029FF0E743F}"/>
              </a:ext>
            </a:extLst>
          </p:cNvPr>
          <p:cNvSpPr>
            <a:spLocks noGrp="1"/>
          </p:cNvSpPr>
          <p:nvPr>
            <p:ph type="title"/>
          </p:nvPr>
        </p:nvSpPr>
        <p:spPr/>
        <p:txBody>
          <a:bodyPr/>
          <a:lstStyle/>
          <a:p>
            <a:r>
              <a:rPr lang="de-DE" sz="2400"/>
              <a:t>Wie funktionieren die automatisierten Tests?</a:t>
            </a:r>
          </a:p>
        </p:txBody>
      </p:sp>
      <p:sp>
        <p:nvSpPr>
          <p:cNvPr id="4" name="Foliennummernplatzhalter 3">
            <a:extLst>
              <a:ext uri="{FF2B5EF4-FFF2-40B4-BE49-F238E27FC236}">
                <a16:creationId xmlns:a16="http://schemas.microsoft.com/office/drawing/2014/main" id="{4872ADE2-E6E1-5385-554D-306090F94EA7}"/>
              </a:ext>
            </a:extLst>
          </p:cNvPr>
          <p:cNvSpPr>
            <a:spLocks noGrp="1"/>
          </p:cNvSpPr>
          <p:nvPr>
            <p:ph type="sldNum" sz="quarter" idx="10"/>
          </p:nvPr>
        </p:nvSpPr>
        <p:spPr/>
        <p:txBody>
          <a:bodyPr/>
          <a:lstStyle/>
          <a:p>
            <a:pPr>
              <a:defRPr/>
            </a:pPr>
            <a:fld id="{5D6CBC89-780D-6F43-A4AF-E4A7285D6779}" type="slidenum">
              <a:rPr lang="de-DE" altLang="de-DE" smtClean="0"/>
              <a:pPr>
                <a:defRPr/>
              </a:pPr>
              <a:t>40</a:t>
            </a:fld>
            <a:endParaRPr lang="de-DE" altLang="de-DE"/>
          </a:p>
        </p:txBody>
      </p:sp>
      <p:pic>
        <p:nvPicPr>
          <p:cNvPr id="178" name="Grafik 177">
            <a:extLst>
              <a:ext uri="{FF2B5EF4-FFF2-40B4-BE49-F238E27FC236}">
                <a16:creationId xmlns:a16="http://schemas.microsoft.com/office/drawing/2014/main" id="{3F05AFDD-B4E3-5797-0712-01B2557206F9}"/>
              </a:ext>
            </a:extLst>
          </p:cNvPr>
          <p:cNvPicPr>
            <a:picLocks noChangeAspect="1"/>
          </p:cNvPicPr>
          <p:nvPr/>
        </p:nvPicPr>
        <p:blipFill>
          <a:blip r:embed="rId2"/>
          <a:stretch>
            <a:fillRect/>
          </a:stretch>
        </p:blipFill>
        <p:spPr>
          <a:xfrm>
            <a:off x="6096000" y="1558059"/>
            <a:ext cx="5499069" cy="4487045"/>
          </a:xfrm>
          <a:prstGeom prst="rect">
            <a:avLst/>
          </a:prstGeom>
        </p:spPr>
      </p:pic>
      <p:sp>
        <p:nvSpPr>
          <p:cNvPr id="2" name="Rectangle 21">
            <a:extLst>
              <a:ext uri="{FF2B5EF4-FFF2-40B4-BE49-F238E27FC236}">
                <a16:creationId xmlns:a16="http://schemas.microsoft.com/office/drawing/2014/main" id="{41F5771C-54B5-A7A7-8EC8-AA56978F0E27}"/>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Sven Reinhard</a:t>
            </a:r>
            <a:endParaRPr lang="en-DE" sz="1400">
              <a:latin typeface="Arial" panose="020B0604020202020204" pitchFamily="34" charset="0"/>
              <a:cs typeface="Arial" panose="020B0604020202020204" pitchFamily="34" charset="0"/>
            </a:endParaRPr>
          </a:p>
        </p:txBody>
      </p:sp>
      <p:pic>
        <p:nvPicPr>
          <p:cNvPr id="6" name="Grafik 5" descr="Klemmbrett gemischt mit einfarbiger Füllung">
            <a:extLst>
              <a:ext uri="{FF2B5EF4-FFF2-40B4-BE49-F238E27FC236}">
                <a16:creationId xmlns:a16="http://schemas.microsoft.com/office/drawing/2014/main" id="{6B329044-0415-E4C3-F4AB-9CCFEFDB48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34000" y="5533200"/>
            <a:ext cx="856800" cy="856800"/>
          </a:xfrm>
          <a:prstGeom prst="rect">
            <a:avLst/>
          </a:prstGeom>
        </p:spPr>
      </p:pic>
      <p:sp>
        <p:nvSpPr>
          <p:cNvPr id="7" name="Textfeld 6">
            <a:extLst>
              <a:ext uri="{FF2B5EF4-FFF2-40B4-BE49-F238E27FC236}">
                <a16:creationId xmlns:a16="http://schemas.microsoft.com/office/drawing/2014/main" id="{0DFE2BBA-2914-E556-461C-B29DC9F6EC0F}"/>
              </a:ext>
            </a:extLst>
          </p:cNvPr>
          <p:cNvSpPr txBox="1"/>
          <p:nvPr/>
        </p:nvSpPr>
        <p:spPr bwMode="auto">
          <a:xfrm>
            <a:off x="432000" y="1656000"/>
            <a:ext cx="5408724" cy="461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rtlCol="0" anchor="t" anchorCtr="0" compatLnSpc="1">
            <a:prstTxWarp prst="textNoShape">
              <a:avLst/>
            </a:prstTxWarp>
            <a:normAutofit/>
          </a:bodyPr>
          <a:lstStyle/>
          <a:p>
            <a:pPr marL="285750" indent="-285750" eaLnBrk="1" hangingPunct="1">
              <a:spcBef>
                <a:spcPct val="20000"/>
              </a:spcBef>
              <a:buClr>
                <a:srgbClr val="80BA24"/>
              </a:buClr>
              <a:buSzPct val="106000"/>
              <a:buFont typeface="Wingdings" pitchFamily="2" charset="2"/>
              <a:buChar char="§"/>
            </a:pPr>
            <a:r>
              <a:rPr lang="de-DE">
                <a:solidFill>
                  <a:srgbClr val="4A5C66"/>
                </a:solidFill>
                <a:latin typeface="Arial" pitchFamily="34" charset="0"/>
                <a:cs typeface="Arial" pitchFamily="34" charset="0"/>
              </a:rPr>
              <a:t>Docker-</a:t>
            </a:r>
            <a:r>
              <a:rPr lang="de-DE" err="1">
                <a:solidFill>
                  <a:srgbClr val="4A5C66"/>
                </a:solidFill>
                <a:latin typeface="Arial" pitchFamily="34" charset="0"/>
                <a:cs typeface="Arial" pitchFamily="34" charset="0"/>
              </a:rPr>
              <a:t>Compose</a:t>
            </a:r>
            <a:r>
              <a:rPr lang="de-DE">
                <a:solidFill>
                  <a:srgbClr val="4A5C66"/>
                </a:solidFill>
                <a:latin typeface="Arial" pitchFamily="34" charset="0"/>
                <a:cs typeface="Arial" pitchFamily="34" charset="0"/>
              </a:rPr>
              <a:t> Testprofil starten</a:t>
            </a:r>
          </a:p>
          <a:p>
            <a:pPr marL="285750" indent="-285750" eaLnBrk="1" hangingPunct="1">
              <a:spcBef>
                <a:spcPct val="20000"/>
              </a:spcBef>
              <a:buClr>
                <a:srgbClr val="80BA24"/>
              </a:buClr>
              <a:buSzPct val="106000"/>
              <a:buFont typeface="Wingdings" pitchFamily="2" charset="2"/>
              <a:buChar char="§"/>
            </a:pPr>
            <a:r>
              <a:rPr lang="de-DE">
                <a:solidFill>
                  <a:srgbClr val="4A5C66"/>
                </a:solidFill>
                <a:latin typeface="Arial" pitchFamily="34" charset="0"/>
                <a:cs typeface="Arial" pitchFamily="34" charset="0"/>
              </a:rPr>
              <a:t>Asynchrone Tests mit </a:t>
            </a:r>
            <a:r>
              <a:rPr lang="de-DE" err="1">
                <a:solidFill>
                  <a:srgbClr val="4A5C66"/>
                </a:solidFill>
                <a:latin typeface="Arial" pitchFamily="34" charset="0"/>
                <a:cs typeface="Arial" pitchFamily="34" charset="0"/>
              </a:rPr>
              <a:t>pytest</a:t>
            </a:r>
            <a:endParaRPr lang="de-DE">
              <a:solidFill>
                <a:srgbClr val="4A5C66"/>
              </a:solidFill>
              <a:latin typeface="Arial" pitchFamily="34" charset="0"/>
              <a:cs typeface="Arial" pitchFamily="34" charset="0"/>
            </a:endParaRPr>
          </a:p>
          <a:p>
            <a:pPr marL="285750" indent="-285750" eaLnBrk="1" hangingPunct="1">
              <a:spcBef>
                <a:spcPct val="20000"/>
              </a:spcBef>
              <a:buClr>
                <a:srgbClr val="80BA24"/>
              </a:buClr>
              <a:buSzPct val="106000"/>
              <a:buFont typeface="Wingdings" pitchFamily="2" charset="2"/>
              <a:buChar char="§"/>
            </a:pPr>
            <a:r>
              <a:rPr lang="de-DE">
                <a:solidFill>
                  <a:srgbClr val="4A5C66"/>
                </a:solidFill>
                <a:latin typeface="Arial" pitchFamily="34" charset="0"/>
                <a:cs typeface="Arial" pitchFamily="34" charset="0"/>
              </a:rPr>
              <a:t>Starten der </a:t>
            </a:r>
            <a:r>
              <a:rPr lang="de-DE" err="1">
                <a:solidFill>
                  <a:srgbClr val="4A5C66"/>
                </a:solidFill>
                <a:latin typeface="Arial" pitchFamily="34" charset="0"/>
                <a:cs typeface="Arial" pitchFamily="34" charset="0"/>
              </a:rPr>
              <a:t>GameClients</a:t>
            </a:r>
            <a:endParaRPr lang="de-DE">
              <a:solidFill>
                <a:srgbClr val="4A5C66"/>
              </a:solidFill>
              <a:latin typeface="Arial" pitchFamily="34" charset="0"/>
              <a:cs typeface="Arial" pitchFamily="34" charset="0"/>
            </a:endParaRPr>
          </a:p>
          <a:p>
            <a:pPr marL="285750" indent="-285750" eaLnBrk="1" hangingPunct="1">
              <a:spcBef>
                <a:spcPct val="20000"/>
              </a:spcBef>
              <a:buClr>
                <a:srgbClr val="80BA24"/>
              </a:buClr>
              <a:buSzPct val="106000"/>
              <a:buFont typeface="Wingdings" pitchFamily="2" charset="2"/>
              <a:buChar char="§"/>
            </a:pPr>
            <a:r>
              <a:rPr lang="de-DE">
                <a:solidFill>
                  <a:srgbClr val="4A5C66"/>
                </a:solidFill>
                <a:latin typeface="Arial" pitchFamily="34" charset="0"/>
                <a:cs typeface="Arial" pitchFamily="34" charset="0"/>
              </a:rPr>
              <a:t>Testauswertung</a:t>
            </a:r>
          </a:p>
          <a:p>
            <a:pPr marL="285750" indent="-285750" eaLnBrk="1" hangingPunct="1">
              <a:spcBef>
                <a:spcPct val="20000"/>
              </a:spcBef>
              <a:buClr>
                <a:srgbClr val="80BA24"/>
              </a:buClr>
              <a:buSzPct val="106000"/>
              <a:buFont typeface="Wingdings" pitchFamily="2" charset="2"/>
              <a:buChar char="§"/>
            </a:pPr>
            <a:endParaRPr lang="de-DE">
              <a:solidFill>
                <a:srgbClr val="4A5C66"/>
              </a:solidFill>
              <a:latin typeface="Arial" pitchFamily="34" charset="0"/>
              <a:cs typeface="Arial" pitchFamily="34" charset="0"/>
            </a:endParaRPr>
          </a:p>
        </p:txBody>
      </p:sp>
    </p:spTree>
    <p:extLst>
      <p:ext uri="{BB962C8B-B14F-4D97-AF65-F5344CB8AC3E}">
        <p14:creationId xmlns:p14="http://schemas.microsoft.com/office/powerpoint/2010/main" val="13557192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F963E77-247E-CF8B-A74E-9029FF0E743F}"/>
              </a:ext>
            </a:extLst>
          </p:cNvPr>
          <p:cNvSpPr>
            <a:spLocks noGrp="1"/>
          </p:cNvSpPr>
          <p:nvPr>
            <p:ph type="title"/>
          </p:nvPr>
        </p:nvSpPr>
        <p:spPr/>
        <p:txBody>
          <a:bodyPr/>
          <a:lstStyle/>
          <a:p>
            <a:r>
              <a:rPr lang="de-DE" sz="2400"/>
              <a:t>Wie funktionieren die automatisierten Tests?</a:t>
            </a:r>
          </a:p>
        </p:txBody>
      </p:sp>
      <p:sp>
        <p:nvSpPr>
          <p:cNvPr id="4" name="Foliennummernplatzhalter 3">
            <a:extLst>
              <a:ext uri="{FF2B5EF4-FFF2-40B4-BE49-F238E27FC236}">
                <a16:creationId xmlns:a16="http://schemas.microsoft.com/office/drawing/2014/main" id="{4872ADE2-E6E1-5385-554D-306090F94EA7}"/>
              </a:ext>
            </a:extLst>
          </p:cNvPr>
          <p:cNvSpPr>
            <a:spLocks noGrp="1"/>
          </p:cNvSpPr>
          <p:nvPr>
            <p:ph type="sldNum" sz="quarter" idx="10"/>
          </p:nvPr>
        </p:nvSpPr>
        <p:spPr/>
        <p:txBody>
          <a:bodyPr/>
          <a:lstStyle/>
          <a:p>
            <a:pPr>
              <a:defRPr/>
            </a:pPr>
            <a:fld id="{5D6CBC89-780D-6F43-A4AF-E4A7285D6779}" type="slidenum">
              <a:rPr lang="de-DE" altLang="de-DE" smtClean="0"/>
              <a:pPr>
                <a:defRPr/>
              </a:pPr>
              <a:t>41</a:t>
            </a:fld>
            <a:endParaRPr lang="de-DE" altLang="de-DE"/>
          </a:p>
        </p:txBody>
      </p:sp>
      <p:sp>
        <p:nvSpPr>
          <p:cNvPr id="6" name="Textfeld 5">
            <a:extLst>
              <a:ext uri="{FF2B5EF4-FFF2-40B4-BE49-F238E27FC236}">
                <a16:creationId xmlns:a16="http://schemas.microsoft.com/office/drawing/2014/main" id="{011584E5-0AD2-B7AB-D7AD-434D10C26FAC}"/>
              </a:ext>
            </a:extLst>
          </p:cNvPr>
          <p:cNvSpPr txBox="1"/>
          <p:nvPr/>
        </p:nvSpPr>
        <p:spPr bwMode="auto">
          <a:xfrm>
            <a:off x="432000" y="1656000"/>
            <a:ext cx="5408724" cy="461728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txBody>
          <a:bodyPr vert="horz" wrap="square" lIns="0" tIns="45720" rIns="91440" bIns="45720" numCol="1" rtlCol="0" anchor="t" anchorCtr="0" compatLnSpc="1">
            <a:prstTxWarp prst="textNoShape">
              <a:avLst/>
            </a:prstTxWarp>
            <a:normAutofit/>
          </a:bodyPr>
          <a:lstStyle/>
          <a:p>
            <a:pPr marL="285750" indent="-285750" eaLnBrk="1" hangingPunct="1">
              <a:spcBef>
                <a:spcPct val="20000"/>
              </a:spcBef>
              <a:buClr>
                <a:srgbClr val="80BA24"/>
              </a:buClr>
              <a:buSzPct val="106000"/>
              <a:buFont typeface="Wingdings" pitchFamily="2" charset="2"/>
              <a:buChar char="§"/>
            </a:pPr>
            <a:r>
              <a:rPr lang="de-DE">
                <a:solidFill>
                  <a:srgbClr val="4A5C66"/>
                </a:solidFill>
                <a:latin typeface="Arial" pitchFamily="34" charset="0"/>
                <a:cs typeface="Arial" pitchFamily="34" charset="0"/>
              </a:rPr>
              <a:t>Docker-</a:t>
            </a:r>
            <a:r>
              <a:rPr lang="de-DE" err="1">
                <a:solidFill>
                  <a:srgbClr val="4A5C66"/>
                </a:solidFill>
                <a:latin typeface="Arial" pitchFamily="34" charset="0"/>
                <a:cs typeface="Arial" pitchFamily="34" charset="0"/>
              </a:rPr>
              <a:t>Compose</a:t>
            </a:r>
            <a:r>
              <a:rPr lang="de-DE">
                <a:solidFill>
                  <a:srgbClr val="4A5C66"/>
                </a:solidFill>
                <a:latin typeface="Arial" pitchFamily="34" charset="0"/>
                <a:cs typeface="Arial" pitchFamily="34" charset="0"/>
              </a:rPr>
              <a:t> Testprofil starten</a:t>
            </a:r>
          </a:p>
          <a:p>
            <a:pPr marL="285750" indent="-285750" eaLnBrk="1" hangingPunct="1">
              <a:spcBef>
                <a:spcPct val="20000"/>
              </a:spcBef>
              <a:buClr>
                <a:srgbClr val="80BA24"/>
              </a:buClr>
              <a:buSzPct val="106000"/>
              <a:buFont typeface="Wingdings" pitchFamily="2" charset="2"/>
              <a:buChar char="§"/>
            </a:pPr>
            <a:r>
              <a:rPr lang="de-DE">
                <a:solidFill>
                  <a:srgbClr val="4A5C66"/>
                </a:solidFill>
                <a:latin typeface="Arial" pitchFamily="34" charset="0"/>
                <a:cs typeface="Arial" pitchFamily="34" charset="0"/>
              </a:rPr>
              <a:t>Asynchrone Tests mit </a:t>
            </a:r>
            <a:r>
              <a:rPr lang="de-DE" err="1">
                <a:solidFill>
                  <a:srgbClr val="4A5C66"/>
                </a:solidFill>
                <a:latin typeface="Arial" pitchFamily="34" charset="0"/>
                <a:cs typeface="Arial" pitchFamily="34" charset="0"/>
              </a:rPr>
              <a:t>pytest</a:t>
            </a:r>
            <a:endParaRPr lang="de-DE">
              <a:solidFill>
                <a:srgbClr val="4A5C66"/>
              </a:solidFill>
              <a:latin typeface="Arial" pitchFamily="34" charset="0"/>
              <a:cs typeface="Arial" pitchFamily="34" charset="0"/>
            </a:endParaRPr>
          </a:p>
          <a:p>
            <a:pPr marL="285750" indent="-285750" eaLnBrk="1" hangingPunct="1">
              <a:spcBef>
                <a:spcPct val="20000"/>
              </a:spcBef>
              <a:buClr>
                <a:srgbClr val="80BA24"/>
              </a:buClr>
              <a:buSzPct val="106000"/>
              <a:buFont typeface="Wingdings" pitchFamily="2" charset="2"/>
              <a:buChar char="§"/>
            </a:pPr>
            <a:r>
              <a:rPr lang="de-DE">
                <a:solidFill>
                  <a:srgbClr val="4A5C66"/>
                </a:solidFill>
                <a:latin typeface="Arial" pitchFamily="34" charset="0"/>
                <a:cs typeface="Arial" pitchFamily="34" charset="0"/>
              </a:rPr>
              <a:t>Starten der </a:t>
            </a:r>
            <a:r>
              <a:rPr lang="de-DE" err="1">
                <a:solidFill>
                  <a:srgbClr val="4A5C66"/>
                </a:solidFill>
                <a:latin typeface="Arial" pitchFamily="34" charset="0"/>
                <a:cs typeface="Arial" pitchFamily="34" charset="0"/>
              </a:rPr>
              <a:t>GameClients</a:t>
            </a:r>
            <a:endParaRPr lang="de-DE">
              <a:solidFill>
                <a:srgbClr val="4A5C66"/>
              </a:solidFill>
              <a:latin typeface="Arial" pitchFamily="34" charset="0"/>
              <a:cs typeface="Arial" pitchFamily="34" charset="0"/>
            </a:endParaRPr>
          </a:p>
          <a:p>
            <a:pPr marL="285750" indent="-285750" eaLnBrk="1" hangingPunct="1">
              <a:spcBef>
                <a:spcPct val="20000"/>
              </a:spcBef>
              <a:buClr>
                <a:srgbClr val="80BA24"/>
              </a:buClr>
              <a:buSzPct val="106000"/>
              <a:buFont typeface="Wingdings" pitchFamily="2" charset="2"/>
              <a:buChar char="§"/>
            </a:pPr>
            <a:r>
              <a:rPr lang="de-DE" u="sng">
                <a:solidFill>
                  <a:srgbClr val="4A5C66"/>
                </a:solidFill>
                <a:latin typeface="Arial" pitchFamily="34" charset="0"/>
                <a:cs typeface="Arial" pitchFamily="34" charset="0"/>
              </a:rPr>
              <a:t>Testauswertung</a:t>
            </a:r>
          </a:p>
          <a:p>
            <a:pPr marL="285750" indent="-285750" eaLnBrk="1" hangingPunct="1">
              <a:spcBef>
                <a:spcPct val="20000"/>
              </a:spcBef>
              <a:buClr>
                <a:srgbClr val="80BA24"/>
              </a:buClr>
              <a:buSzPct val="106000"/>
              <a:buFont typeface="Wingdings" pitchFamily="2" charset="2"/>
              <a:buChar char="§"/>
            </a:pPr>
            <a:endParaRPr lang="de-DE">
              <a:solidFill>
                <a:srgbClr val="4A5C66"/>
              </a:solidFill>
              <a:latin typeface="Arial" pitchFamily="34" charset="0"/>
              <a:cs typeface="Arial" pitchFamily="34" charset="0"/>
            </a:endParaRPr>
          </a:p>
        </p:txBody>
      </p:sp>
      <p:sp>
        <p:nvSpPr>
          <p:cNvPr id="2" name="Textfeld 1">
            <a:extLst>
              <a:ext uri="{FF2B5EF4-FFF2-40B4-BE49-F238E27FC236}">
                <a16:creationId xmlns:a16="http://schemas.microsoft.com/office/drawing/2014/main" id="{A7682B30-320F-56D9-75E0-8B702F0322CB}"/>
              </a:ext>
            </a:extLst>
          </p:cNvPr>
          <p:cNvSpPr txBox="1"/>
          <p:nvPr/>
        </p:nvSpPr>
        <p:spPr>
          <a:xfrm>
            <a:off x="8011886" y="1080000"/>
            <a:ext cx="184731" cy="369332"/>
          </a:xfrm>
          <a:prstGeom prst="rect">
            <a:avLst/>
          </a:prstGeom>
          <a:noFill/>
        </p:spPr>
        <p:txBody>
          <a:bodyPr wrap="none" rtlCol="0">
            <a:spAutoFit/>
          </a:bodyPr>
          <a:lstStyle/>
          <a:p>
            <a:endParaRPr lang="de-DE"/>
          </a:p>
        </p:txBody>
      </p:sp>
      <p:sp>
        <p:nvSpPr>
          <p:cNvPr id="10" name="Textfeld 9">
            <a:extLst>
              <a:ext uri="{FF2B5EF4-FFF2-40B4-BE49-F238E27FC236}">
                <a16:creationId xmlns:a16="http://schemas.microsoft.com/office/drawing/2014/main" id="{43880175-5CC4-E4B9-8742-8A0AEBB6A0A7}"/>
              </a:ext>
            </a:extLst>
          </p:cNvPr>
          <p:cNvSpPr txBox="1"/>
          <p:nvPr/>
        </p:nvSpPr>
        <p:spPr>
          <a:xfrm>
            <a:off x="432000" y="3020844"/>
            <a:ext cx="11039564" cy="3416320"/>
          </a:xfrm>
          <a:prstGeom prst="rect">
            <a:avLst/>
          </a:prstGeom>
          <a:ln>
            <a:no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bodyPr>
          <a:lstStyle/>
          <a:p>
            <a:r>
              <a:rPr lang="de-DE">
                <a:latin typeface="Consolas" panose="020B0609020204030204" pitchFamily="49" charset="0"/>
              </a:rPr>
              <a:t>2024-05-30 00:40:36 </a:t>
            </a:r>
            <a:r>
              <a:rPr lang="de-DE">
                <a:solidFill>
                  <a:schemeClr val="accent6"/>
                </a:solidFill>
                <a:latin typeface="Consolas" panose="020B0609020204030204" pitchFamily="49" charset="0"/>
              </a:rPr>
              <a:t>api_test.py</a:t>
            </a:r>
            <a:r>
              <a:rPr lang="de-DE">
                <a:latin typeface="Consolas" panose="020B0609020204030204" pitchFamily="49" charset="0"/>
              </a:rPr>
              <a:t>::</a:t>
            </a:r>
            <a:r>
              <a:rPr lang="de-DE" err="1">
                <a:solidFill>
                  <a:schemeClr val="accent1"/>
                </a:solidFill>
                <a:latin typeface="Consolas" panose="020B0609020204030204" pitchFamily="49" charset="0"/>
              </a:rPr>
              <a:t>test_websocket_connection</a:t>
            </a:r>
            <a:r>
              <a:rPr lang="de-DE">
                <a:solidFill>
                  <a:schemeClr val="accent1"/>
                </a:solidFill>
                <a:latin typeface="Consolas" panose="020B0609020204030204" pitchFamily="49" charset="0"/>
              </a:rPr>
              <a:t> </a:t>
            </a:r>
            <a:r>
              <a:rPr lang="de-DE">
                <a:solidFill>
                  <a:srgbClr val="80BA24"/>
                </a:solidFill>
                <a:latin typeface="Consolas" panose="020B0609020204030204" pitchFamily="49" charset="0"/>
              </a:rPr>
              <a:t>PASSED</a:t>
            </a:r>
            <a:r>
              <a:rPr lang="de-DE">
                <a:latin typeface="Consolas" panose="020B0609020204030204" pitchFamily="49" charset="0"/>
              </a:rPr>
              <a:t>              	</a:t>
            </a:r>
            <a:r>
              <a:rPr lang="de-DE">
                <a:solidFill>
                  <a:srgbClr val="80BA24"/>
                </a:solidFill>
                <a:latin typeface="Consolas" panose="020B0609020204030204" pitchFamily="49" charset="0"/>
              </a:rPr>
              <a:t>[ 10%]</a:t>
            </a:r>
          </a:p>
          <a:p>
            <a:r>
              <a:rPr lang="de-DE">
                <a:latin typeface="Consolas" panose="020B0609020204030204" pitchFamily="49" charset="0"/>
              </a:rPr>
              <a:t>2024-05-30 00:40:36 </a:t>
            </a:r>
            <a:r>
              <a:rPr lang="de-DE">
                <a:solidFill>
                  <a:schemeClr val="accent6"/>
                </a:solidFill>
                <a:latin typeface="Consolas" panose="020B0609020204030204" pitchFamily="49" charset="0"/>
              </a:rPr>
              <a:t>api_test.py</a:t>
            </a:r>
            <a:r>
              <a:rPr lang="de-DE">
                <a:latin typeface="Consolas" panose="020B0609020204030204" pitchFamily="49" charset="0"/>
              </a:rPr>
              <a:t>::</a:t>
            </a:r>
            <a:r>
              <a:rPr lang="de-DE" err="1">
                <a:solidFill>
                  <a:schemeClr val="accent1"/>
                </a:solidFill>
                <a:latin typeface="Consolas" panose="020B0609020204030204" pitchFamily="49" charset="0"/>
              </a:rPr>
              <a:t>test_lobby_creation</a:t>
            </a:r>
            <a:r>
              <a:rPr lang="de-DE">
                <a:solidFill>
                  <a:schemeClr val="accent1"/>
                </a:solidFill>
                <a:latin typeface="Consolas" panose="020B0609020204030204" pitchFamily="49" charset="0"/>
              </a:rPr>
              <a:t> </a:t>
            </a:r>
            <a:r>
              <a:rPr lang="de-DE">
                <a:solidFill>
                  <a:srgbClr val="80BA24"/>
                </a:solidFill>
                <a:latin typeface="Consolas" panose="020B0609020204030204" pitchFamily="49" charset="0"/>
              </a:rPr>
              <a:t>PASSED</a:t>
            </a:r>
            <a:r>
              <a:rPr lang="de-DE">
                <a:latin typeface="Consolas" panose="020B0609020204030204" pitchFamily="49" charset="0"/>
              </a:rPr>
              <a:t> 			</a:t>
            </a:r>
            <a:r>
              <a:rPr lang="de-DE">
                <a:solidFill>
                  <a:srgbClr val="80BA24"/>
                </a:solidFill>
                <a:latin typeface="Consolas" panose="020B0609020204030204" pitchFamily="49" charset="0"/>
              </a:rPr>
              <a:t>[ 20%]</a:t>
            </a:r>
          </a:p>
          <a:p>
            <a:r>
              <a:rPr lang="de-DE">
                <a:latin typeface="Consolas" panose="020B0609020204030204" pitchFamily="49" charset="0"/>
              </a:rPr>
              <a:t>2024-05-30 00:40:37 </a:t>
            </a:r>
            <a:r>
              <a:rPr lang="de-DE">
                <a:solidFill>
                  <a:schemeClr val="accent6"/>
                </a:solidFill>
                <a:latin typeface="Consolas" panose="020B0609020204030204" pitchFamily="49" charset="0"/>
              </a:rPr>
              <a:t>api_test.py</a:t>
            </a:r>
            <a:r>
              <a:rPr lang="de-DE">
                <a:latin typeface="Consolas" panose="020B0609020204030204" pitchFamily="49" charset="0"/>
              </a:rPr>
              <a:t>::</a:t>
            </a:r>
            <a:r>
              <a:rPr lang="de-DE" err="1">
                <a:solidFill>
                  <a:schemeClr val="accent1"/>
                </a:solidFill>
                <a:latin typeface="Consolas" panose="020B0609020204030204" pitchFamily="49" charset="0"/>
              </a:rPr>
              <a:t>test_joining_existing_lobby</a:t>
            </a:r>
            <a:r>
              <a:rPr lang="de-DE">
                <a:latin typeface="Consolas" panose="020B0609020204030204" pitchFamily="49" charset="0"/>
              </a:rPr>
              <a:t> </a:t>
            </a:r>
            <a:r>
              <a:rPr lang="de-DE">
                <a:solidFill>
                  <a:srgbClr val="80BA24"/>
                </a:solidFill>
                <a:latin typeface="Consolas" panose="020B0609020204030204" pitchFamily="49" charset="0"/>
              </a:rPr>
              <a:t>PASSED</a:t>
            </a:r>
            <a:r>
              <a:rPr lang="de-DE">
                <a:latin typeface="Consolas" panose="020B0609020204030204" pitchFamily="49" charset="0"/>
              </a:rPr>
              <a:t> 		</a:t>
            </a:r>
            <a:r>
              <a:rPr lang="de-DE">
                <a:solidFill>
                  <a:srgbClr val="80BA24"/>
                </a:solidFill>
                <a:latin typeface="Consolas" panose="020B0609020204030204" pitchFamily="49" charset="0"/>
              </a:rPr>
              <a:t>[ 30%]</a:t>
            </a:r>
          </a:p>
          <a:p>
            <a:r>
              <a:rPr lang="de-DE">
                <a:latin typeface="Consolas" panose="020B0609020204030204" pitchFamily="49" charset="0"/>
              </a:rPr>
              <a:t>2024-05-30 00:40:37 </a:t>
            </a:r>
            <a:r>
              <a:rPr lang="de-DE">
                <a:solidFill>
                  <a:schemeClr val="accent6"/>
                </a:solidFill>
                <a:latin typeface="Consolas" panose="020B0609020204030204" pitchFamily="49" charset="0"/>
              </a:rPr>
              <a:t>api_test.py</a:t>
            </a:r>
            <a:r>
              <a:rPr lang="de-DE">
                <a:latin typeface="Consolas" panose="020B0609020204030204" pitchFamily="49" charset="0"/>
              </a:rPr>
              <a:t>::</a:t>
            </a:r>
            <a:r>
              <a:rPr lang="de-DE" err="1">
                <a:solidFill>
                  <a:schemeClr val="accent1"/>
                </a:solidFill>
                <a:latin typeface="Consolas" panose="020B0609020204030204" pitchFamily="49" charset="0"/>
              </a:rPr>
              <a:t>test_joining_non_existing_lobby</a:t>
            </a:r>
            <a:r>
              <a:rPr lang="de-DE">
                <a:latin typeface="Consolas" panose="020B0609020204030204" pitchFamily="49" charset="0"/>
              </a:rPr>
              <a:t> </a:t>
            </a:r>
            <a:r>
              <a:rPr lang="de-DE">
                <a:solidFill>
                  <a:srgbClr val="80BA24"/>
                </a:solidFill>
                <a:latin typeface="Consolas" panose="020B0609020204030204" pitchFamily="49" charset="0"/>
              </a:rPr>
              <a:t>PASSED</a:t>
            </a:r>
            <a:r>
              <a:rPr lang="de-DE">
                <a:latin typeface="Consolas" panose="020B0609020204030204" pitchFamily="49" charset="0"/>
              </a:rPr>
              <a:t> 		</a:t>
            </a:r>
            <a:r>
              <a:rPr lang="de-DE">
                <a:solidFill>
                  <a:srgbClr val="80BA24"/>
                </a:solidFill>
                <a:latin typeface="Consolas" panose="020B0609020204030204" pitchFamily="49" charset="0"/>
              </a:rPr>
              <a:t>[ 40%]</a:t>
            </a:r>
          </a:p>
          <a:p>
            <a:r>
              <a:rPr lang="de-DE">
                <a:latin typeface="Consolas" panose="020B0609020204030204" pitchFamily="49" charset="0"/>
              </a:rPr>
              <a:t>2024-05-30 00:40:38 </a:t>
            </a:r>
            <a:r>
              <a:rPr lang="de-DE">
                <a:solidFill>
                  <a:schemeClr val="accent6"/>
                </a:solidFill>
                <a:latin typeface="Consolas" panose="020B0609020204030204" pitchFamily="49" charset="0"/>
              </a:rPr>
              <a:t>api_test.py</a:t>
            </a:r>
            <a:r>
              <a:rPr lang="de-DE">
                <a:latin typeface="Consolas" panose="020B0609020204030204" pitchFamily="49" charset="0"/>
              </a:rPr>
              <a:t>::</a:t>
            </a:r>
            <a:r>
              <a:rPr lang="de-DE" err="1">
                <a:solidFill>
                  <a:schemeClr val="accent1"/>
                </a:solidFill>
                <a:latin typeface="Consolas" panose="020B0609020204030204" pitchFamily="49" charset="0"/>
              </a:rPr>
              <a:t>test_creating_multiple_lobbies</a:t>
            </a:r>
            <a:r>
              <a:rPr lang="de-DE">
                <a:latin typeface="Consolas" panose="020B0609020204030204" pitchFamily="49" charset="0"/>
              </a:rPr>
              <a:t> </a:t>
            </a:r>
            <a:r>
              <a:rPr lang="de-DE">
                <a:solidFill>
                  <a:srgbClr val="80BA24"/>
                </a:solidFill>
                <a:latin typeface="Consolas" panose="020B0609020204030204" pitchFamily="49" charset="0"/>
              </a:rPr>
              <a:t>PASSED</a:t>
            </a:r>
            <a:r>
              <a:rPr lang="de-DE">
                <a:latin typeface="Consolas" panose="020B0609020204030204" pitchFamily="49" charset="0"/>
              </a:rPr>
              <a:t> 		</a:t>
            </a:r>
            <a:r>
              <a:rPr lang="de-DE">
                <a:solidFill>
                  <a:srgbClr val="80BA24"/>
                </a:solidFill>
                <a:latin typeface="Consolas" panose="020B0609020204030204" pitchFamily="49" charset="0"/>
              </a:rPr>
              <a:t>[ 50%]</a:t>
            </a:r>
          </a:p>
          <a:p>
            <a:r>
              <a:rPr lang="de-DE">
                <a:latin typeface="Consolas" panose="020B0609020204030204" pitchFamily="49" charset="0"/>
              </a:rPr>
              <a:t>2024-05-30 00:40:40 </a:t>
            </a:r>
            <a:r>
              <a:rPr lang="de-DE">
                <a:solidFill>
                  <a:schemeClr val="accent6"/>
                </a:solidFill>
                <a:latin typeface="Consolas" panose="020B0609020204030204" pitchFamily="49" charset="0"/>
              </a:rPr>
              <a:t>api_test.py</a:t>
            </a:r>
            <a:r>
              <a:rPr lang="de-DE">
                <a:latin typeface="Consolas" panose="020B0609020204030204" pitchFamily="49" charset="0"/>
              </a:rPr>
              <a:t>::</a:t>
            </a:r>
            <a:r>
              <a:rPr lang="de-DE" err="1">
                <a:solidFill>
                  <a:schemeClr val="accent1"/>
                </a:solidFill>
                <a:latin typeface="Consolas" panose="020B0609020204030204" pitchFamily="49" charset="0"/>
              </a:rPr>
              <a:t>test_joining_multiple_lobbies</a:t>
            </a:r>
            <a:r>
              <a:rPr lang="de-DE">
                <a:solidFill>
                  <a:schemeClr val="accent1"/>
                </a:solidFill>
                <a:latin typeface="Consolas" panose="020B0609020204030204" pitchFamily="49" charset="0"/>
              </a:rPr>
              <a:t> </a:t>
            </a:r>
            <a:r>
              <a:rPr lang="de-DE">
                <a:solidFill>
                  <a:srgbClr val="80BA24"/>
                </a:solidFill>
                <a:latin typeface="Consolas" panose="020B0609020204030204" pitchFamily="49" charset="0"/>
              </a:rPr>
              <a:t>PASSED</a:t>
            </a:r>
            <a:r>
              <a:rPr lang="de-DE">
                <a:latin typeface="Consolas" panose="020B0609020204030204" pitchFamily="49" charset="0"/>
              </a:rPr>
              <a:t> 		</a:t>
            </a:r>
            <a:r>
              <a:rPr lang="de-DE">
                <a:solidFill>
                  <a:srgbClr val="80BA24"/>
                </a:solidFill>
                <a:latin typeface="Consolas" panose="020B0609020204030204" pitchFamily="49" charset="0"/>
              </a:rPr>
              <a:t>[ 60%]</a:t>
            </a:r>
          </a:p>
          <a:p>
            <a:r>
              <a:rPr lang="de-DE">
                <a:latin typeface="Consolas" panose="020B0609020204030204" pitchFamily="49" charset="0"/>
              </a:rPr>
              <a:t>2024-05-30 00:40:41 </a:t>
            </a:r>
            <a:r>
              <a:rPr lang="de-DE">
                <a:solidFill>
                  <a:schemeClr val="accent6"/>
                </a:solidFill>
                <a:latin typeface="Consolas" panose="020B0609020204030204" pitchFamily="49" charset="0"/>
              </a:rPr>
              <a:t>api_test.py</a:t>
            </a:r>
            <a:r>
              <a:rPr lang="de-DE">
                <a:latin typeface="Consolas" panose="020B0609020204030204" pitchFamily="49" charset="0"/>
              </a:rPr>
              <a:t>::</a:t>
            </a:r>
            <a:r>
              <a:rPr lang="de-DE" err="1">
                <a:solidFill>
                  <a:schemeClr val="accent1"/>
                </a:solidFill>
                <a:latin typeface="Consolas" panose="020B0609020204030204" pitchFamily="49" charset="0"/>
              </a:rPr>
              <a:t>test_leaving_current_lobby</a:t>
            </a:r>
            <a:r>
              <a:rPr lang="de-DE">
                <a:solidFill>
                  <a:schemeClr val="accent1"/>
                </a:solidFill>
                <a:latin typeface="Consolas" panose="020B0609020204030204" pitchFamily="49" charset="0"/>
              </a:rPr>
              <a:t> </a:t>
            </a:r>
            <a:r>
              <a:rPr lang="de-DE">
                <a:solidFill>
                  <a:srgbClr val="80BA24"/>
                </a:solidFill>
                <a:latin typeface="Consolas" panose="020B0609020204030204" pitchFamily="49" charset="0"/>
              </a:rPr>
              <a:t>PASSED</a:t>
            </a:r>
            <a:r>
              <a:rPr lang="de-DE">
                <a:latin typeface="Consolas" panose="020B0609020204030204" pitchFamily="49" charset="0"/>
              </a:rPr>
              <a:t> 		</a:t>
            </a:r>
            <a:r>
              <a:rPr lang="de-DE">
                <a:solidFill>
                  <a:srgbClr val="80BA24"/>
                </a:solidFill>
                <a:latin typeface="Consolas" panose="020B0609020204030204" pitchFamily="49" charset="0"/>
              </a:rPr>
              <a:t>[ 70%]</a:t>
            </a:r>
          </a:p>
          <a:p>
            <a:r>
              <a:rPr lang="de-DE">
                <a:latin typeface="Consolas" panose="020B0609020204030204" pitchFamily="49" charset="0"/>
              </a:rPr>
              <a:t>2024-05-30 00:40:41 </a:t>
            </a:r>
            <a:r>
              <a:rPr lang="de-DE">
                <a:solidFill>
                  <a:schemeClr val="accent6"/>
                </a:solidFill>
                <a:latin typeface="Consolas" panose="020B0609020204030204" pitchFamily="49" charset="0"/>
              </a:rPr>
              <a:t>api_test.py</a:t>
            </a:r>
            <a:r>
              <a:rPr lang="de-DE">
                <a:latin typeface="Consolas" panose="020B0609020204030204" pitchFamily="49" charset="0"/>
              </a:rPr>
              <a:t>::</a:t>
            </a:r>
            <a:r>
              <a:rPr lang="de-DE" err="1">
                <a:solidFill>
                  <a:schemeClr val="accent1"/>
                </a:solidFill>
                <a:latin typeface="Consolas" panose="020B0609020204030204" pitchFamily="49" charset="0"/>
              </a:rPr>
              <a:t>test_leaving_non_existing_lobby</a:t>
            </a:r>
            <a:r>
              <a:rPr lang="de-DE">
                <a:solidFill>
                  <a:schemeClr val="accent1"/>
                </a:solidFill>
                <a:latin typeface="Consolas" panose="020B0609020204030204" pitchFamily="49" charset="0"/>
              </a:rPr>
              <a:t> </a:t>
            </a:r>
            <a:r>
              <a:rPr lang="de-DE">
                <a:solidFill>
                  <a:srgbClr val="80BA24"/>
                </a:solidFill>
                <a:latin typeface="Consolas" panose="020B0609020204030204" pitchFamily="49" charset="0"/>
              </a:rPr>
              <a:t>PASSED</a:t>
            </a:r>
            <a:r>
              <a:rPr lang="de-DE">
                <a:latin typeface="Consolas" panose="020B0609020204030204" pitchFamily="49" charset="0"/>
              </a:rPr>
              <a:t> 		</a:t>
            </a:r>
            <a:r>
              <a:rPr lang="de-DE">
                <a:solidFill>
                  <a:srgbClr val="80BA24"/>
                </a:solidFill>
                <a:latin typeface="Consolas" panose="020B0609020204030204" pitchFamily="49" charset="0"/>
              </a:rPr>
              <a:t>[ 80%]</a:t>
            </a:r>
          </a:p>
          <a:p>
            <a:r>
              <a:rPr lang="de-DE">
                <a:latin typeface="Consolas" panose="020B0609020204030204" pitchFamily="49" charset="0"/>
              </a:rPr>
              <a:t>2024-05-30 00:40:43 </a:t>
            </a:r>
            <a:r>
              <a:rPr lang="de-DE">
                <a:solidFill>
                  <a:schemeClr val="accent6"/>
                </a:solidFill>
                <a:latin typeface="Consolas" panose="020B0609020204030204" pitchFamily="49" charset="0"/>
              </a:rPr>
              <a:t>api_test.py</a:t>
            </a:r>
            <a:r>
              <a:rPr lang="de-DE">
                <a:latin typeface="Consolas" panose="020B0609020204030204" pitchFamily="49" charset="0"/>
              </a:rPr>
              <a:t>::</a:t>
            </a:r>
            <a:r>
              <a:rPr lang="de-DE" err="1">
                <a:solidFill>
                  <a:schemeClr val="accent1"/>
                </a:solidFill>
                <a:latin typeface="Consolas" panose="020B0609020204030204" pitchFamily="49" charset="0"/>
              </a:rPr>
              <a:t>test_swap_player</a:t>
            </a:r>
            <a:r>
              <a:rPr lang="de-DE">
                <a:solidFill>
                  <a:schemeClr val="accent1"/>
                </a:solidFill>
                <a:latin typeface="Consolas" panose="020B0609020204030204" pitchFamily="49" charset="0"/>
              </a:rPr>
              <a:t> </a:t>
            </a:r>
            <a:r>
              <a:rPr lang="de-DE">
                <a:solidFill>
                  <a:srgbClr val="80BA24"/>
                </a:solidFill>
                <a:latin typeface="Consolas" panose="020B0609020204030204" pitchFamily="49" charset="0"/>
              </a:rPr>
              <a:t>PASSED</a:t>
            </a:r>
            <a:r>
              <a:rPr lang="de-DE">
                <a:latin typeface="Consolas" panose="020B0609020204030204" pitchFamily="49" charset="0"/>
              </a:rPr>
              <a:t> 				</a:t>
            </a:r>
            <a:r>
              <a:rPr lang="de-DE">
                <a:solidFill>
                  <a:srgbClr val="80BA24"/>
                </a:solidFill>
                <a:latin typeface="Consolas" panose="020B0609020204030204" pitchFamily="49" charset="0"/>
              </a:rPr>
              <a:t>[ 90%]</a:t>
            </a:r>
          </a:p>
          <a:p>
            <a:r>
              <a:rPr lang="de-DE">
                <a:latin typeface="Consolas" panose="020B0609020204030204" pitchFamily="49" charset="0"/>
              </a:rPr>
              <a:t>2024-05-30 00:40:50 </a:t>
            </a:r>
            <a:r>
              <a:rPr lang="de-DE">
                <a:solidFill>
                  <a:schemeClr val="accent6"/>
                </a:solidFill>
                <a:latin typeface="Consolas" panose="020B0609020204030204" pitchFamily="49" charset="0"/>
              </a:rPr>
              <a:t>api_test.py</a:t>
            </a:r>
            <a:r>
              <a:rPr lang="de-DE">
                <a:latin typeface="Consolas" panose="020B0609020204030204" pitchFamily="49" charset="0"/>
              </a:rPr>
              <a:t>::</a:t>
            </a:r>
            <a:r>
              <a:rPr lang="de-DE" err="1">
                <a:solidFill>
                  <a:schemeClr val="accent1"/>
                </a:solidFill>
                <a:latin typeface="Consolas" panose="020B0609020204030204" pitchFamily="49" charset="0"/>
              </a:rPr>
              <a:t>test_swap_player_when_occupied</a:t>
            </a:r>
            <a:r>
              <a:rPr lang="de-DE">
                <a:solidFill>
                  <a:schemeClr val="accent1"/>
                </a:solidFill>
                <a:latin typeface="Consolas" panose="020B0609020204030204" pitchFamily="49" charset="0"/>
              </a:rPr>
              <a:t> </a:t>
            </a:r>
            <a:r>
              <a:rPr lang="de-DE">
                <a:solidFill>
                  <a:srgbClr val="80BA24"/>
                </a:solidFill>
                <a:latin typeface="Consolas" panose="020B0609020204030204" pitchFamily="49" charset="0"/>
              </a:rPr>
              <a:t>PASSED</a:t>
            </a:r>
            <a:r>
              <a:rPr lang="de-DE">
                <a:latin typeface="Consolas" panose="020B0609020204030204" pitchFamily="49" charset="0"/>
              </a:rPr>
              <a:t> 		</a:t>
            </a:r>
            <a:r>
              <a:rPr lang="de-DE">
                <a:solidFill>
                  <a:srgbClr val="80BA24"/>
                </a:solidFill>
                <a:latin typeface="Consolas" panose="020B0609020204030204" pitchFamily="49" charset="0"/>
              </a:rPr>
              <a:t>[100%]</a:t>
            </a:r>
          </a:p>
          <a:p>
            <a:r>
              <a:rPr lang="de-DE">
                <a:latin typeface="Consolas" panose="020B0609020204030204" pitchFamily="49" charset="0"/>
              </a:rPr>
              <a:t>2024-05-30 00:40:50 </a:t>
            </a:r>
          </a:p>
          <a:p>
            <a:r>
              <a:rPr lang="de-DE">
                <a:latin typeface="Consolas" panose="020B0609020204030204" pitchFamily="49" charset="0"/>
              </a:rPr>
              <a:t>2024-05-30 00:40:50 ====================== </a:t>
            </a:r>
            <a:r>
              <a:rPr lang="de-DE">
                <a:solidFill>
                  <a:srgbClr val="80BA24"/>
                </a:solidFill>
                <a:latin typeface="Consolas" panose="020B0609020204030204" pitchFamily="49" charset="0"/>
              </a:rPr>
              <a:t>10 </a:t>
            </a:r>
            <a:r>
              <a:rPr lang="de-DE" err="1">
                <a:solidFill>
                  <a:srgbClr val="80BA24"/>
                </a:solidFill>
                <a:latin typeface="Consolas" panose="020B0609020204030204" pitchFamily="49" charset="0"/>
              </a:rPr>
              <a:t>passed</a:t>
            </a:r>
            <a:r>
              <a:rPr lang="de-DE">
                <a:solidFill>
                  <a:srgbClr val="80BA24"/>
                </a:solidFill>
                <a:latin typeface="Consolas" panose="020B0609020204030204" pitchFamily="49" charset="0"/>
              </a:rPr>
              <a:t> in 13.88s</a:t>
            </a:r>
            <a:r>
              <a:rPr lang="de-DE">
                <a:latin typeface="Consolas" panose="020B0609020204030204" pitchFamily="49" charset="0"/>
              </a:rPr>
              <a:t> =======================</a:t>
            </a:r>
          </a:p>
        </p:txBody>
      </p:sp>
      <p:sp>
        <p:nvSpPr>
          <p:cNvPr id="5" name="Rectangle 21">
            <a:extLst>
              <a:ext uri="{FF2B5EF4-FFF2-40B4-BE49-F238E27FC236}">
                <a16:creationId xmlns:a16="http://schemas.microsoft.com/office/drawing/2014/main" id="{8B2F53AB-A08C-4239-8822-FF439708135D}"/>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Sven Reinhard</a:t>
            </a:r>
            <a:endParaRPr lang="en-DE" sz="1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538355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343ED23-45AA-CBC3-CE69-89067E23DFDC}"/>
              </a:ext>
            </a:extLst>
          </p:cNvPr>
          <p:cNvSpPr>
            <a:spLocks noGrp="1"/>
          </p:cNvSpPr>
          <p:nvPr>
            <p:ph type="title"/>
          </p:nvPr>
        </p:nvSpPr>
        <p:spPr/>
        <p:txBody>
          <a:bodyPr/>
          <a:lstStyle/>
          <a:p>
            <a:r>
              <a:rPr lang="de-DE" sz="2400"/>
              <a:t>Wie funktioniert die Orchestrierung?</a:t>
            </a:r>
          </a:p>
        </p:txBody>
      </p:sp>
      <p:sp>
        <p:nvSpPr>
          <p:cNvPr id="4" name="Foliennummernplatzhalter 3">
            <a:extLst>
              <a:ext uri="{FF2B5EF4-FFF2-40B4-BE49-F238E27FC236}">
                <a16:creationId xmlns:a16="http://schemas.microsoft.com/office/drawing/2014/main" id="{27AE9896-67F5-A202-9362-154F051C4F57}"/>
              </a:ext>
            </a:extLst>
          </p:cNvPr>
          <p:cNvSpPr>
            <a:spLocks noGrp="1"/>
          </p:cNvSpPr>
          <p:nvPr>
            <p:ph type="sldNum" sz="quarter" idx="10"/>
          </p:nvPr>
        </p:nvSpPr>
        <p:spPr/>
        <p:txBody>
          <a:bodyPr/>
          <a:lstStyle/>
          <a:p>
            <a:pPr>
              <a:defRPr/>
            </a:pPr>
            <a:fld id="{5D6CBC89-780D-6F43-A4AF-E4A7285D6779}" type="slidenum">
              <a:rPr lang="de-DE" altLang="de-DE" smtClean="0"/>
              <a:pPr>
                <a:defRPr/>
              </a:pPr>
              <a:t>42</a:t>
            </a:fld>
            <a:endParaRPr lang="de-DE" altLang="de-DE"/>
          </a:p>
        </p:txBody>
      </p:sp>
      <p:sp>
        <p:nvSpPr>
          <p:cNvPr id="2" name="Rectangle 21">
            <a:extLst>
              <a:ext uri="{FF2B5EF4-FFF2-40B4-BE49-F238E27FC236}">
                <a16:creationId xmlns:a16="http://schemas.microsoft.com/office/drawing/2014/main" id="{590CB97C-DF24-2FD4-8534-E0F6CB28B0E6}"/>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Sven Reinhard</a:t>
            </a:r>
            <a:endParaRPr lang="en-DE" sz="1400">
              <a:latin typeface="Arial" panose="020B0604020202020204" pitchFamily="34" charset="0"/>
              <a:cs typeface="Arial" panose="020B0604020202020204" pitchFamily="34" charset="0"/>
            </a:endParaRPr>
          </a:p>
        </p:txBody>
      </p:sp>
      <p:pic>
        <p:nvPicPr>
          <p:cNvPr id="7" name="Graphic 5" descr="Magnifying glass with solid fill">
            <a:extLst>
              <a:ext uri="{FF2B5EF4-FFF2-40B4-BE49-F238E27FC236}">
                <a16:creationId xmlns:a16="http://schemas.microsoft.com/office/drawing/2014/main" id="{C1BCC8AB-970B-165D-E6BC-325A513269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34000" y="5533200"/>
            <a:ext cx="856800" cy="856800"/>
          </a:xfrm>
          <a:prstGeom prst="rect">
            <a:avLst/>
          </a:prstGeom>
        </p:spPr>
      </p:pic>
      <p:sp>
        <p:nvSpPr>
          <p:cNvPr id="81" name="Textfeld 80">
            <a:extLst>
              <a:ext uri="{FF2B5EF4-FFF2-40B4-BE49-F238E27FC236}">
                <a16:creationId xmlns:a16="http://schemas.microsoft.com/office/drawing/2014/main" id="{B872789C-1F4E-BB1D-C5B3-8D59399049F9}"/>
              </a:ext>
            </a:extLst>
          </p:cNvPr>
          <p:cNvSpPr txBox="1">
            <a:spLocks noChangeAspect="1"/>
          </p:cNvSpPr>
          <p:nvPr/>
        </p:nvSpPr>
        <p:spPr>
          <a:xfrm>
            <a:off x="432000" y="1768527"/>
            <a:ext cx="7510670" cy="4198084"/>
          </a:xfrm>
          <a:prstGeom prst="roundRect">
            <a:avLst/>
          </a:prstGeom>
          <a:solidFill>
            <a:srgbClr val="1F1F1F"/>
          </a:solidFill>
          <a:ln/>
        </p:spPr>
        <p:style>
          <a:lnRef idx="2">
            <a:schemeClr val="accent4"/>
          </a:lnRef>
          <a:fillRef idx="1">
            <a:schemeClr val="lt1"/>
          </a:fillRef>
          <a:effectRef idx="0">
            <a:schemeClr val="accent4"/>
          </a:effectRef>
          <a:fontRef idx="minor">
            <a:schemeClr val="dk1"/>
          </a:fontRef>
        </p:style>
        <p:txBody>
          <a:bodyPr wrap="square" lIns="367200" rIns="0" anchor="b">
            <a:noAutofit/>
          </a:bodyPr>
          <a:lstStyle/>
          <a:p>
            <a:r>
              <a:rPr lang="de-DE" sz="2000" err="1">
                <a:solidFill>
                  <a:srgbClr val="569CD6"/>
                </a:solidFill>
                <a:latin typeface="Consolas" panose="020B0609020204030204" pitchFamily="49" charset="0"/>
              </a:rPr>
              <a:t>swtp</a:t>
            </a:r>
            <a:r>
              <a:rPr lang="de-DE" sz="2000">
                <a:solidFill>
                  <a:srgbClr val="569CD6"/>
                </a:solidFill>
                <a:latin typeface="Consolas" panose="020B0609020204030204" pitchFamily="49" charset="0"/>
              </a:rPr>
              <a:t>-server</a:t>
            </a:r>
            <a:r>
              <a:rPr lang="de-DE" sz="2000">
                <a:solidFill>
                  <a:srgbClr val="CCCCCC"/>
                </a:solidFill>
                <a:latin typeface="Consolas" panose="020B0609020204030204" pitchFamily="49" charset="0"/>
              </a:rPr>
              <a:t>:</a:t>
            </a:r>
          </a:p>
          <a:p>
            <a:r>
              <a:rPr lang="de-DE" sz="2000">
                <a:solidFill>
                  <a:srgbClr val="CCCCCC"/>
                </a:solidFill>
                <a:latin typeface="Consolas" panose="020B0609020204030204" pitchFamily="49" charset="0"/>
              </a:rPr>
              <a:t>  …</a:t>
            </a:r>
          </a:p>
          <a:p>
            <a:r>
              <a:rPr lang="de-DE" sz="2000">
                <a:solidFill>
                  <a:srgbClr val="CCCCCC"/>
                </a:solidFill>
                <a:latin typeface="Consolas" panose="020B0609020204030204" pitchFamily="49" charset="0"/>
              </a:rPr>
              <a:t>  </a:t>
            </a:r>
            <a:r>
              <a:rPr lang="de-DE" sz="2000" err="1">
                <a:solidFill>
                  <a:srgbClr val="569CD6"/>
                </a:solidFill>
                <a:latin typeface="Consolas" panose="020B0609020204030204" pitchFamily="49" charset="0"/>
              </a:rPr>
              <a:t>volumes</a:t>
            </a:r>
            <a:r>
              <a:rPr lang="de-DE" sz="2000">
                <a:solidFill>
                  <a:srgbClr val="CCCCCC"/>
                </a:solidFill>
                <a:latin typeface="Consolas" panose="020B0609020204030204" pitchFamily="49" charset="0"/>
              </a:rPr>
              <a:t>:</a:t>
            </a:r>
          </a:p>
          <a:p>
            <a:r>
              <a:rPr lang="sv-SE" sz="2000">
                <a:solidFill>
                  <a:srgbClr val="CCCCCC"/>
                </a:solidFill>
                <a:latin typeface="Consolas" panose="020B0609020204030204" pitchFamily="49" charset="0"/>
              </a:rPr>
              <a:t>    -</a:t>
            </a:r>
            <a:r>
              <a:rPr lang="sv-SE" sz="2000">
                <a:solidFill>
                  <a:srgbClr val="CE9178"/>
                </a:solidFill>
                <a:latin typeface="Consolas" panose="020B0609020204030204" pitchFamily="49" charset="0"/>
              </a:rPr>
              <a:t>//var/run/docker.sock:/var/run/docker.sock</a:t>
            </a:r>
            <a:endParaRPr lang="en-US" sz="2000">
              <a:solidFill>
                <a:srgbClr val="CE9178"/>
              </a:solidFill>
              <a:latin typeface="Consolas" panose="020B0609020204030204" pitchFamily="49" charset="0"/>
            </a:endParaRPr>
          </a:p>
        </p:txBody>
      </p:sp>
      <p:sp>
        <p:nvSpPr>
          <p:cNvPr id="80" name="Textfeld 79">
            <a:extLst>
              <a:ext uri="{FF2B5EF4-FFF2-40B4-BE49-F238E27FC236}">
                <a16:creationId xmlns:a16="http://schemas.microsoft.com/office/drawing/2014/main" id="{1510CA9F-DC00-CF6E-AFF9-C9783823EB5F}"/>
              </a:ext>
            </a:extLst>
          </p:cNvPr>
          <p:cNvSpPr txBox="1">
            <a:spLocks noChangeAspect="1"/>
          </p:cNvSpPr>
          <p:nvPr/>
        </p:nvSpPr>
        <p:spPr>
          <a:xfrm>
            <a:off x="432000" y="1768527"/>
            <a:ext cx="7510670" cy="4198084"/>
          </a:xfrm>
          <a:prstGeom prst="roundRect">
            <a:avLst/>
          </a:prstGeom>
          <a:noFill/>
          <a:ln>
            <a:noFill/>
          </a:ln>
        </p:spPr>
        <p:style>
          <a:lnRef idx="2">
            <a:schemeClr val="accent4"/>
          </a:lnRef>
          <a:fillRef idx="1">
            <a:schemeClr val="lt1"/>
          </a:fillRef>
          <a:effectRef idx="0">
            <a:schemeClr val="accent4"/>
          </a:effectRef>
          <a:fontRef idx="minor">
            <a:schemeClr val="dk1"/>
          </a:fontRef>
        </p:style>
        <p:txBody>
          <a:bodyPr wrap="square" anchor="t">
            <a:noAutofit/>
          </a:bodyPr>
          <a:lstStyle/>
          <a:p>
            <a:r>
              <a:rPr lang="de-DE" sz="2000" err="1">
                <a:solidFill>
                  <a:srgbClr val="569CD6"/>
                </a:solidFill>
                <a:latin typeface="Consolas" panose="020B0609020204030204" pitchFamily="49" charset="0"/>
              </a:rPr>
              <a:t>services</a:t>
            </a:r>
            <a:r>
              <a:rPr lang="de-DE" sz="2000">
                <a:solidFill>
                  <a:srgbClr val="CCCCCC"/>
                </a:solidFill>
                <a:latin typeface="Consolas" panose="020B0609020204030204" pitchFamily="49" charset="0"/>
              </a:rPr>
              <a:t>:</a:t>
            </a:r>
          </a:p>
          <a:p>
            <a:r>
              <a:rPr lang="en-US" sz="2000">
                <a:solidFill>
                  <a:srgbClr val="569CD6"/>
                </a:solidFill>
                <a:latin typeface="Consolas" panose="020B0609020204030204" pitchFamily="49" charset="0"/>
              </a:rPr>
              <a:t>  </a:t>
            </a:r>
            <a:r>
              <a:rPr lang="en-US" sz="2000" err="1">
                <a:solidFill>
                  <a:srgbClr val="569CD6"/>
                </a:solidFill>
                <a:latin typeface="Consolas" panose="020B0609020204030204" pitchFamily="49" charset="0"/>
              </a:rPr>
              <a:t>swtp</a:t>
            </a:r>
            <a:r>
              <a:rPr lang="en-US" sz="2000">
                <a:solidFill>
                  <a:srgbClr val="569CD6"/>
                </a:solidFill>
                <a:latin typeface="Consolas" panose="020B0609020204030204" pitchFamily="49" charset="0"/>
              </a:rPr>
              <a:t>-test</a:t>
            </a:r>
            <a:r>
              <a:rPr lang="en-US" sz="2000">
                <a:solidFill>
                  <a:srgbClr val="CCCCCC"/>
                </a:solidFill>
                <a:latin typeface="Consolas" panose="020B0609020204030204" pitchFamily="49" charset="0"/>
              </a:rPr>
              <a:t>:</a:t>
            </a:r>
          </a:p>
          <a:p>
            <a:r>
              <a:rPr lang="en-US" sz="2000">
                <a:solidFill>
                  <a:srgbClr val="CCCCCC"/>
                </a:solidFill>
                <a:latin typeface="Consolas" panose="020B0609020204030204" pitchFamily="49" charset="0"/>
              </a:rPr>
              <a:t>    …</a:t>
            </a:r>
          </a:p>
          <a:p>
            <a:r>
              <a:rPr lang="en-US" sz="2000">
                <a:solidFill>
                  <a:srgbClr val="CCCCCC"/>
                </a:solidFill>
                <a:latin typeface="Consolas" panose="020B0609020204030204" pitchFamily="49" charset="0"/>
              </a:rPr>
              <a:t>    </a:t>
            </a:r>
            <a:r>
              <a:rPr lang="de-DE" sz="2000" err="1">
                <a:solidFill>
                  <a:srgbClr val="569CD6"/>
                </a:solidFill>
                <a:latin typeface="Consolas" panose="020B0609020204030204" pitchFamily="49" charset="0"/>
              </a:rPr>
              <a:t>depends_on</a:t>
            </a:r>
            <a:r>
              <a:rPr lang="de-DE" sz="2000">
                <a:solidFill>
                  <a:srgbClr val="CCCCCC"/>
                </a:solidFill>
                <a:latin typeface="Consolas" panose="020B0609020204030204" pitchFamily="49" charset="0"/>
              </a:rPr>
              <a:t>:</a:t>
            </a:r>
          </a:p>
          <a:p>
            <a:r>
              <a:rPr lang="de-DE" sz="2000">
                <a:solidFill>
                  <a:srgbClr val="CCCCCC"/>
                </a:solidFill>
                <a:latin typeface="Consolas" panose="020B0609020204030204" pitchFamily="49" charset="0"/>
              </a:rPr>
              <a:t>      - </a:t>
            </a:r>
            <a:r>
              <a:rPr lang="de-DE" sz="2000" err="1">
                <a:solidFill>
                  <a:srgbClr val="CE9178"/>
                </a:solidFill>
                <a:latin typeface="Consolas" panose="020B0609020204030204" pitchFamily="49" charset="0"/>
              </a:rPr>
              <a:t>swtp</a:t>
            </a:r>
            <a:r>
              <a:rPr lang="de-DE" sz="2000">
                <a:solidFill>
                  <a:srgbClr val="CE9178"/>
                </a:solidFill>
                <a:latin typeface="Consolas" panose="020B0609020204030204" pitchFamily="49" charset="0"/>
              </a:rPr>
              <a:t>-server</a:t>
            </a:r>
            <a:endParaRPr lang="de-DE" sz="2000">
              <a:solidFill>
                <a:srgbClr val="CCCCCC"/>
              </a:solidFill>
              <a:latin typeface="Consolas" panose="020B0609020204030204" pitchFamily="49" charset="0"/>
            </a:endParaRPr>
          </a:p>
          <a:p>
            <a:r>
              <a:rPr lang="en-US" sz="2000">
                <a:solidFill>
                  <a:srgbClr val="CCCCCC"/>
                </a:solidFill>
                <a:latin typeface="Consolas" panose="020B0609020204030204" pitchFamily="49" charset="0"/>
              </a:rPr>
              <a:t>    </a:t>
            </a:r>
            <a:r>
              <a:rPr lang="en-US" sz="2000">
                <a:solidFill>
                  <a:srgbClr val="569CD6"/>
                </a:solidFill>
                <a:latin typeface="Consolas" panose="020B0609020204030204" pitchFamily="49" charset="0"/>
              </a:rPr>
              <a:t>profiles</a:t>
            </a:r>
            <a:r>
              <a:rPr lang="en-US" sz="2000">
                <a:solidFill>
                  <a:srgbClr val="CCCCCC"/>
                </a:solidFill>
                <a:latin typeface="Consolas" panose="020B0609020204030204" pitchFamily="49" charset="0"/>
              </a:rPr>
              <a:t>:</a:t>
            </a:r>
          </a:p>
          <a:p>
            <a:r>
              <a:rPr lang="en-US" sz="2000">
                <a:solidFill>
                  <a:srgbClr val="CCCCCC"/>
                </a:solidFill>
                <a:latin typeface="Consolas" panose="020B0609020204030204" pitchFamily="49" charset="0"/>
              </a:rPr>
              <a:t>      - </a:t>
            </a:r>
            <a:r>
              <a:rPr lang="en-US" sz="2000">
                <a:solidFill>
                  <a:srgbClr val="CE9178"/>
                </a:solidFill>
                <a:latin typeface="Consolas" panose="020B0609020204030204" pitchFamily="49" charset="0"/>
              </a:rPr>
              <a:t>test</a:t>
            </a:r>
          </a:p>
        </p:txBody>
      </p:sp>
      <p:pic>
        <p:nvPicPr>
          <p:cNvPr id="133" name="Grafik 132" descr="Schachtel Silhouette">
            <a:extLst>
              <a:ext uri="{FF2B5EF4-FFF2-40B4-BE49-F238E27FC236}">
                <a16:creationId xmlns:a16="http://schemas.microsoft.com/office/drawing/2014/main" id="{7F4EACFE-F37E-0AA7-57AB-C4F6CB0238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00393" y="4069184"/>
            <a:ext cx="1768411" cy="1768411"/>
          </a:xfrm>
          <a:prstGeom prst="rect">
            <a:avLst/>
          </a:prstGeom>
        </p:spPr>
      </p:pic>
      <p:pic>
        <p:nvPicPr>
          <p:cNvPr id="142" name="Grafik 141" descr="Schachtel Silhouette">
            <a:extLst>
              <a:ext uri="{FF2B5EF4-FFF2-40B4-BE49-F238E27FC236}">
                <a16:creationId xmlns:a16="http://schemas.microsoft.com/office/drawing/2014/main" id="{27856EE3-0623-2B27-1208-3A64D25F569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200392" y="1665179"/>
            <a:ext cx="1768411" cy="1768411"/>
          </a:xfrm>
          <a:prstGeom prst="rect">
            <a:avLst/>
          </a:prstGeom>
        </p:spPr>
      </p:pic>
      <p:cxnSp>
        <p:nvCxnSpPr>
          <p:cNvPr id="160" name="Gerade Verbindung mit Pfeil 159">
            <a:extLst>
              <a:ext uri="{FF2B5EF4-FFF2-40B4-BE49-F238E27FC236}">
                <a16:creationId xmlns:a16="http://schemas.microsoft.com/office/drawing/2014/main" id="{33FAF8D7-9F04-F80D-C49E-71E4401DFC76}"/>
              </a:ext>
            </a:extLst>
          </p:cNvPr>
          <p:cNvCxnSpPr>
            <a:cxnSpLocks/>
            <a:stCxn id="133" idx="0"/>
            <a:endCxn id="142" idx="2"/>
          </p:cNvCxnSpPr>
          <p:nvPr/>
        </p:nvCxnSpPr>
        <p:spPr>
          <a:xfrm flipH="1" flipV="1">
            <a:off x="10084598" y="3433590"/>
            <a:ext cx="1" cy="635594"/>
          </a:xfrm>
          <a:prstGeom prst="straightConnector1">
            <a:avLst/>
          </a:prstGeom>
          <a:ln w="38100">
            <a:solidFill>
              <a:schemeClr val="accent6"/>
            </a:solidFill>
            <a:headEnd type="triangle"/>
            <a:tailEnd type="triangle"/>
          </a:ln>
        </p:spPr>
        <p:style>
          <a:lnRef idx="1">
            <a:schemeClr val="accent6"/>
          </a:lnRef>
          <a:fillRef idx="0">
            <a:schemeClr val="accent6"/>
          </a:fillRef>
          <a:effectRef idx="0">
            <a:schemeClr val="accent6"/>
          </a:effectRef>
          <a:fontRef idx="minor">
            <a:schemeClr val="tx1"/>
          </a:fontRef>
        </p:style>
      </p:cxnSp>
      <p:pic>
        <p:nvPicPr>
          <p:cNvPr id="164" name="Grafik 163" descr="Schachtel Silhouette">
            <a:extLst>
              <a:ext uri="{FF2B5EF4-FFF2-40B4-BE49-F238E27FC236}">
                <a16:creationId xmlns:a16="http://schemas.microsoft.com/office/drawing/2014/main" id="{78C3B6DC-440D-B978-9D4A-18102960DE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00391" y="4069183"/>
            <a:ext cx="1768411" cy="1768411"/>
          </a:xfrm>
          <a:prstGeom prst="rect">
            <a:avLst/>
          </a:prstGeom>
        </p:spPr>
      </p:pic>
    </p:spTree>
    <p:extLst>
      <p:ext uri="{BB962C8B-B14F-4D97-AF65-F5344CB8AC3E}">
        <p14:creationId xmlns:p14="http://schemas.microsoft.com/office/powerpoint/2010/main" val="11706812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343ED23-45AA-CBC3-CE69-89067E23DFDC}"/>
              </a:ext>
            </a:extLst>
          </p:cNvPr>
          <p:cNvSpPr>
            <a:spLocks noGrp="1"/>
          </p:cNvSpPr>
          <p:nvPr>
            <p:ph type="title"/>
          </p:nvPr>
        </p:nvSpPr>
        <p:spPr/>
        <p:txBody>
          <a:bodyPr/>
          <a:lstStyle/>
          <a:p>
            <a:r>
              <a:rPr lang="de-DE" sz="2400"/>
              <a:t>Wie kann ein Container andere Container verwalten?</a:t>
            </a:r>
          </a:p>
        </p:txBody>
      </p:sp>
      <p:sp>
        <p:nvSpPr>
          <p:cNvPr id="4" name="Foliennummernplatzhalter 3">
            <a:extLst>
              <a:ext uri="{FF2B5EF4-FFF2-40B4-BE49-F238E27FC236}">
                <a16:creationId xmlns:a16="http://schemas.microsoft.com/office/drawing/2014/main" id="{27AE9896-67F5-A202-9362-154F051C4F57}"/>
              </a:ext>
            </a:extLst>
          </p:cNvPr>
          <p:cNvSpPr>
            <a:spLocks noGrp="1"/>
          </p:cNvSpPr>
          <p:nvPr>
            <p:ph type="sldNum" sz="quarter" idx="10"/>
          </p:nvPr>
        </p:nvSpPr>
        <p:spPr/>
        <p:txBody>
          <a:bodyPr/>
          <a:lstStyle/>
          <a:p>
            <a:pPr>
              <a:defRPr/>
            </a:pPr>
            <a:fld id="{5D6CBC89-780D-6F43-A4AF-E4A7285D6779}" type="slidenum">
              <a:rPr lang="de-DE" altLang="de-DE" smtClean="0"/>
              <a:pPr>
                <a:defRPr/>
              </a:pPr>
              <a:t>43</a:t>
            </a:fld>
            <a:endParaRPr lang="de-DE" altLang="de-DE"/>
          </a:p>
        </p:txBody>
      </p:sp>
      <p:sp>
        <p:nvSpPr>
          <p:cNvPr id="5" name="Rectangle 21">
            <a:extLst>
              <a:ext uri="{FF2B5EF4-FFF2-40B4-BE49-F238E27FC236}">
                <a16:creationId xmlns:a16="http://schemas.microsoft.com/office/drawing/2014/main" id="{F4C7D089-2F27-8581-F78A-B40E5DFD7F85}"/>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Sven Reinhard</a:t>
            </a:r>
            <a:endParaRPr lang="en-DE" sz="1400">
              <a:latin typeface="Arial" panose="020B0604020202020204" pitchFamily="34" charset="0"/>
              <a:cs typeface="Arial" panose="020B0604020202020204" pitchFamily="34" charset="0"/>
            </a:endParaRPr>
          </a:p>
        </p:txBody>
      </p:sp>
      <p:pic>
        <p:nvPicPr>
          <p:cNvPr id="7" name="Graphic 5" descr="Magnifying glass with solid fill">
            <a:extLst>
              <a:ext uri="{FF2B5EF4-FFF2-40B4-BE49-F238E27FC236}">
                <a16:creationId xmlns:a16="http://schemas.microsoft.com/office/drawing/2014/main" id="{509C69A5-FE73-A4A3-D657-A4C0419846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34000" y="5533200"/>
            <a:ext cx="856800" cy="856800"/>
          </a:xfrm>
          <a:prstGeom prst="rect">
            <a:avLst/>
          </a:prstGeom>
        </p:spPr>
      </p:pic>
      <p:sp>
        <p:nvSpPr>
          <p:cNvPr id="132" name="Textfeld 131">
            <a:extLst>
              <a:ext uri="{FF2B5EF4-FFF2-40B4-BE49-F238E27FC236}">
                <a16:creationId xmlns:a16="http://schemas.microsoft.com/office/drawing/2014/main" id="{703AACB6-D5DB-2A56-45A0-F9744A3D2009}"/>
              </a:ext>
            </a:extLst>
          </p:cNvPr>
          <p:cNvSpPr txBox="1">
            <a:spLocks noChangeAspect="1"/>
          </p:cNvSpPr>
          <p:nvPr/>
        </p:nvSpPr>
        <p:spPr>
          <a:xfrm>
            <a:off x="432000" y="1768527"/>
            <a:ext cx="7140375" cy="1403298"/>
          </a:xfrm>
          <a:prstGeom prst="roundRect">
            <a:avLst/>
          </a:prstGeom>
          <a:solidFill>
            <a:srgbClr val="1F1F1F"/>
          </a:solidFill>
          <a:ln/>
        </p:spPr>
        <p:style>
          <a:lnRef idx="2">
            <a:schemeClr val="accent4"/>
          </a:lnRef>
          <a:fillRef idx="1">
            <a:schemeClr val="lt1"/>
          </a:fillRef>
          <a:effectRef idx="0">
            <a:schemeClr val="accent4"/>
          </a:effectRef>
          <a:fontRef idx="minor">
            <a:schemeClr val="dk1"/>
          </a:fontRef>
        </p:style>
        <p:txBody>
          <a:bodyPr wrap="square" lIns="367200" rIns="0" anchor="b">
            <a:noAutofit/>
          </a:bodyPr>
          <a:lstStyle/>
          <a:p>
            <a:r>
              <a:rPr lang="de-DE" sz="2000" err="1">
                <a:solidFill>
                  <a:srgbClr val="569CD6"/>
                </a:solidFill>
                <a:latin typeface="Consolas" panose="020B0609020204030204" pitchFamily="49" charset="0"/>
              </a:rPr>
              <a:t>swtp</a:t>
            </a:r>
            <a:r>
              <a:rPr lang="de-DE" sz="2000">
                <a:solidFill>
                  <a:srgbClr val="569CD6"/>
                </a:solidFill>
                <a:latin typeface="Consolas" panose="020B0609020204030204" pitchFamily="49" charset="0"/>
              </a:rPr>
              <a:t>-server</a:t>
            </a:r>
            <a:r>
              <a:rPr lang="de-DE" sz="2000">
                <a:solidFill>
                  <a:srgbClr val="CCCCCC"/>
                </a:solidFill>
                <a:latin typeface="Consolas" panose="020B0609020204030204" pitchFamily="49" charset="0"/>
              </a:rPr>
              <a:t>:</a:t>
            </a:r>
          </a:p>
          <a:p>
            <a:r>
              <a:rPr lang="de-DE" sz="2000">
                <a:solidFill>
                  <a:srgbClr val="CCCCCC"/>
                </a:solidFill>
                <a:latin typeface="Consolas" panose="020B0609020204030204" pitchFamily="49" charset="0"/>
              </a:rPr>
              <a:t>  …</a:t>
            </a:r>
          </a:p>
          <a:p>
            <a:r>
              <a:rPr lang="de-DE" sz="2000">
                <a:solidFill>
                  <a:srgbClr val="CCCCCC"/>
                </a:solidFill>
                <a:latin typeface="Consolas" panose="020B0609020204030204" pitchFamily="49" charset="0"/>
              </a:rPr>
              <a:t>  </a:t>
            </a:r>
            <a:r>
              <a:rPr lang="de-DE" sz="2000" err="1">
                <a:solidFill>
                  <a:srgbClr val="569CD6"/>
                </a:solidFill>
                <a:latin typeface="Consolas" panose="020B0609020204030204" pitchFamily="49" charset="0"/>
              </a:rPr>
              <a:t>volumes</a:t>
            </a:r>
            <a:r>
              <a:rPr lang="de-DE" sz="2000">
                <a:solidFill>
                  <a:srgbClr val="CCCCCC"/>
                </a:solidFill>
                <a:latin typeface="Consolas" panose="020B0609020204030204" pitchFamily="49" charset="0"/>
              </a:rPr>
              <a:t>:</a:t>
            </a:r>
          </a:p>
          <a:p>
            <a:r>
              <a:rPr lang="sv-SE" sz="2000">
                <a:solidFill>
                  <a:srgbClr val="CCCCCC"/>
                </a:solidFill>
                <a:latin typeface="Consolas" panose="020B0609020204030204" pitchFamily="49" charset="0"/>
              </a:rPr>
              <a:t>    -</a:t>
            </a:r>
            <a:r>
              <a:rPr lang="sv-SE" sz="2000">
                <a:solidFill>
                  <a:srgbClr val="CE9178"/>
                </a:solidFill>
                <a:latin typeface="Consolas" panose="020B0609020204030204" pitchFamily="49" charset="0"/>
              </a:rPr>
              <a:t>//var/run/docker.sock:/var/run/docker.sock</a:t>
            </a:r>
            <a:endParaRPr lang="en-US" sz="2000">
              <a:solidFill>
                <a:srgbClr val="CE9178"/>
              </a:solidFill>
              <a:latin typeface="Consolas" panose="020B0609020204030204" pitchFamily="49" charset="0"/>
            </a:endParaRPr>
          </a:p>
        </p:txBody>
      </p:sp>
      <p:pic>
        <p:nvPicPr>
          <p:cNvPr id="141" name="Grafik 140" descr="Schachtel Silhouette">
            <a:extLst>
              <a:ext uri="{FF2B5EF4-FFF2-40B4-BE49-F238E27FC236}">
                <a16:creationId xmlns:a16="http://schemas.microsoft.com/office/drawing/2014/main" id="{5C3B0740-8E70-5D81-E5A7-84FC2371AF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0430839" y="3443961"/>
            <a:ext cx="1768411" cy="1768411"/>
          </a:xfrm>
          <a:prstGeom prst="rect">
            <a:avLst/>
          </a:prstGeom>
        </p:spPr>
      </p:pic>
      <p:pic>
        <p:nvPicPr>
          <p:cNvPr id="161" name="Grafik 160" descr="Schachtel Silhouette">
            <a:extLst>
              <a:ext uri="{FF2B5EF4-FFF2-40B4-BE49-F238E27FC236}">
                <a16:creationId xmlns:a16="http://schemas.microsoft.com/office/drawing/2014/main" id="{C699EE43-7860-54B8-B9EA-5461E2B7382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69949" y="3429000"/>
            <a:ext cx="1768411" cy="1768411"/>
          </a:xfrm>
          <a:prstGeom prst="rect">
            <a:avLst/>
          </a:prstGeom>
        </p:spPr>
      </p:pic>
      <p:pic>
        <p:nvPicPr>
          <p:cNvPr id="163" name="Grafik 162" descr="Schachtel Silhouette">
            <a:extLst>
              <a:ext uri="{FF2B5EF4-FFF2-40B4-BE49-F238E27FC236}">
                <a16:creationId xmlns:a16="http://schemas.microsoft.com/office/drawing/2014/main" id="{F3AD621A-68EB-249D-B70E-2D81FDC7924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00392" y="1665179"/>
            <a:ext cx="1768411" cy="1768411"/>
          </a:xfrm>
          <a:prstGeom prst="rect">
            <a:avLst/>
          </a:prstGeom>
        </p:spPr>
      </p:pic>
      <p:cxnSp>
        <p:nvCxnSpPr>
          <p:cNvPr id="169" name="Gerade Verbindung mit Pfeil 168">
            <a:extLst>
              <a:ext uri="{FF2B5EF4-FFF2-40B4-BE49-F238E27FC236}">
                <a16:creationId xmlns:a16="http://schemas.microsoft.com/office/drawing/2014/main" id="{7FB953CB-C1AD-134E-ADAE-55A6BA45A58A}"/>
              </a:ext>
            </a:extLst>
          </p:cNvPr>
          <p:cNvCxnSpPr/>
          <p:nvPr/>
        </p:nvCxnSpPr>
        <p:spPr>
          <a:xfrm flipH="1">
            <a:off x="9200392" y="3186112"/>
            <a:ext cx="419096" cy="4857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Rechteck: abgerundete Ecken 5">
            <a:extLst>
              <a:ext uri="{FF2B5EF4-FFF2-40B4-BE49-F238E27FC236}">
                <a16:creationId xmlns:a16="http://schemas.microsoft.com/office/drawing/2014/main" id="{07222CCB-7618-7AA7-A335-23B6AA2A67A6}"/>
              </a:ext>
            </a:extLst>
          </p:cNvPr>
          <p:cNvSpPr/>
          <p:nvPr/>
        </p:nvSpPr>
        <p:spPr>
          <a:xfrm>
            <a:off x="432000" y="3286124"/>
            <a:ext cx="7140375" cy="2962276"/>
          </a:xfrm>
          <a:prstGeom prst="roundRect">
            <a:avLst>
              <a:gd name="adj" fmla="val 6413"/>
            </a:avLst>
          </a:prstGeom>
          <a:solidFill>
            <a:srgbClr val="1F1F1F"/>
          </a:solidFill>
          <a:ln>
            <a:solidFill>
              <a:schemeClr val="accent4"/>
            </a:solidFill>
          </a:ln>
        </p:spPr>
        <p:style>
          <a:lnRef idx="3">
            <a:schemeClr val="lt1"/>
          </a:lnRef>
          <a:fillRef idx="1">
            <a:schemeClr val="accent3"/>
          </a:fillRef>
          <a:effectRef idx="1">
            <a:schemeClr val="accent3"/>
          </a:effectRef>
          <a:fontRef idx="minor">
            <a:schemeClr val="lt1"/>
          </a:fontRef>
        </p:style>
        <p:txBody>
          <a:bodyPr wrap="square" rtlCol="0" anchor="t"/>
          <a:lstStyle/>
          <a:p>
            <a:r>
              <a:rPr lang="de-DE" sz="2000" err="1">
                <a:solidFill>
                  <a:srgbClr val="C586C0"/>
                </a:solidFill>
                <a:latin typeface="Consolas" panose="020B0609020204030204" pitchFamily="49" charset="0"/>
              </a:rPr>
              <a:t>import</a:t>
            </a:r>
            <a:r>
              <a:rPr lang="de-DE" sz="2000">
                <a:solidFill>
                  <a:srgbClr val="CCCCCC"/>
                </a:solidFill>
                <a:latin typeface="Consolas" panose="020B0609020204030204" pitchFamily="49" charset="0"/>
              </a:rPr>
              <a:t> </a:t>
            </a:r>
            <a:r>
              <a:rPr lang="de-DE" sz="2000" err="1">
                <a:solidFill>
                  <a:srgbClr val="4EC9B0"/>
                </a:solidFill>
                <a:latin typeface="Consolas" panose="020B0609020204030204" pitchFamily="49" charset="0"/>
              </a:rPr>
              <a:t>docker</a:t>
            </a:r>
            <a:endParaRPr lang="de-DE" sz="2000">
              <a:solidFill>
                <a:srgbClr val="CCCCCC"/>
              </a:solidFill>
              <a:latin typeface="Consolas" panose="020B0609020204030204" pitchFamily="49" charset="0"/>
            </a:endParaRPr>
          </a:p>
          <a:p>
            <a:r>
              <a:rPr lang="de-DE" sz="2000" err="1">
                <a:solidFill>
                  <a:srgbClr val="569CD6"/>
                </a:solidFill>
                <a:latin typeface="Consolas" panose="020B0609020204030204" pitchFamily="49" charset="0"/>
              </a:rPr>
              <a:t>def</a:t>
            </a:r>
            <a:r>
              <a:rPr lang="de-DE" sz="2000">
                <a:solidFill>
                  <a:srgbClr val="CCCCCC"/>
                </a:solidFill>
                <a:latin typeface="Consolas" panose="020B0609020204030204" pitchFamily="49" charset="0"/>
              </a:rPr>
              <a:t> </a:t>
            </a:r>
            <a:r>
              <a:rPr lang="de-DE" sz="2000">
                <a:solidFill>
                  <a:srgbClr val="DCDCAA"/>
                </a:solidFill>
                <a:latin typeface="Consolas" panose="020B0609020204030204" pitchFamily="49" charset="0"/>
              </a:rPr>
              <a:t>__</a:t>
            </a:r>
            <a:r>
              <a:rPr lang="de-DE" sz="2000" err="1">
                <a:solidFill>
                  <a:srgbClr val="DCDCAA"/>
                </a:solidFill>
                <a:latin typeface="Consolas" panose="020B0609020204030204" pitchFamily="49" charset="0"/>
              </a:rPr>
              <a:t>init</a:t>
            </a:r>
            <a:r>
              <a:rPr lang="de-DE" sz="2000">
                <a:solidFill>
                  <a:srgbClr val="DCDCAA"/>
                </a:solidFill>
                <a:latin typeface="Consolas" panose="020B0609020204030204" pitchFamily="49" charset="0"/>
              </a:rPr>
              <a:t>__</a:t>
            </a:r>
            <a:r>
              <a:rPr lang="de-DE" sz="2000">
                <a:solidFill>
                  <a:srgbClr val="CCCCCC"/>
                </a:solidFill>
                <a:latin typeface="Consolas" panose="020B0609020204030204" pitchFamily="49" charset="0"/>
              </a:rPr>
              <a:t>(</a:t>
            </a:r>
            <a:r>
              <a:rPr lang="de-DE" sz="2000" err="1">
                <a:solidFill>
                  <a:srgbClr val="9CDCFE"/>
                </a:solidFill>
                <a:latin typeface="Consolas" panose="020B0609020204030204" pitchFamily="49" charset="0"/>
              </a:rPr>
              <a:t>self</a:t>
            </a:r>
            <a:r>
              <a:rPr lang="de-DE" sz="2000">
                <a:solidFill>
                  <a:srgbClr val="CCCCCC"/>
                </a:solidFill>
                <a:latin typeface="Consolas" panose="020B0609020204030204" pitchFamily="49" charset="0"/>
              </a:rPr>
              <a:t>):</a:t>
            </a:r>
          </a:p>
          <a:p>
            <a:r>
              <a:rPr lang="de-DE" sz="2000">
                <a:solidFill>
                  <a:srgbClr val="CCCCCC"/>
                </a:solidFill>
                <a:latin typeface="Consolas" panose="020B0609020204030204" pitchFamily="49" charset="0"/>
              </a:rPr>
              <a:t>    </a:t>
            </a:r>
            <a:r>
              <a:rPr lang="de-DE" sz="2000">
                <a:solidFill>
                  <a:srgbClr val="6A9955"/>
                </a:solidFill>
                <a:latin typeface="Consolas" panose="020B0609020204030204" pitchFamily="49" charset="0"/>
              </a:rPr>
              <a:t># </a:t>
            </a:r>
            <a:r>
              <a:rPr lang="de-DE" sz="2000" err="1">
                <a:solidFill>
                  <a:srgbClr val="6A9955"/>
                </a:solidFill>
                <a:latin typeface="Consolas" panose="020B0609020204030204" pitchFamily="49" charset="0"/>
              </a:rPr>
              <a:t>init</a:t>
            </a:r>
            <a:r>
              <a:rPr lang="de-DE" sz="2000">
                <a:solidFill>
                  <a:srgbClr val="6A9955"/>
                </a:solidFill>
                <a:latin typeface="Consolas" panose="020B0609020204030204" pitchFamily="49" charset="0"/>
              </a:rPr>
              <a:t> Docker Client </a:t>
            </a:r>
            <a:r>
              <a:rPr lang="de-DE" sz="2000" err="1">
                <a:solidFill>
                  <a:srgbClr val="6A9955"/>
                </a:solidFill>
                <a:latin typeface="Consolas" panose="020B0609020204030204" pitchFamily="49" charset="0"/>
              </a:rPr>
              <a:t>to</a:t>
            </a:r>
            <a:r>
              <a:rPr lang="de-DE" sz="2000">
                <a:solidFill>
                  <a:srgbClr val="6A9955"/>
                </a:solidFill>
                <a:latin typeface="Consolas" panose="020B0609020204030204" pitchFamily="49" charset="0"/>
              </a:rPr>
              <a:t> connect </a:t>
            </a:r>
            <a:r>
              <a:rPr lang="de-DE" sz="2000" err="1">
                <a:solidFill>
                  <a:srgbClr val="6A9955"/>
                </a:solidFill>
                <a:latin typeface="Consolas" panose="020B0609020204030204" pitchFamily="49" charset="0"/>
              </a:rPr>
              <a:t>to</a:t>
            </a:r>
            <a:r>
              <a:rPr lang="de-DE" sz="2000">
                <a:solidFill>
                  <a:srgbClr val="6A9955"/>
                </a:solidFill>
                <a:latin typeface="Consolas" panose="020B0609020204030204" pitchFamily="49" charset="0"/>
              </a:rPr>
              <a:t> Engine</a:t>
            </a:r>
            <a:endParaRPr lang="de-DE" sz="2000">
              <a:solidFill>
                <a:srgbClr val="CCCCCC"/>
              </a:solidFill>
              <a:latin typeface="Consolas" panose="020B0609020204030204" pitchFamily="49" charset="0"/>
            </a:endParaRPr>
          </a:p>
          <a:p>
            <a:r>
              <a:rPr lang="de-DE" sz="2000">
                <a:solidFill>
                  <a:srgbClr val="CCCCCC"/>
                </a:solidFill>
                <a:latin typeface="Consolas" panose="020B0609020204030204" pitchFamily="49" charset="0"/>
              </a:rPr>
              <a:t>    </a:t>
            </a:r>
            <a:r>
              <a:rPr lang="de-DE" sz="2000" err="1">
                <a:solidFill>
                  <a:srgbClr val="9CDCFE"/>
                </a:solidFill>
                <a:latin typeface="Consolas" panose="020B0609020204030204" pitchFamily="49" charset="0"/>
              </a:rPr>
              <a:t>self</a:t>
            </a:r>
            <a:r>
              <a:rPr lang="de-DE" sz="2000" err="1">
                <a:solidFill>
                  <a:srgbClr val="CCCCCC"/>
                </a:solidFill>
                <a:latin typeface="Consolas" panose="020B0609020204030204" pitchFamily="49" charset="0"/>
              </a:rPr>
              <a:t>.</a:t>
            </a:r>
            <a:r>
              <a:rPr lang="de-DE" sz="2000" err="1">
                <a:solidFill>
                  <a:srgbClr val="9CDCFE"/>
                </a:solidFill>
                <a:latin typeface="Consolas" panose="020B0609020204030204" pitchFamily="49" charset="0"/>
              </a:rPr>
              <a:t>engine</a:t>
            </a:r>
            <a:r>
              <a:rPr lang="de-DE" sz="2000">
                <a:solidFill>
                  <a:srgbClr val="CCCCCC"/>
                </a:solidFill>
                <a:latin typeface="Consolas" panose="020B0609020204030204" pitchFamily="49" charset="0"/>
              </a:rPr>
              <a:t> </a:t>
            </a:r>
            <a:r>
              <a:rPr lang="de-DE" sz="2000">
                <a:solidFill>
                  <a:srgbClr val="D4D4D4"/>
                </a:solidFill>
                <a:latin typeface="Consolas" panose="020B0609020204030204" pitchFamily="49" charset="0"/>
              </a:rPr>
              <a:t>=</a:t>
            </a:r>
            <a:r>
              <a:rPr lang="de-DE" sz="2000">
                <a:solidFill>
                  <a:srgbClr val="CCCCCC"/>
                </a:solidFill>
                <a:latin typeface="Consolas" panose="020B0609020204030204" pitchFamily="49" charset="0"/>
              </a:rPr>
              <a:t> </a:t>
            </a:r>
            <a:r>
              <a:rPr lang="de-DE" sz="2000" err="1">
                <a:solidFill>
                  <a:srgbClr val="4EC9B0"/>
                </a:solidFill>
                <a:latin typeface="Consolas" panose="020B0609020204030204" pitchFamily="49" charset="0"/>
              </a:rPr>
              <a:t>docker</a:t>
            </a:r>
            <a:r>
              <a:rPr lang="de-DE" sz="2000" err="1">
                <a:solidFill>
                  <a:srgbClr val="CCCCCC"/>
                </a:solidFill>
                <a:latin typeface="Consolas" panose="020B0609020204030204" pitchFamily="49" charset="0"/>
              </a:rPr>
              <a:t>.</a:t>
            </a:r>
            <a:r>
              <a:rPr lang="de-DE" sz="2000" err="1">
                <a:solidFill>
                  <a:srgbClr val="9CDCFE"/>
                </a:solidFill>
                <a:latin typeface="Consolas" panose="020B0609020204030204" pitchFamily="49" charset="0"/>
              </a:rPr>
              <a:t>from_env</a:t>
            </a:r>
            <a:r>
              <a:rPr lang="de-DE" sz="2000">
                <a:solidFill>
                  <a:srgbClr val="CCCCCC"/>
                </a:solidFill>
                <a:latin typeface="Consolas" panose="020B0609020204030204" pitchFamily="49" charset="0"/>
              </a:rPr>
              <a:t>()</a:t>
            </a:r>
          </a:p>
          <a:p>
            <a:r>
              <a:rPr lang="de-DE" sz="2000">
                <a:solidFill>
                  <a:srgbClr val="CCCCCC"/>
                </a:solidFill>
                <a:latin typeface="Consolas" panose="020B0609020204030204" pitchFamily="49" charset="0"/>
              </a:rPr>
              <a:t>    </a:t>
            </a:r>
            <a:r>
              <a:rPr lang="de-DE" sz="2000">
                <a:solidFill>
                  <a:srgbClr val="6A9955"/>
                </a:solidFill>
                <a:latin typeface="Consolas" panose="020B0609020204030204" pitchFamily="49" charset="0"/>
              </a:rPr>
              <a:t># </a:t>
            </a:r>
            <a:r>
              <a:rPr lang="de-DE" sz="2000" err="1">
                <a:solidFill>
                  <a:srgbClr val="6A9955"/>
                </a:solidFill>
                <a:latin typeface="Consolas" panose="020B0609020204030204" pitchFamily="49" charset="0"/>
              </a:rPr>
              <a:t>create</a:t>
            </a:r>
            <a:r>
              <a:rPr lang="de-DE" sz="2000">
                <a:solidFill>
                  <a:srgbClr val="6A9955"/>
                </a:solidFill>
                <a:latin typeface="Consolas" panose="020B0609020204030204" pitchFamily="49" charset="0"/>
              </a:rPr>
              <a:t> and </a:t>
            </a:r>
            <a:r>
              <a:rPr lang="de-DE" sz="2000" err="1">
                <a:solidFill>
                  <a:srgbClr val="6A9955"/>
                </a:solidFill>
                <a:latin typeface="Consolas" panose="020B0609020204030204" pitchFamily="49" charset="0"/>
              </a:rPr>
              <a:t>start</a:t>
            </a:r>
            <a:r>
              <a:rPr lang="de-DE" sz="2000">
                <a:solidFill>
                  <a:srgbClr val="6A9955"/>
                </a:solidFill>
                <a:latin typeface="Consolas" panose="020B0609020204030204" pitchFamily="49" charset="0"/>
              </a:rPr>
              <a:t> a </a:t>
            </a:r>
            <a:r>
              <a:rPr lang="de-DE" sz="2000" err="1">
                <a:solidFill>
                  <a:srgbClr val="6A9955"/>
                </a:solidFill>
                <a:latin typeface="Consolas" panose="020B0609020204030204" pitchFamily="49" charset="0"/>
              </a:rPr>
              <a:t>new</a:t>
            </a:r>
            <a:r>
              <a:rPr lang="de-DE" sz="2000">
                <a:solidFill>
                  <a:srgbClr val="6A9955"/>
                </a:solidFill>
                <a:latin typeface="Consolas" panose="020B0609020204030204" pitchFamily="49" charset="0"/>
              </a:rPr>
              <a:t> </a:t>
            </a:r>
            <a:r>
              <a:rPr lang="de-DE" sz="2000" err="1">
                <a:solidFill>
                  <a:srgbClr val="6A9955"/>
                </a:solidFill>
                <a:latin typeface="Consolas" panose="020B0609020204030204" pitchFamily="49" charset="0"/>
              </a:rPr>
              <a:t>container</a:t>
            </a:r>
            <a:endParaRPr lang="de-DE" sz="2000">
              <a:solidFill>
                <a:srgbClr val="6A9955"/>
              </a:solidFill>
              <a:latin typeface="Consolas" panose="020B0609020204030204" pitchFamily="49" charset="0"/>
            </a:endParaRPr>
          </a:p>
          <a:p>
            <a:r>
              <a:rPr lang="de-DE" sz="2000">
                <a:solidFill>
                  <a:srgbClr val="CCCCCC"/>
                </a:solidFill>
                <a:latin typeface="Consolas" panose="020B0609020204030204" pitchFamily="49" charset="0"/>
              </a:rPr>
              <a:t>    </a:t>
            </a:r>
            <a:r>
              <a:rPr lang="de-DE" sz="2000" err="1">
                <a:solidFill>
                  <a:srgbClr val="9CDCFE"/>
                </a:solidFill>
                <a:latin typeface="Consolas" panose="020B0609020204030204" pitchFamily="49" charset="0"/>
              </a:rPr>
              <a:t>self</a:t>
            </a:r>
            <a:r>
              <a:rPr lang="de-DE" sz="2000" err="1">
                <a:solidFill>
                  <a:srgbClr val="CCCCCC"/>
                </a:solidFill>
                <a:latin typeface="Consolas" panose="020B0609020204030204" pitchFamily="49" charset="0"/>
              </a:rPr>
              <a:t>.</a:t>
            </a:r>
            <a:r>
              <a:rPr lang="de-DE" sz="2000" err="1">
                <a:solidFill>
                  <a:srgbClr val="9CDCFE"/>
                </a:solidFill>
                <a:latin typeface="Consolas" panose="020B0609020204030204" pitchFamily="49" charset="0"/>
              </a:rPr>
              <a:t>engine</a:t>
            </a:r>
            <a:r>
              <a:rPr lang="de-DE" sz="2000" err="1">
                <a:solidFill>
                  <a:srgbClr val="CCCCCC"/>
                </a:solidFill>
                <a:latin typeface="Consolas" panose="020B0609020204030204" pitchFamily="49" charset="0"/>
              </a:rPr>
              <a:t>.</a:t>
            </a:r>
            <a:r>
              <a:rPr lang="de-DE" sz="2000" err="1">
                <a:solidFill>
                  <a:srgbClr val="9CDCFE"/>
                </a:solidFill>
                <a:latin typeface="Consolas" panose="020B0609020204030204" pitchFamily="49" charset="0"/>
              </a:rPr>
              <a:t>containers</a:t>
            </a:r>
            <a:r>
              <a:rPr lang="de-DE" sz="2000" err="1">
                <a:solidFill>
                  <a:srgbClr val="CCCCCC"/>
                </a:solidFill>
                <a:latin typeface="Consolas" panose="020B0609020204030204" pitchFamily="49" charset="0"/>
              </a:rPr>
              <a:t>.</a:t>
            </a:r>
            <a:r>
              <a:rPr lang="de-DE" sz="2000" err="1">
                <a:solidFill>
                  <a:srgbClr val="DCDCAA"/>
                </a:solidFill>
                <a:latin typeface="Consolas" panose="020B0609020204030204" pitchFamily="49" charset="0"/>
              </a:rPr>
              <a:t>run</a:t>
            </a:r>
            <a:r>
              <a:rPr lang="de-DE" sz="2000">
                <a:solidFill>
                  <a:srgbClr val="CCCCCC"/>
                </a:solidFill>
                <a:latin typeface="Consolas" panose="020B0609020204030204" pitchFamily="49" charset="0"/>
              </a:rPr>
              <a:t>(</a:t>
            </a:r>
          </a:p>
          <a:p>
            <a:r>
              <a:rPr lang="de-DE" sz="2000">
                <a:solidFill>
                  <a:srgbClr val="CCCCCC"/>
                </a:solidFill>
                <a:latin typeface="Consolas" panose="020B0609020204030204" pitchFamily="49" charset="0"/>
              </a:rPr>
              <a:t>				  </a:t>
            </a:r>
            <a:r>
              <a:rPr lang="de-DE" sz="2000" err="1">
                <a:solidFill>
                  <a:srgbClr val="CCCCCC"/>
                </a:solidFill>
                <a:latin typeface="Consolas" panose="020B0609020204030204" pitchFamily="49" charset="0"/>
              </a:rPr>
              <a:t>image</a:t>
            </a:r>
            <a:r>
              <a:rPr lang="de-DE" sz="2000">
                <a:solidFill>
                  <a:srgbClr val="CCCCCC"/>
                </a:solidFill>
                <a:latin typeface="Consolas" panose="020B0609020204030204" pitchFamily="49" charset="0"/>
              </a:rPr>
              <a:t> = </a:t>
            </a:r>
            <a:r>
              <a:rPr lang="de-DE" sz="2000" err="1">
                <a:solidFill>
                  <a:srgbClr val="CCCCCC"/>
                </a:solidFill>
                <a:latin typeface="Consolas" panose="020B0609020204030204" pitchFamily="49" charset="0"/>
              </a:rPr>
              <a:t>game_client</a:t>
            </a:r>
            <a:r>
              <a:rPr lang="de-DE" sz="2000">
                <a:solidFill>
                  <a:srgbClr val="CCCCCC"/>
                </a:solidFill>
                <a:latin typeface="Consolas" panose="020B0609020204030204" pitchFamily="49" charset="0"/>
              </a:rPr>
              <a:t>,</a:t>
            </a:r>
          </a:p>
          <a:p>
            <a:r>
              <a:rPr lang="de-DE" sz="2000">
                <a:solidFill>
                  <a:srgbClr val="CCCCCC"/>
                </a:solidFill>
                <a:latin typeface="Consolas" panose="020B0609020204030204" pitchFamily="49" charset="0"/>
              </a:rPr>
              <a:t>				  </a:t>
            </a:r>
            <a:r>
              <a:rPr lang="de-DE" sz="2000" err="1">
                <a:solidFill>
                  <a:srgbClr val="CCCCCC"/>
                </a:solidFill>
                <a:latin typeface="Consolas" panose="020B0609020204030204" pitchFamily="49" charset="0"/>
              </a:rPr>
              <a:t>name</a:t>
            </a:r>
            <a:r>
              <a:rPr lang="de-DE" sz="2000">
                <a:solidFill>
                  <a:srgbClr val="CCCCCC"/>
                </a:solidFill>
                <a:latin typeface="Consolas" panose="020B0609020204030204" pitchFamily="49" charset="0"/>
              </a:rPr>
              <a:t> = </a:t>
            </a:r>
            <a:r>
              <a:rPr lang="de-DE" sz="2000" err="1">
                <a:solidFill>
                  <a:srgbClr val="CCCCCC"/>
                </a:solidFill>
                <a:latin typeface="Consolas" panose="020B0609020204030204" pitchFamily="49" charset="0"/>
              </a:rPr>
              <a:t>gen_hash</a:t>
            </a:r>
            <a:r>
              <a:rPr lang="de-DE" sz="2000">
                <a:solidFill>
                  <a:srgbClr val="CCCCCC"/>
                </a:solidFill>
                <a:latin typeface="Consolas" panose="020B0609020204030204" pitchFamily="49" charset="0"/>
              </a:rPr>
              <a:t>(),</a:t>
            </a:r>
          </a:p>
          <a:p>
            <a:r>
              <a:rPr lang="de-DE" sz="2000">
                <a:solidFill>
                  <a:srgbClr val="CCCCCC"/>
                </a:solidFill>
                <a:latin typeface="Consolas" panose="020B0609020204030204" pitchFamily="49" charset="0"/>
              </a:rPr>
              <a:t>				  …)</a:t>
            </a:r>
          </a:p>
        </p:txBody>
      </p:sp>
      <p:cxnSp>
        <p:nvCxnSpPr>
          <p:cNvPr id="170" name="Gerade Verbindung mit Pfeil 169">
            <a:extLst>
              <a:ext uri="{FF2B5EF4-FFF2-40B4-BE49-F238E27FC236}">
                <a16:creationId xmlns:a16="http://schemas.microsoft.com/office/drawing/2014/main" id="{BBAC6B62-4ECF-9A40-D4FB-24A219C9ECC8}"/>
              </a:ext>
            </a:extLst>
          </p:cNvPr>
          <p:cNvCxnSpPr>
            <a:cxnSpLocks/>
          </p:cNvCxnSpPr>
          <p:nvPr/>
        </p:nvCxnSpPr>
        <p:spPr>
          <a:xfrm>
            <a:off x="10549707" y="3186111"/>
            <a:ext cx="419096" cy="4857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75654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582A45E-A831-B2C6-42FD-74FF032C4185}"/>
              </a:ext>
            </a:extLst>
          </p:cNvPr>
          <p:cNvSpPr>
            <a:spLocks noGrp="1"/>
          </p:cNvSpPr>
          <p:nvPr>
            <p:ph type="title"/>
          </p:nvPr>
        </p:nvSpPr>
        <p:spPr/>
        <p:txBody>
          <a:bodyPr/>
          <a:lstStyle/>
          <a:p>
            <a:r>
              <a:rPr lang="de-DE" sz="2400"/>
              <a:t>Migration zu </a:t>
            </a:r>
            <a:r>
              <a:rPr lang="de-DE" sz="2400" err="1"/>
              <a:t>Podman</a:t>
            </a:r>
            <a:endParaRPr lang="de-DE" sz="2400"/>
          </a:p>
        </p:txBody>
      </p:sp>
      <p:sp>
        <p:nvSpPr>
          <p:cNvPr id="4" name="Foliennummernplatzhalter 3">
            <a:extLst>
              <a:ext uri="{FF2B5EF4-FFF2-40B4-BE49-F238E27FC236}">
                <a16:creationId xmlns:a16="http://schemas.microsoft.com/office/drawing/2014/main" id="{41CCD7C0-A3A5-5267-C16D-A54C98C8047F}"/>
              </a:ext>
            </a:extLst>
          </p:cNvPr>
          <p:cNvSpPr>
            <a:spLocks noGrp="1"/>
          </p:cNvSpPr>
          <p:nvPr>
            <p:ph type="sldNum" sz="quarter" idx="10"/>
          </p:nvPr>
        </p:nvSpPr>
        <p:spPr/>
        <p:txBody>
          <a:bodyPr/>
          <a:lstStyle/>
          <a:p>
            <a:pPr>
              <a:defRPr/>
            </a:pPr>
            <a:fld id="{5D6CBC89-780D-6F43-A4AF-E4A7285D6779}" type="slidenum">
              <a:rPr lang="de-DE" altLang="de-DE" smtClean="0"/>
              <a:pPr>
                <a:defRPr/>
              </a:pPr>
              <a:t>44</a:t>
            </a:fld>
            <a:endParaRPr lang="de-DE" altLang="de-DE"/>
          </a:p>
        </p:txBody>
      </p:sp>
      <p:sp>
        <p:nvSpPr>
          <p:cNvPr id="5" name="Textfeld 4">
            <a:extLst>
              <a:ext uri="{FF2B5EF4-FFF2-40B4-BE49-F238E27FC236}">
                <a16:creationId xmlns:a16="http://schemas.microsoft.com/office/drawing/2014/main" id="{403A991D-1040-A495-26EE-7F7581CFE8F2}"/>
              </a:ext>
            </a:extLst>
          </p:cNvPr>
          <p:cNvSpPr txBox="1"/>
          <p:nvPr/>
        </p:nvSpPr>
        <p:spPr>
          <a:xfrm>
            <a:off x="432000" y="1807682"/>
            <a:ext cx="7581600" cy="4248000"/>
          </a:xfrm>
          <a:prstGeom prst="roundRect">
            <a:avLst>
              <a:gd name="adj" fmla="val 6938"/>
            </a:avLst>
          </a:prstGeom>
          <a:solidFill>
            <a:srgbClr val="1F1F1F"/>
          </a:solidFill>
          <a:ln w="25400">
            <a:solidFill>
              <a:srgbClr val="80BA27"/>
            </a:solidFill>
            <a:round/>
          </a:ln>
        </p:spPr>
        <p:txBody>
          <a:bodyPr wrap="square" rtlCol="0">
            <a:spAutoFit/>
          </a:bodyPr>
          <a:lstStyle/>
          <a:p>
            <a:r>
              <a:rPr lang="de-DE" err="1">
                <a:solidFill>
                  <a:srgbClr val="C586C0"/>
                </a:solidFill>
                <a:effectLst/>
                <a:highlight>
                  <a:srgbClr val="1F1F1F"/>
                </a:highlight>
                <a:latin typeface="Consolas" panose="020B0609020204030204" pitchFamily="49" charset="0"/>
              </a:rPr>
              <a:t>import</a:t>
            </a:r>
            <a:r>
              <a:rPr lang="de-DE">
                <a:solidFill>
                  <a:srgbClr val="CCCCCC"/>
                </a:solidFill>
                <a:effectLst/>
                <a:highlight>
                  <a:srgbClr val="1F1F1F"/>
                </a:highlight>
                <a:latin typeface="Consolas" panose="020B0609020204030204" pitchFamily="49" charset="0"/>
              </a:rPr>
              <a:t> </a:t>
            </a:r>
            <a:r>
              <a:rPr lang="de-DE" err="1">
                <a:solidFill>
                  <a:srgbClr val="4EC9B0"/>
                </a:solidFill>
                <a:effectLst/>
                <a:highlight>
                  <a:srgbClr val="1F1F1F"/>
                </a:highlight>
                <a:latin typeface="Consolas" panose="020B0609020204030204" pitchFamily="49" charset="0"/>
              </a:rPr>
              <a:t>docker</a:t>
            </a:r>
            <a:endParaRPr lang="de-DE">
              <a:solidFill>
                <a:srgbClr val="CCCCCC"/>
              </a:solidFill>
              <a:effectLst/>
              <a:highlight>
                <a:srgbClr val="1F1F1F"/>
              </a:highlight>
              <a:latin typeface="Consolas" panose="020B0609020204030204" pitchFamily="49" charset="0"/>
            </a:endParaRPr>
          </a:p>
          <a:p>
            <a:r>
              <a:rPr lang="de-DE" err="1">
                <a:solidFill>
                  <a:srgbClr val="C586C0"/>
                </a:solidFill>
                <a:effectLst/>
                <a:highlight>
                  <a:srgbClr val="1F1F1F"/>
                </a:highlight>
                <a:latin typeface="Consolas" panose="020B0609020204030204" pitchFamily="49" charset="0"/>
              </a:rPr>
              <a:t>import</a:t>
            </a:r>
            <a:r>
              <a:rPr lang="de-DE">
                <a:solidFill>
                  <a:srgbClr val="CCCCCC"/>
                </a:solidFill>
                <a:effectLst/>
                <a:highlight>
                  <a:srgbClr val="1F1F1F"/>
                </a:highlight>
                <a:latin typeface="Consolas" panose="020B0609020204030204" pitchFamily="49" charset="0"/>
              </a:rPr>
              <a:t> </a:t>
            </a:r>
            <a:r>
              <a:rPr lang="de-DE" err="1">
                <a:solidFill>
                  <a:srgbClr val="4EC9B0"/>
                </a:solidFill>
                <a:effectLst/>
                <a:highlight>
                  <a:srgbClr val="1F1F1F"/>
                </a:highlight>
                <a:latin typeface="Consolas" panose="020B0609020204030204" pitchFamily="49" charset="0"/>
              </a:rPr>
              <a:t>podman</a:t>
            </a:r>
            <a:endParaRPr lang="de-DE">
              <a:solidFill>
                <a:srgbClr val="CCCCCC"/>
              </a:solidFill>
              <a:highlight>
                <a:srgbClr val="1F1F1F"/>
              </a:highlight>
              <a:latin typeface="Consolas" panose="020B0609020204030204" pitchFamily="49" charset="0"/>
            </a:endParaRPr>
          </a:p>
          <a:p>
            <a:endParaRPr lang="de-DE">
              <a:solidFill>
                <a:srgbClr val="569CD6"/>
              </a:solidFill>
              <a:highlight>
                <a:srgbClr val="1F1F1F"/>
              </a:highlight>
              <a:latin typeface="Consolas" panose="020B0609020204030204" pitchFamily="49" charset="0"/>
            </a:endParaRPr>
          </a:p>
          <a:p>
            <a:r>
              <a:rPr lang="de-DE" err="1">
                <a:solidFill>
                  <a:srgbClr val="569CD6"/>
                </a:solidFill>
                <a:effectLst/>
                <a:highlight>
                  <a:srgbClr val="1F1F1F"/>
                </a:highlight>
                <a:latin typeface="Consolas" panose="020B0609020204030204" pitchFamily="49" charset="0"/>
              </a:rPr>
              <a:t>class</a:t>
            </a:r>
            <a:r>
              <a:rPr lang="de-DE">
                <a:solidFill>
                  <a:srgbClr val="CCCCCC"/>
                </a:solidFill>
                <a:effectLst/>
                <a:highlight>
                  <a:srgbClr val="1F1F1F"/>
                </a:highlight>
                <a:latin typeface="Consolas" panose="020B0609020204030204" pitchFamily="49" charset="0"/>
              </a:rPr>
              <a:t> </a:t>
            </a:r>
            <a:r>
              <a:rPr lang="de-DE" err="1">
                <a:solidFill>
                  <a:srgbClr val="4EC9B0"/>
                </a:solidFill>
                <a:effectLst/>
                <a:highlight>
                  <a:srgbClr val="1F1F1F"/>
                </a:highlight>
                <a:latin typeface="Consolas" panose="020B0609020204030204" pitchFamily="49" charset="0"/>
              </a:rPr>
              <a:t>DockerAPI</a:t>
            </a:r>
            <a:r>
              <a:rPr lang="de-DE">
                <a:solidFill>
                  <a:srgbClr val="CCCCCC"/>
                </a:solidFill>
                <a:effectLst/>
                <a:highlight>
                  <a:srgbClr val="1F1F1F"/>
                </a:highlight>
                <a:latin typeface="Consolas" panose="020B0609020204030204" pitchFamily="49" charset="0"/>
              </a:rPr>
              <a:t>:</a:t>
            </a:r>
          </a:p>
          <a:p>
            <a:r>
              <a:rPr lang="de-DE">
                <a:solidFill>
                  <a:srgbClr val="CCCCCC"/>
                </a:solidFill>
                <a:effectLst/>
                <a:highlight>
                  <a:srgbClr val="1F1F1F"/>
                </a:highlight>
                <a:latin typeface="Consolas" panose="020B0609020204030204" pitchFamily="49" charset="0"/>
              </a:rPr>
              <a:t>    </a:t>
            </a:r>
            <a:r>
              <a:rPr lang="de-DE">
                <a:solidFill>
                  <a:srgbClr val="6A9955"/>
                </a:solidFill>
                <a:effectLst/>
                <a:highlight>
                  <a:srgbClr val="1F1F1F"/>
                </a:highlight>
                <a:latin typeface="Consolas" panose="020B0609020204030204" pitchFamily="49" charset="0"/>
              </a:rPr>
              <a:t># Default Docker </a:t>
            </a:r>
            <a:r>
              <a:rPr lang="de-DE" err="1">
                <a:solidFill>
                  <a:srgbClr val="6A9955"/>
                </a:solidFill>
                <a:effectLst/>
                <a:highlight>
                  <a:srgbClr val="1F1F1F"/>
                </a:highlight>
                <a:latin typeface="Consolas" panose="020B0609020204030204" pitchFamily="49" charset="0"/>
              </a:rPr>
              <a:t>image</a:t>
            </a:r>
            <a:r>
              <a:rPr lang="de-DE">
                <a:solidFill>
                  <a:srgbClr val="6A9955"/>
                </a:solidFill>
                <a:effectLst/>
                <a:highlight>
                  <a:srgbClr val="1F1F1F"/>
                </a:highlight>
                <a:latin typeface="Consolas" panose="020B0609020204030204" pitchFamily="49" charset="0"/>
              </a:rPr>
              <a:t> </a:t>
            </a:r>
            <a:r>
              <a:rPr lang="de-DE" err="1">
                <a:solidFill>
                  <a:srgbClr val="6A9955"/>
                </a:solidFill>
                <a:effectLst/>
                <a:highlight>
                  <a:srgbClr val="1F1F1F"/>
                </a:highlight>
                <a:latin typeface="Consolas" panose="020B0609020204030204" pitchFamily="49" charset="0"/>
              </a:rPr>
              <a:t>for</a:t>
            </a:r>
            <a:r>
              <a:rPr lang="de-DE">
                <a:solidFill>
                  <a:srgbClr val="6A9955"/>
                </a:solidFill>
                <a:effectLst/>
                <a:highlight>
                  <a:srgbClr val="1F1F1F"/>
                </a:highlight>
                <a:latin typeface="Consolas" panose="020B0609020204030204" pitchFamily="49" charset="0"/>
              </a:rPr>
              <a:t> </a:t>
            </a:r>
            <a:r>
              <a:rPr lang="de-DE" err="1">
                <a:solidFill>
                  <a:srgbClr val="6A9955"/>
                </a:solidFill>
                <a:effectLst/>
                <a:highlight>
                  <a:srgbClr val="1F1F1F"/>
                </a:highlight>
                <a:latin typeface="Consolas" panose="020B0609020204030204" pitchFamily="49" charset="0"/>
              </a:rPr>
              <a:t>the</a:t>
            </a:r>
            <a:r>
              <a:rPr lang="de-DE">
                <a:solidFill>
                  <a:srgbClr val="6A9955"/>
                </a:solidFill>
                <a:effectLst/>
                <a:highlight>
                  <a:srgbClr val="1F1F1F"/>
                </a:highlight>
                <a:latin typeface="Consolas" panose="020B0609020204030204" pitchFamily="49" charset="0"/>
              </a:rPr>
              <a:t> game </a:t>
            </a:r>
            <a:r>
              <a:rPr lang="de-DE" err="1">
                <a:solidFill>
                  <a:srgbClr val="6A9955"/>
                </a:solidFill>
                <a:effectLst/>
                <a:highlight>
                  <a:srgbClr val="1F1F1F"/>
                </a:highlight>
                <a:latin typeface="Consolas" panose="020B0609020204030204" pitchFamily="49" charset="0"/>
              </a:rPr>
              <a:t>client</a:t>
            </a:r>
            <a:endParaRPr lang="de-DE">
              <a:solidFill>
                <a:srgbClr val="CCCCCC"/>
              </a:solidFill>
              <a:effectLst/>
              <a:highlight>
                <a:srgbClr val="1F1F1F"/>
              </a:highlight>
              <a:latin typeface="Consolas" panose="020B0609020204030204" pitchFamily="49" charset="0"/>
            </a:endParaRPr>
          </a:p>
          <a:p>
            <a:r>
              <a:rPr lang="de-DE">
                <a:solidFill>
                  <a:srgbClr val="CCCCCC"/>
                </a:solidFill>
                <a:effectLst/>
                <a:highlight>
                  <a:srgbClr val="1F1F1F"/>
                </a:highlight>
                <a:latin typeface="Consolas" panose="020B0609020204030204" pitchFamily="49" charset="0"/>
              </a:rPr>
              <a:t>    </a:t>
            </a:r>
            <a:r>
              <a:rPr lang="de-DE" err="1">
                <a:solidFill>
                  <a:srgbClr val="9CDCFE"/>
                </a:solidFill>
                <a:effectLst/>
                <a:highlight>
                  <a:srgbClr val="1F1F1F"/>
                </a:highlight>
                <a:latin typeface="Consolas" panose="020B0609020204030204" pitchFamily="49" charset="0"/>
              </a:rPr>
              <a:t>image</a:t>
            </a:r>
            <a:r>
              <a:rPr lang="de-DE">
                <a:solidFill>
                  <a:srgbClr val="CCCCCC"/>
                </a:solidFill>
                <a:effectLst/>
                <a:highlight>
                  <a:srgbClr val="1F1F1F"/>
                </a:highlight>
                <a:latin typeface="Consolas" panose="020B0609020204030204" pitchFamily="49" charset="0"/>
              </a:rPr>
              <a:t>: </a:t>
            </a:r>
            <a:r>
              <a:rPr lang="de-DE" err="1">
                <a:solidFill>
                  <a:srgbClr val="4EC9B0"/>
                </a:solidFill>
                <a:effectLst/>
                <a:highlight>
                  <a:srgbClr val="1F1F1F"/>
                </a:highlight>
                <a:latin typeface="Consolas" panose="020B0609020204030204" pitchFamily="49" charset="0"/>
              </a:rPr>
              <a:t>str</a:t>
            </a:r>
            <a:r>
              <a:rPr lang="de-DE">
                <a:solidFill>
                  <a:srgbClr val="CCCCCC"/>
                </a:solidFill>
                <a:effectLst/>
                <a:highlight>
                  <a:srgbClr val="1F1F1F"/>
                </a:highlight>
                <a:latin typeface="Consolas" panose="020B0609020204030204" pitchFamily="49" charset="0"/>
              </a:rPr>
              <a:t> </a:t>
            </a:r>
            <a:r>
              <a:rPr lang="de-DE">
                <a:solidFill>
                  <a:srgbClr val="D4D4D4"/>
                </a:solidFill>
                <a:effectLst/>
                <a:highlight>
                  <a:srgbClr val="1F1F1F"/>
                </a:highlight>
                <a:latin typeface="Consolas" panose="020B0609020204030204" pitchFamily="49" charset="0"/>
              </a:rPr>
              <a:t>=</a:t>
            </a:r>
            <a:r>
              <a:rPr lang="de-DE">
                <a:solidFill>
                  <a:srgbClr val="CCCCCC"/>
                </a:solidFill>
                <a:effectLst/>
                <a:highlight>
                  <a:srgbClr val="1F1F1F"/>
                </a:highlight>
                <a:latin typeface="Consolas" panose="020B0609020204030204" pitchFamily="49" charset="0"/>
              </a:rPr>
              <a:t> </a:t>
            </a:r>
            <a:r>
              <a:rPr lang="de-DE">
                <a:solidFill>
                  <a:srgbClr val="CE9178"/>
                </a:solidFill>
                <a:effectLst/>
                <a:highlight>
                  <a:srgbClr val="1F1F1F"/>
                </a:highlight>
                <a:latin typeface="Consolas" panose="020B0609020204030204" pitchFamily="49" charset="0"/>
              </a:rPr>
              <a:t>"game-client-</a:t>
            </a:r>
            <a:r>
              <a:rPr lang="de-DE" err="1">
                <a:solidFill>
                  <a:srgbClr val="CE9178"/>
                </a:solidFill>
                <a:effectLst/>
                <a:highlight>
                  <a:srgbClr val="1F1F1F"/>
                </a:highlight>
                <a:latin typeface="Consolas" panose="020B0609020204030204" pitchFamily="49" charset="0"/>
              </a:rPr>
              <a:t>img</a:t>
            </a:r>
            <a:r>
              <a:rPr lang="de-DE">
                <a:solidFill>
                  <a:srgbClr val="CE9178"/>
                </a:solidFill>
                <a:effectLst/>
                <a:highlight>
                  <a:srgbClr val="1F1F1F"/>
                </a:highlight>
                <a:latin typeface="Consolas" panose="020B0609020204030204" pitchFamily="49" charset="0"/>
              </a:rPr>
              <a:t>"</a:t>
            </a:r>
            <a:endParaRPr lang="de-DE">
              <a:solidFill>
                <a:srgbClr val="CCCCCC"/>
              </a:solidFill>
              <a:effectLst/>
              <a:highlight>
                <a:srgbClr val="1F1F1F"/>
              </a:highlight>
              <a:latin typeface="Consolas" panose="020B0609020204030204" pitchFamily="49" charset="0"/>
            </a:endParaRPr>
          </a:p>
          <a:p>
            <a:br>
              <a:rPr lang="de-DE">
                <a:solidFill>
                  <a:srgbClr val="CCCCCC"/>
                </a:solidFill>
                <a:effectLst/>
                <a:highlight>
                  <a:srgbClr val="1F1F1F"/>
                </a:highlight>
                <a:latin typeface="Consolas" panose="020B0609020204030204" pitchFamily="49" charset="0"/>
              </a:rPr>
            </a:br>
            <a:r>
              <a:rPr lang="de-DE">
                <a:solidFill>
                  <a:srgbClr val="CCCCCC"/>
                </a:solidFill>
                <a:effectLst/>
                <a:highlight>
                  <a:srgbClr val="1F1F1F"/>
                </a:highlight>
                <a:latin typeface="Consolas" panose="020B0609020204030204" pitchFamily="49" charset="0"/>
              </a:rPr>
              <a:t>    </a:t>
            </a:r>
            <a:r>
              <a:rPr lang="de-DE" err="1">
                <a:solidFill>
                  <a:srgbClr val="569CD6"/>
                </a:solidFill>
                <a:effectLst/>
                <a:highlight>
                  <a:srgbClr val="1F1F1F"/>
                </a:highlight>
                <a:latin typeface="Consolas" panose="020B0609020204030204" pitchFamily="49" charset="0"/>
              </a:rPr>
              <a:t>def</a:t>
            </a:r>
            <a:r>
              <a:rPr lang="de-DE">
                <a:solidFill>
                  <a:srgbClr val="CCCCCC"/>
                </a:solidFill>
                <a:effectLst/>
                <a:highlight>
                  <a:srgbClr val="1F1F1F"/>
                </a:highlight>
                <a:latin typeface="Consolas" panose="020B0609020204030204" pitchFamily="49" charset="0"/>
              </a:rPr>
              <a:t> </a:t>
            </a:r>
            <a:r>
              <a:rPr lang="de-DE">
                <a:solidFill>
                  <a:srgbClr val="DCDCAA"/>
                </a:solidFill>
                <a:effectLst/>
                <a:highlight>
                  <a:srgbClr val="1F1F1F"/>
                </a:highlight>
                <a:latin typeface="Consolas" panose="020B0609020204030204" pitchFamily="49" charset="0"/>
              </a:rPr>
              <a:t>__</a:t>
            </a:r>
            <a:r>
              <a:rPr lang="de-DE" err="1">
                <a:solidFill>
                  <a:srgbClr val="DCDCAA"/>
                </a:solidFill>
                <a:effectLst/>
                <a:highlight>
                  <a:srgbClr val="1F1F1F"/>
                </a:highlight>
                <a:latin typeface="Consolas" panose="020B0609020204030204" pitchFamily="49" charset="0"/>
              </a:rPr>
              <a:t>init</a:t>
            </a:r>
            <a:r>
              <a:rPr lang="de-DE">
                <a:solidFill>
                  <a:srgbClr val="DCDCAA"/>
                </a:solidFill>
                <a:effectLst/>
                <a:highlight>
                  <a:srgbClr val="1F1F1F"/>
                </a:highlight>
                <a:latin typeface="Consolas" panose="020B0609020204030204" pitchFamily="49" charset="0"/>
              </a:rPr>
              <a:t>__</a:t>
            </a:r>
            <a:r>
              <a:rPr lang="de-DE">
                <a:solidFill>
                  <a:srgbClr val="CCCCCC"/>
                </a:solidFill>
                <a:effectLst/>
                <a:highlight>
                  <a:srgbClr val="1F1F1F"/>
                </a:highlight>
                <a:latin typeface="Consolas" panose="020B0609020204030204" pitchFamily="49" charset="0"/>
              </a:rPr>
              <a:t>(</a:t>
            </a:r>
            <a:r>
              <a:rPr lang="de-DE" err="1">
                <a:solidFill>
                  <a:srgbClr val="9CDCFE"/>
                </a:solidFill>
                <a:effectLst/>
                <a:highlight>
                  <a:srgbClr val="1F1F1F"/>
                </a:highlight>
                <a:latin typeface="Consolas" panose="020B0609020204030204" pitchFamily="49" charset="0"/>
              </a:rPr>
              <a:t>self</a:t>
            </a:r>
            <a:r>
              <a:rPr lang="de-DE">
                <a:solidFill>
                  <a:srgbClr val="CCCCCC"/>
                </a:solidFill>
                <a:effectLst/>
                <a:highlight>
                  <a:srgbClr val="1F1F1F"/>
                </a:highlight>
                <a:latin typeface="Consolas" panose="020B0609020204030204" pitchFamily="49" charset="0"/>
              </a:rPr>
              <a:t>):</a:t>
            </a:r>
          </a:p>
          <a:p>
            <a:r>
              <a:rPr lang="de-DE">
                <a:solidFill>
                  <a:srgbClr val="CCCCCC"/>
                </a:solidFill>
                <a:effectLst/>
                <a:highlight>
                  <a:srgbClr val="1F1F1F"/>
                </a:highlight>
                <a:latin typeface="Consolas" panose="020B0609020204030204" pitchFamily="49" charset="0"/>
              </a:rPr>
              <a:t>        </a:t>
            </a:r>
            <a:r>
              <a:rPr lang="de-DE">
                <a:solidFill>
                  <a:srgbClr val="6A9955"/>
                </a:solidFill>
                <a:effectLst/>
                <a:highlight>
                  <a:srgbClr val="1F1F1F"/>
                </a:highlight>
                <a:latin typeface="Consolas" panose="020B0609020204030204" pitchFamily="49" charset="0"/>
              </a:rPr>
              <a:t># Initialize Docker </a:t>
            </a:r>
            <a:r>
              <a:rPr lang="de-DE" err="1">
                <a:solidFill>
                  <a:srgbClr val="6A9955"/>
                </a:solidFill>
                <a:effectLst/>
                <a:highlight>
                  <a:srgbClr val="1F1F1F"/>
                </a:highlight>
                <a:latin typeface="Consolas" panose="020B0609020204030204" pitchFamily="49" charset="0"/>
              </a:rPr>
              <a:t>client</a:t>
            </a:r>
            <a:r>
              <a:rPr lang="de-DE">
                <a:solidFill>
                  <a:srgbClr val="6A9955"/>
                </a:solidFill>
                <a:effectLst/>
                <a:highlight>
                  <a:srgbClr val="1F1F1F"/>
                </a:highlight>
                <a:latin typeface="Consolas" panose="020B0609020204030204" pitchFamily="49" charset="0"/>
              </a:rPr>
              <a:t> </a:t>
            </a:r>
            <a:r>
              <a:rPr lang="de-DE" err="1">
                <a:solidFill>
                  <a:srgbClr val="6A9955"/>
                </a:solidFill>
                <a:effectLst/>
                <a:highlight>
                  <a:srgbClr val="1F1F1F"/>
                </a:highlight>
                <a:latin typeface="Consolas" panose="020B0609020204030204" pitchFamily="49" charset="0"/>
              </a:rPr>
              <a:t>from</a:t>
            </a:r>
            <a:r>
              <a:rPr lang="de-DE">
                <a:solidFill>
                  <a:srgbClr val="6A9955"/>
                </a:solidFill>
                <a:effectLst/>
                <a:highlight>
                  <a:srgbClr val="1F1F1F"/>
                </a:highlight>
                <a:latin typeface="Consolas" panose="020B0609020204030204" pitchFamily="49" charset="0"/>
              </a:rPr>
              <a:t> </a:t>
            </a:r>
            <a:r>
              <a:rPr lang="de-DE" err="1">
                <a:solidFill>
                  <a:srgbClr val="6A9955"/>
                </a:solidFill>
                <a:effectLst/>
                <a:highlight>
                  <a:srgbClr val="1F1F1F"/>
                </a:highlight>
                <a:latin typeface="Consolas" panose="020B0609020204030204" pitchFamily="49" charset="0"/>
              </a:rPr>
              <a:t>environment</a:t>
            </a:r>
            <a:endParaRPr lang="de-DE">
              <a:solidFill>
                <a:srgbClr val="CCCCCC"/>
              </a:solidFill>
              <a:effectLst/>
              <a:highlight>
                <a:srgbClr val="1F1F1F"/>
              </a:highlight>
              <a:latin typeface="Consolas" panose="020B0609020204030204" pitchFamily="49" charset="0"/>
            </a:endParaRPr>
          </a:p>
          <a:p>
            <a:r>
              <a:rPr lang="de-DE">
                <a:solidFill>
                  <a:srgbClr val="CCCCCC"/>
                </a:solidFill>
                <a:effectLst/>
                <a:highlight>
                  <a:srgbClr val="1F1F1F"/>
                </a:highlight>
                <a:latin typeface="Consolas" panose="020B0609020204030204" pitchFamily="49" charset="0"/>
              </a:rPr>
              <a:t>        </a:t>
            </a:r>
            <a:r>
              <a:rPr lang="de-DE" err="1">
                <a:solidFill>
                  <a:srgbClr val="C586C0"/>
                </a:solidFill>
                <a:effectLst/>
                <a:highlight>
                  <a:srgbClr val="1F1F1F"/>
                </a:highlight>
                <a:latin typeface="Consolas" panose="020B0609020204030204" pitchFamily="49" charset="0"/>
              </a:rPr>
              <a:t>try</a:t>
            </a:r>
            <a:r>
              <a:rPr lang="de-DE">
                <a:solidFill>
                  <a:srgbClr val="CCCCCC"/>
                </a:solidFill>
                <a:effectLst/>
                <a:highlight>
                  <a:srgbClr val="1F1F1F"/>
                </a:highlight>
                <a:latin typeface="Consolas" panose="020B0609020204030204" pitchFamily="49" charset="0"/>
              </a:rPr>
              <a:t>:</a:t>
            </a:r>
          </a:p>
          <a:p>
            <a:r>
              <a:rPr lang="de-DE">
                <a:solidFill>
                  <a:srgbClr val="CCCCCC"/>
                </a:solidFill>
                <a:effectLst/>
                <a:highlight>
                  <a:srgbClr val="1F1F1F"/>
                </a:highlight>
                <a:latin typeface="Consolas" panose="020B0609020204030204" pitchFamily="49" charset="0"/>
              </a:rPr>
              <a:t>            </a:t>
            </a:r>
            <a:r>
              <a:rPr lang="de-DE" u="sng" err="1">
                <a:solidFill>
                  <a:srgbClr val="9CDCFE"/>
                </a:solidFill>
                <a:effectLst/>
                <a:highlight>
                  <a:srgbClr val="1F1F1F"/>
                </a:highlight>
                <a:latin typeface="Consolas" panose="020B0609020204030204" pitchFamily="49" charset="0"/>
              </a:rPr>
              <a:t>self</a:t>
            </a:r>
            <a:r>
              <a:rPr lang="de-DE" u="sng" err="1">
                <a:solidFill>
                  <a:srgbClr val="CCCCCC"/>
                </a:solidFill>
                <a:effectLst/>
                <a:highlight>
                  <a:srgbClr val="1F1F1F"/>
                </a:highlight>
                <a:latin typeface="Consolas" panose="020B0609020204030204" pitchFamily="49" charset="0"/>
              </a:rPr>
              <a:t>.</a:t>
            </a:r>
            <a:r>
              <a:rPr lang="de-DE" u="sng" err="1">
                <a:solidFill>
                  <a:srgbClr val="9CDCFE"/>
                </a:solidFill>
                <a:effectLst/>
                <a:highlight>
                  <a:srgbClr val="1F1F1F"/>
                </a:highlight>
                <a:latin typeface="Consolas" panose="020B0609020204030204" pitchFamily="49" charset="0"/>
              </a:rPr>
              <a:t>engine</a:t>
            </a:r>
            <a:r>
              <a:rPr lang="de-DE" u="sng">
                <a:solidFill>
                  <a:srgbClr val="CCCCCC"/>
                </a:solidFill>
                <a:effectLst/>
                <a:highlight>
                  <a:srgbClr val="1F1F1F"/>
                </a:highlight>
                <a:latin typeface="Consolas" panose="020B0609020204030204" pitchFamily="49" charset="0"/>
              </a:rPr>
              <a:t> </a:t>
            </a:r>
            <a:r>
              <a:rPr lang="de-DE" u="sng">
                <a:solidFill>
                  <a:srgbClr val="D4D4D4"/>
                </a:solidFill>
                <a:effectLst/>
                <a:highlight>
                  <a:srgbClr val="1F1F1F"/>
                </a:highlight>
                <a:latin typeface="Consolas" panose="020B0609020204030204" pitchFamily="49" charset="0"/>
              </a:rPr>
              <a:t>=</a:t>
            </a:r>
            <a:r>
              <a:rPr lang="de-DE" u="sng">
                <a:solidFill>
                  <a:srgbClr val="CCCCCC"/>
                </a:solidFill>
                <a:effectLst/>
                <a:highlight>
                  <a:srgbClr val="1F1F1F"/>
                </a:highlight>
                <a:latin typeface="Consolas" panose="020B0609020204030204" pitchFamily="49" charset="0"/>
              </a:rPr>
              <a:t> </a:t>
            </a:r>
            <a:r>
              <a:rPr lang="de-DE" u="sng" err="1">
                <a:solidFill>
                  <a:srgbClr val="4EC9B0"/>
                </a:solidFill>
                <a:effectLst/>
                <a:highlight>
                  <a:srgbClr val="1F1F1F"/>
                </a:highlight>
                <a:latin typeface="Consolas" panose="020B0609020204030204" pitchFamily="49" charset="0"/>
              </a:rPr>
              <a:t>docker</a:t>
            </a:r>
            <a:r>
              <a:rPr lang="de-DE" u="sng" err="1">
                <a:solidFill>
                  <a:srgbClr val="CCCCCC"/>
                </a:solidFill>
                <a:effectLst/>
                <a:highlight>
                  <a:srgbClr val="1F1F1F"/>
                </a:highlight>
                <a:latin typeface="Consolas" panose="020B0609020204030204" pitchFamily="49" charset="0"/>
              </a:rPr>
              <a:t>.</a:t>
            </a:r>
            <a:r>
              <a:rPr lang="de-DE" u="sng" err="1">
                <a:solidFill>
                  <a:srgbClr val="9CDCFE"/>
                </a:solidFill>
                <a:effectLst/>
                <a:highlight>
                  <a:srgbClr val="1F1F1F"/>
                </a:highlight>
                <a:latin typeface="Consolas" panose="020B0609020204030204" pitchFamily="49" charset="0"/>
              </a:rPr>
              <a:t>from_env</a:t>
            </a:r>
            <a:r>
              <a:rPr lang="de-DE" u="sng">
                <a:solidFill>
                  <a:srgbClr val="CCCCCC"/>
                </a:solidFill>
                <a:effectLst/>
                <a:highlight>
                  <a:srgbClr val="1F1F1F"/>
                </a:highlight>
                <a:latin typeface="Consolas" panose="020B0609020204030204" pitchFamily="49" charset="0"/>
              </a:rPr>
              <a:t>()</a:t>
            </a:r>
          </a:p>
          <a:p>
            <a:r>
              <a:rPr lang="de-DE">
                <a:solidFill>
                  <a:srgbClr val="CCCCCC"/>
                </a:solidFill>
                <a:effectLst/>
                <a:highlight>
                  <a:srgbClr val="1F1F1F"/>
                </a:highlight>
                <a:latin typeface="Consolas" panose="020B0609020204030204" pitchFamily="49" charset="0"/>
              </a:rPr>
              <a:t>        </a:t>
            </a:r>
            <a:r>
              <a:rPr lang="de-DE" err="1">
                <a:solidFill>
                  <a:srgbClr val="C586C0"/>
                </a:solidFill>
                <a:effectLst/>
                <a:highlight>
                  <a:srgbClr val="1F1F1F"/>
                </a:highlight>
                <a:latin typeface="Consolas" panose="020B0609020204030204" pitchFamily="49" charset="0"/>
              </a:rPr>
              <a:t>except</a:t>
            </a:r>
            <a:r>
              <a:rPr lang="de-DE">
                <a:solidFill>
                  <a:srgbClr val="CCCCCC"/>
                </a:solidFill>
                <a:effectLst/>
                <a:highlight>
                  <a:srgbClr val="1F1F1F"/>
                </a:highlight>
                <a:latin typeface="Consolas" panose="020B0609020204030204" pitchFamily="49" charset="0"/>
              </a:rPr>
              <a:t> </a:t>
            </a:r>
            <a:r>
              <a:rPr lang="de-DE" err="1">
                <a:solidFill>
                  <a:srgbClr val="4EC9B0"/>
                </a:solidFill>
                <a:effectLst/>
                <a:highlight>
                  <a:srgbClr val="1F1F1F"/>
                </a:highlight>
                <a:latin typeface="Consolas" panose="020B0609020204030204" pitchFamily="49" charset="0"/>
              </a:rPr>
              <a:t>docker</a:t>
            </a:r>
            <a:r>
              <a:rPr lang="de-DE" err="1">
                <a:solidFill>
                  <a:srgbClr val="CCCCCC"/>
                </a:solidFill>
                <a:effectLst/>
                <a:highlight>
                  <a:srgbClr val="1F1F1F"/>
                </a:highlight>
                <a:latin typeface="Consolas" panose="020B0609020204030204" pitchFamily="49" charset="0"/>
              </a:rPr>
              <a:t>.DockerException</a:t>
            </a:r>
            <a:r>
              <a:rPr lang="de-DE">
                <a:solidFill>
                  <a:srgbClr val="CCCCCC"/>
                </a:solidFill>
                <a:effectLst/>
                <a:highlight>
                  <a:srgbClr val="1F1F1F"/>
                </a:highlight>
                <a:latin typeface="Consolas" panose="020B0609020204030204" pitchFamily="49" charset="0"/>
              </a:rPr>
              <a:t>:</a:t>
            </a:r>
          </a:p>
          <a:p>
            <a:r>
              <a:rPr lang="de-DE">
                <a:solidFill>
                  <a:srgbClr val="CCCCCC"/>
                </a:solidFill>
                <a:effectLst/>
                <a:highlight>
                  <a:srgbClr val="1F1F1F"/>
                </a:highlight>
                <a:latin typeface="Consolas" panose="020B0609020204030204" pitchFamily="49" charset="0"/>
              </a:rPr>
              <a:t>            </a:t>
            </a:r>
            <a:r>
              <a:rPr lang="de-DE" u="sng" err="1">
                <a:solidFill>
                  <a:srgbClr val="9CDCFE"/>
                </a:solidFill>
                <a:effectLst/>
                <a:highlight>
                  <a:srgbClr val="1F1F1F"/>
                </a:highlight>
                <a:latin typeface="Consolas" panose="020B0609020204030204" pitchFamily="49" charset="0"/>
              </a:rPr>
              <a:t>self</a:t>
            </a:r>
            <a:r>
              <a:rPr lang="de-DE" u="sng" err="1">
                <a:solidFill>
                  <a:srgbClr val="CCCCCC"/>
                </a:solidFill>
                <a:effectLst/>
                <a:highlight>
                  <a:srgbClr val="1F1F1F"/>
                </a:highlight>
                <a:latin typeface="Consolas" panose="020B0609020204030204" pitchFamily="49" charset="0"/>
              </a:rPr>
              <a:t>.</a:t>
            </a:r>
            <a:r>
              <a:rPr lang="de-DE" u="sng" err="1">
                <a:solidFill>
                  <a:srgbClr val="9CDCFE"/>
                </a:solidFill>
                <a:effectLst/>
                <a:highlight>
                  <a:srgbClr val="1F1F1F"/>
                </a:highlight>
                <a:latin typeface="Consolas" panose="020B0609020204030204" pitchFamily="49" charset="0"/>
              </a:rPr>
              <a:t>engine</a:t>
            </a:r>
            <a:r>
              <a:rPr lang="de-DE" u="sng">
                <a:solidFill>
                  <a:srgbClr val="CCCCCC"/>
                </a:solidFill>
                <a:effectLst/>
                <a:highlight>
                  <a:srgbClr val="1F1F1F"/>
                </a:highlight>
                <a:latin typeface="Consolas" panose="020B0609020204030204" pitchFamily="49" charset="0"/>
              </a:rPr>
              <a:t> </a:t>
            </a:r>
            <a:r>
              <a:rPr lang="de-DE" u="sng">
                <a:solidFill>
                  <a:srgbClr val="D4D4D4"/>
                </a:solidFill>
                <a:effectLst/>
                <a:highlight>
                  <a:srgbClr val="1F1F1F"/>
                </a:highlight>
                <a:latin typeface="Consolas" panose="020B0609020204030204" pitchFamily="49" charset="0"/>
              </a:rPr>
              <a:t>=</a:t>
            </a:r>
            <a:r>
              <a:rPr lang="de-DE" u="sng">
                <a:solidFill>
                  <a:srgbClr val="CCCCCC"/>
                </a:solidFill>
                <a:effectLst/>
                <a:highlight>
                  <a:srgbClr val="1F1F1F"/>
                </a:highlight>
                <a:latin typeface="Consolas" panose="020B0609020204030204" pitchFamily="49" charset="0"/>
              </a:rPr>
              <a:t> </a:t>
            </a:r>
            <a:r>
              <a:rPr lang="de-DE" u="sng" err="1">
                <a:solidFill>
                  <a:srgbClr val="4EC9B0"/>
                </a:solidFill>
                <a:effectLst/>
                <a:highlight>
                  <a:srgbClr val="1F1F1F"/>
                </a:highlight>
                <a:latin typeface="Consolas" panose="020B0609020204030204" pitchFamily="49" charset="0"/>
              </a:rPr>
              <a:t>podman</a:t>
            </a:r>
            <a:r>
              <a:rPr lang="de-DE" u="sng" err="1">
                <a:solidFill>
                  <a:srgbClr val="CCCCCC"/>
                </a:solidFill>
                <a:effectLst/>
                <a:highlight>
                  <a:srgbClr val="1F1F1F"/>
                </a:highlight>
                <a:latin typeface="Consolas" panose="020B0609020204030204" pitchFamily="49" charset="0"/>
              </a:rPr>
              <a:t>.</a:t>
            </a:r>
            <a:r>
              <a:rPr lang="de-DE" u="sng" err="1">
                <a:solidFill>
                  <a:srgbClr val="9CDCFE"/>
                </a:solidFill>
                <a:effectLst/>
                <a:highlight>
                  <a:srgbClr val="1F1F1F"/>
                </a:highlight>
                <a:latin typeface="Consolas" panose="020B0609020204030204" pitchFamily="49" charset="0"/>
              </a:rPr>
              <a:t>from_env</a:t>
            </a:r>
            <a:r>
              <a:rPr lang="de-DE" u="sng">
                <a:solidFill>
                  <a:srgbClr val="CCCCCC"/>
                </a:solidFill>
                <a:effectLst/>
                <a:highlight>
                  <a:srgbClr val="1F1F1F"/>
                </a:highlight>
                <a:latin typeface="Consolas" panose="020B0609020204030204" pitchFamily="49" charset="0"/>
              </a:rPr>
              <a:t>()</a:t>
            </a:r>
          </a:p>
          <a:p>
            <a:r>
              <a:rPr lang="de-DE">
                <a:solidFill>
                  <a:srgbClr val="CCCCCC"/>
                </a:solidFill>
                <a:highlight>
                  <a:srgbClr val="1F1F1F"/>
                </a:highlight>
                <a:latin typeface="Consolas" panose="020B0609020204030204" pitchFamily="49" charset="0"/>
              </a:rPr>
              <a:t>	 </a:t>
            </a:r>
            <a:r>
              <a:rPr lang="de-DE" err="1">
                <a:solidFill>
                  <a:srgbClr val="569CD6"/>
                </a:solidFill>
                <a:effectLst/>
                <a:highlight>
                  <a:srgbClr val="1F1F1F"/>
                </a:highlight>
                <a:latin typeface="Consolas" panose="020B0609020204030204" pitchFamily="49" charset="0"/>
              </a:rPr>
              <a:t>self</a:t>
            </a:r>
            <a:r>
              <a:rPr lang="de-DE" err="1">
                <a:solidFill>
                  <a:srgbClr val="CCCCCC"/>
                </a:solidFill>
                <a:effectLst/>
                <a:highlight>
                  <a:srgbClr val="1F1F1F"/>
                </a:highlight>
                <a:latin typeface="Consolas" panose="020B0609020204030204" pitchFamily="49" charset="0"/>
              </a:rPr>
              <a:t>.debug</a:t>
            </a:r>
            <a:r>
              <a:rPr lang="de-DE">
                <a:solidFill>
                  <a:srgbClr val="CCCCCC"/>
                </a:solidFill>
                <a:effectLst/>
                <a:highlight>
                  <a:srgbClr val="1F1F1F"/>
                </a:highlight>
                <a:latin typeface="Consolas" panose="020B0609020204030204" pitchFamily="49" charset="0"/>
              </a:rPr>
              <a:t> </a:t>
            </a:r>
            <a:r>
              <a:rPr lang="de-DE">
                <a:solidFill>
                  <a:srgbClr val="D4D4D4"/>
                </a:solidFill>
                <a:effectLst/>
                <a:highlight>
                  <a:srgbClr val="1F1F1F"/>
                </a:highlight>
                <a:latin typeface="Consolas" panose="020B0609020204030204" pitchFamily="49" charset="0"/>
              </a:rPr>
              <a:t>=</a:t>
            </a:r>
            <a:r>
              <a:rPr lang="de-DE">
                <a:solidFill>
                  <a:srgbClr val="CCCCCC"/>
                </a:solidFill>
                <a:effectLst/>
                <a:highlight>
                  <a:srgbClr val="1F1F1F"/>
                </a:highlight>
                <a:latin typeface="Consolas" panose="020B0609020204030204" pitchFamily="49" charset="0"/>
              </a:rPr>
              <a:t> </a:t>
            </a:r>
            <a:r>
              <a:rPr lang="de-DE" err="1">
                <a:solidFill>
                  <a:srgbClr val="569CD6"/>
                </a:solidFill>
                <a:effectLst/>
                <a:highlight>
                  <a:srgbClr val="1F1F1F"/>
                </a:highlight>
                <a:latin typeface="Consolas" panose="020B0609020204030204" pitchFamily="49" charset="0"/>
              </a:rPr>
              <a:t>False</a:t>
            </a:r>
            <a:endParaRPr lang="de-DE">
              <a:solidFill>
                <a:srgbClr val="CCCCCC"/>
              </a:solidFill>
              <a:effectLst/>
              <a:highlight>
                <a:srgbClr val="1F1F1F"/>
              </a:highlight>
              <a:latin typeface="Consolas" panose="020B0609020204030204" pitchFamily="49" charset="0"/>
            </a:endParaRPr>
          </a:p>
        </p:txBody>
      </p:sp>
      <p:sp>
        <p:nvSpPr>
          <p:cNvPr id="6" name="Rectangle 21">
            <a:extLst>
              <a:ext uri="{FF2B5EF4-FFF2-40B4-BE49-F238E27FC236}">
                <a16:creationId xmlns:a16="http://schemas.microsoft.com/office/drawing/2014/main" id="{9195C865-3B0B-1A2C-EF2E-3CDBA5F6637D}"/>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Sven Reinhard</a:t>
            </a:r>
            <a:endParaRPr lang="en-DE" sz="1400">
              <a:latin typeface="Arial" panose="020B0604020202020204" pitchFamily="34" charset="0"/>
              <a:cs typeface="Arial" panose="020B0604020202020204" pitchFamily="34" charset="0"/>
            </a:endParaRPr>
          </a:p>
        </p:txBody>
      </p:sp>
      <p:pic>
        <p:nvPicPr>
          <p:cNvPr id="2" name="Grafik 1" descr="Ein Bild, das Cartoon, Clipart, Zeichnung, Kunst enthält.&#10;&#10;Automatisch generierte Beschreibung">
            <a:extLst>
              <a:ext uri="{FF2B5EF4-FFF2-40B4-BE49-F238E27FC236}">
                <a16:creationId xmlns:a16="http://schemas.microsoft.com/office/drawing/2014/main" id="{A37823B8-5D72-0674-2F82-674189812C5C}"/>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11059200" y="5583600"/>
            <a:ext cx="856800" cy="856800"/>
          </a:xfrm>
          <a:prstGeom prst="rect">
            <a:avLst/>
          </a:prstGeom>
        </p:spPr>
      </p:pic>
    </p:spTree>
    <p:extLst>
      <p:ext uri="{BB962C8B-B14F-4D97-AF65-F5344CB8AC3E}">
        <p14:creationId xmlns:p14="http://schemas.microsoft.com/office/powerpoint/2010/main" val="4094923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CE66BBE-CFC6-92B0-C80B-64FC72E4CD93}"/>
              </a:ext>
            </a:extLst>
          </p:cNvPr>
          <p:cNvSpPr>
            <a:spLocks noGrp="1"/>
          </p:cNvSpPr>
          <p:nvPr>
            <p:ph type="title"/>
          </p:nvPr>
        </p:nvSpPr>
        <p:spPr/>
        <p:txBody>
          <a:bodyPr/>
          <a:lstStyle/>
          <a:p>
            <a:r>
              <a:rPr lang="de-DE" sz="2400"/>
              <a:t>Migration zu </a:t>
            </a:r>
            <a:r>
              <a:rPr lang="de-DE" sz="2400" err="1"/>
              <a:t>Podman</a:t>
            </a:r>
            <a:endParaRPr lang="de-DE" sz="2400"/>
          </a:p>
        </p:txBody>
      </p:sp>
      <p:sp>
        <p:nvSpPr>
          <p:cNvPr id="4" name="Foliennummernplatzhalter 3">
            <a:extLst>
              <a:ext uri="{FF2B5EF4-FFF2-40B4-BE49-F238E27FC236}">
                <a16:creationId xmlns:a16="http://schemas.microsoft.com/office/drawing/2014/main" id="{DE588037-C4DA-0502-284E-277AA47D73E1}"/>
              </a:ext>
            </a:extLst>
          </p:cNvPr>
          <p:cNvSpPr>
            <a:spLocks noGrp="1"/>
          </p:cNvSpPr>
          <p:nvPr>
            <p:ph type="sldNum" sz="quarter" idx="10"/>
          </p:nvPr>
        </p:nvSpPr>
        <p:spPr/>
        <p:txBody>
          <a:bodyPr/>
          <a:lstStyle/>
          <a:p>
            <a:pPr>
              <a:defRPr/>
            </a:pPr>
            <a:fld id="{5D6CBC89-780D-6F43-A4AF-E4A7285D6779}" type="slidenum">
              <a:rPr lang="de-DE" altLang="de-DE" smtClean="0"/>
              <a:pPr>
                <a:defRPr/>
              </a:pPr>
              <a:t>45</a:t>
            </a:fld>
            <a:endParaRPr lang="de-DE" altLang="de-DE"/>
          </a:p>
        </p:txBody>
      </p:sp>
      <p:sp>
        <p:nvSpPr>
          <p:cNvPr id="6" name="Textfeld 5">
            <a:extLst>
              <a:ext uri="{FF2B5EF4-FFF2-40B4-BE49-F238E27FC236}">
                <a16:creationId xmlns:a16="http://schemas.microsoft.com/office/drawing/2014/main" id="{3D74D45C-A0F8-8A02-188C-607B5A965C0F}"/>
              </a:ext>
            </a:extLst>
          </p:cNvPr>
          <p:cNvSpPr txBox="1"/>
          <p:nvPr/>
        </p:nvSpPr>
        <p:spPr>
          <a:xfrm>
            <a:off x="432000" y="1807200"/>
            <a:ext cx="7580317" cy="4247317"/>
          </a:xfrm>
          <a:prstGeom prst="roundRect">
            <a:avLst>
              <a:gd name="adj" fmla="val 7271"/>
            </a:avLst>
          </a:prstGeom>
          <a:solidFill>
            <a:srgbClr val="1F1F1F"/>
          </a:solidFill>
          <a:ln w="25400">
            <a:solidFill>
              <a:srgbClr val="80BA27"/>
            </a:solidFill>
          </a:ln>
        </p:spPr>
        <p:txBody>
          <a:bodyPr wrap="square" rtlCol="0">
            <a:noAutofit/>
          </a:bodyPr>
          <a:lstStyle/>
          <a:p>
            <a:r>
              <a:rPr lang="de-DE" b="0">
                <a:solidFill>
                  <a:srgbClr val="569CD6"/>
                </a:solidFill>
                <a:effectLst/>
                <a:highlight>
                  <a:srgbClr val="1F1F1F"/>
                </a:highlight>
                <a:latin typeface="Consolas" panose="020B0609020204030204" pitchFamily="49" charset="0"/>
              </a:rPr>
              <a:t>swtp-server</a:t>
            </a:r>
            <a:r>
              <a:rPr lang="de-DE" b="0">
                <a:solidFill>
                  <a:srgbClr val="CCCCCC"/>
                </a:solidFill>
                <a:effectLst/>
                <a:highlight>
                  <a:srgbClr val="1F1F1F"/>
                </a:highlight>
                <a:latin typeface="Consolas" panose="020B0609020204030204" pitchFamily="49" charset="0"/>
              </a:rPr>
              <a:t>:</a:t>
            </a:r>
          </a:p>
          <a:p>
            <a:r>
              <a:rPr lang="de-DE" b="0">
                <a:solidFill>
                  <a:srgbClr val="CCCCCC"/>
                </a:solidFill>
                <a:effectLst/>
                <a:highlight>
                  <a:srgbClr val="1F1F1F"/>
                </a:highlight>
                <a:latin typeface="Consolas" panose="020B0609020204030204" pitchFamily="49" charset="0"/>
              </a:rPr>
              <a:t>    </a:t>
            </a:r>
            <a:r>
              <a:rPr lang="de-DE" b="0" err="1">
                <a:solidFill>
                  <a:srgbClr val="569CD6"/>
                </a:solidFill>
                <a:effectLst/>
                <a:highlight>
                  <a:srgbClr val="1F1F1F"/>
                </a:highlight>
                <a:latin typeface="Consolas" panose="020B0609020204030204" pitchFamily="49" charset="0"/>
              </a:rPr>
              <a:t>build</a:t>
            </a:r>
            <a:r>
              <a:rPr lang="de-DE" b="0">
                <a:solidFill>
                  <a:srgbClr val="CCCCCC"/>
                </a:solidFill>
                <a:effectLst/>
                <a:highlight>
                  <a:srgbClr val="1F1F1F"/>
                </a:highlight>
                <a:latin typeface="Consolas" panose="020B0609020204030204" pitchFamily="49" charset="0"/>
              </a:rPr>
              <a:t>:</a:t>
            </a:r>
          </a:p>
          <a:p>
            <a:r>
              <a:rPr lang="de-DE" b="0">
                <a:solidFill>
                  <a:srgbClr val="CCCCCC"/>
                </a:solidFill>
                <a:effectLst/>
                <a:highlight>
                  <a:srgbClr val="1F1F1F"/>
                </a:highlight>
                <a:latin typeface="Consolas" panose="020B0609020204030204" pitchFamily="49" charset="0"/>
              </a:rPr>
              <a:t>      </a:t>
            </a:r>
            <a:r>
              <a:rPr lang="de-DE" b="0" err="1">
                <a:solidFill>
                  <a:srgbClr val="569CD6"/>
                </a:solidFill>
                <a:effectLst/>
                <a:highlight>
                  <a:srgbClr val="1F1F1F"/>
                </a:highlight>
                <a:latin typeface="Consolas" panose="020B0609020204030204" pitchFamily="49" charset="0"/>
              </a:rPr>
              <a:t>context</a:t>
            </a:r>
            <a:r>
              <a:rPr lang="de-DE" b="0">
                <a:solidFill>
                  <a:srgbClr val="CCCCCC"/>
                </a:solidFill>
                <a:effectLst/>
                <a:highlight>
                  <a:srgbClr val="1F1F1F"/>
                </a:highlight>
                <a:latin typeface="Consolas" panose="020B0609020204030204" pitchFamily="49" charset="0"/>
              </a:rPr>
              <a:t>: </a:t>
            </a:r>
            <a:r>
              <a:rPr lang="de-DE" b="0">
                <a:solidFill>
                  <a:srgbClr val="CE9178"/>
                </a:solidFill>
                <a:effectLst/>
                <a:highlight>
                  <a:srgbClr val="1F1F1F"/>
                </a:highlight>
                <a:latin typeface="Consolas" panose="020B0609020204030204" pitchFamily="49" charset="0"/>
              </a:rPr>
              <a:t>./</a:t>
            </a:r>
            <a:endParaRPr lang="de-DE" b="0">
              <a:solidFill>
                <a:srgbClr val="CCCCCC"/>
              </a:solidFill>
              <a:effectLst/>
              <a:highlight>
                <a:srgbClr val="1F1F1F"/>
              </a:highlight>
              <a:latin typeface="Consolas" panose="020B0609020204030204" pitchFamily="49" charset="0"/>
            </a:endParaRPr>
          </a:p>
          <a:p>
            <a:r>
              <a:rPr lang="de-DE" b="0">
                <a:solidFill>
                  <a:srgbClr val="CCCCCC"/>
                </a:solidFill>
                <a:effectLst/>
                <a:highlight>
                  <a:srgbClr val="1F1F1F"/>
                </a:highlight>
                <a:latin typeface="Consolas" panose="020B0609020204030204" pitchFamily="49" charset="0"/>
              </a:rPr>
              <a:t>      </a:t>
            </a:r>
            <a:r>
              <a:rPr lang="de-DE" b="0" err="1">
                <a:solidFill>
                  <a:srgbClr val="569CD6"/>
                </a:solidFill>
                <a:effectLst/>
                <a:highlight>
                  <a:srgbClr val="1F1F1F"/>
                </a:highlight>
                <a:latin typeface="Consolas" panose="020B0609020204030204" pitchFamily="49" charset="0"/>
              </a:rPr>
              <a:t>dockerfile</a:t>
            </a:r>
            <a:r>
              <a:rPr lang="de-DE" b="0">
                <a:solidFill>
                  <a:srgbClr val="CCCCCC"/>
                </a:solidFill>
                <a:effectLst/>
                <a:highlight>
                  <a:srgbClr val="1F1F1F"/>
                </a:highlight>
                <a:latin typeface="Consolas" panose="020B0609020204030204" pitchFamily="49" charset="0"/>
              </a:rPr>
              <a:t>: </a:t>
            </a:r>
            <a:r>
              <a:rPr lang="de-DE" b="0">
                <a:solidFill>
                  <a:srgbClr val="CE9178"/>
                </a:solidFill>
                <a:effectLst/>
                <a:highlight>
                  <a:srgbClr val="1F1F1F"/>
                </a:highlight>
                <a:latin typeface="Consolas" panose="020B0609020204030204" pitchFamily="49" charset="0"/>
              </a:rPr>
              <a:t>./Server/</a:t>
            </a:r>
            <a:r>
              <a:rPr lang="de-DE" b="0" err="1">
                <a:solidFill>
                  <a:srgbClr val="CE9178"/>
                </a:solidFill>
                <a:effectLst/>
                <a:highlight>
                  <a:srgbClr val="1F1F1F"/>
                </a:highlight>
                <a:latin typeface="Consolas" panose="020B0609020204030204" pitchFamily="49" charset="0"/>
              </a:rPr>
              <a:t>Dockerfile</a:t>
            </a:r>
            <a:endParaRPr lang="de-DE" b="0">
              <a:solidFill>
                <a:srgbClr val="CCCCCC"/>
              </a:solidFill>
              <a:effectLst/>
              <a:highlight>
                <a:srgbClr val="1F1F1F"/>
              </a:highlight>
              <a:latin typeface="Consolas" panose="020B0609020204030204" pitchFamily="49" charset="0"/>
            </a:endParaRPr>
          </a:p>
          <a:p>
            <a:r>
              <a:rPr lang="de-DE" b="0">
                <a:solidFill>
                  <a:srgbClr val="CCCCCC"/>
                </a:solidFill>
                <a:effectLst/>
                <a:highlight>
                  <a:srgbClr val="1F1F1F"/>
                </a:highlight>
                <a:latin typeface="Consolas" panose="020B0609020204030204" pitchFamily="49" charset="0"/>
              </a:rPr>
              <a:t>    </a:t>
            </a:r>
            <a:r>
              <a:rPr lang="de-DE" b="0" err="1">
                <a:solidFill>
                  <a:srgbClr val="569CD6"/>
                </a:solidFill>
                <a:effectLst/>
                <a:highlight>
                  <a:srgbClr val="1F1F1F"/>
                </a:highlight>
                <a:latin typeface="Consolas" panose="020B0609020204030204" pitchFamily="49" charset="0"/>
              </a:rPr>
              <a:t>image</a:t>
            </a:r>
            <a:r>
              <a:rPr lang="de-DE" b="0">
                <a:solidFill>
                  <a:srgbClr val="CCCCCC"/>
                </a:solidFill>
                <a:effectLst/>
                <a:highlight>
                  <a:srgbClr val="1F1F1F"/>
                </a:highlight>
                <a:latin typeface="Consolas" panose="020B0609020204030204" pitchFamily="49" charset="0"/>
              </a:rPr>
              <a:t>: </a:t>
            </a:r>
            <a:r>
              <a:rPr lang="de-DE" b="0">
                <a:solidFill>
                  <a:srgbClr val="CE9178"/>
                </a:solidFill>
                <a:effectLst/>
                <a:highlight>
                  <a:srgbClr val="1F1F1F"/>
                </a:highlight>
                <a:latin typeface="Consolas" panose="020B0609020204030204" pitchFamily="49" charset="0"/>
              </a:rPr>
              <a:t>swtp-server-</a:t>
            </a:r>
            <a:r>
              <a:rPr lang="de-DE" b="0" err="1">
                <a:solidFill>
                  <a:srgbClr val="CE9178"/>
                </a:solidFill>
                <a:effectLst/>
                <a:highlight>
                  <a:srgbClr val="1F1F1F"/>
                </a:highlight>
                <a:latin typeface="Consolas" panose="020B0609020204030204" pitchFamily="49" charset="0"/>
              </a:rPr>
              <a:t>img</a:t>
            </a:r>
            <a:endParaRPr lang="de-DE" b="0">
              <a:solidFill>
                <a:srgbClr val="CCCCCC"/>
              </a:solidFill>
              <a:effectLst/>
              <a:highlight>
                <a:srgbClr val="1F1F1F"/>
              </a:highlight>
              <a:latin typeface="Consolas" panose="020B0609020204030204" pitchFamily="49" charset="0"/>
            </a:endParaRPr>
          </a:p>
          <a:p>
            <a:r>
              <a:rPr lang="de-DE" b="0">
                <a:solidFill>
                  <a:srgbClr val="CCCCCC"/>
                </a:solidFill>
                <a:effectLst/>
                <a:highlight>
                  <a:srgbClr val="1F1F1F"/>
                </a:highlight>
                <a:latin typeface="Consolas" panose="020B0609020204030204" pitchFamily="49" charset="0"/>
              </a:rPr>
              <a:t>    </a:t>
            </a:r>
            <a:r>
              <a:rPr lang="de-DE" b="0" err="1">
                <a:solidFill>
                  <a:srgbClr val="569CD6"/>
                </a:solidFill>
                <a:effectLst/>
                <a:highlight>
                  <a:srgbClr val="1F1F1F"/>
                </a:highlight>
                <a:latin typeface="Consolas" panose="020B0609020204030204" pitchFamily="49" charset="0"/>
              </a:rPr>
              <a:t>container_name</a:t>
            </a:r>
            <a:r>
              <a:rPr lang="de-DE" b="0">
                <a:solidFill>
                  <a:srgbClr val="CCCCCC"/>
                </a:solidFill>
                <a:effectLst/>
                <a:highlight>
                  <a:srgbClr val="1F1F1F"/>
                </a:highlight>
                <a:latin typeface="Consolas" panose="020B0609020204030204" pitchFamily="49" charset="0"/>
              </a:rPr>
              <a:t>: </a:t>
            </a:r>
            <a:r>
              <a:rPr lang="de-DE" b="0">
                <a:solidFill>
                  <a:srgbClr val="CE9178"/>
                </a:solidFill>
                <a:effectLst/>
                <a:highlight>
                  <a:srgbClr val="1F1F1F"/>
                </a:highlight>
                <a:latin typeface="Consolas" panose="020B0609020204030204" pitchFamily="49" charset="0"/>
              </a:rPr>
              <a:t>swtp-server</a:t>
            </a:r>
            <a:endParaRPr lang="de-DE" b="0">
              <a:solidFill>
                <a:srgbClr val="CCCCCC"/>
              </a:solidFill>
              <a:effectLst/>
              <a:highlight>
                <a:srgbClr val="1F1F1F"/>
              </a:highlight>
              <a:latin typeface="Consolas" panose="020B0609020204030204" pitchFamily="49" charset="0"/>
            </a:endParaRPr>
          </a:p>
          <a:p>
            <a:r>
              <a:rPr lang="de-DE" b="0">
                <a:solidFill>
                  <a:srgbClr val="CCCCCC"/>
                </a:solidFill>
                <a:effectLst/>
                <a:highlight>
                  <a:srgbClr val="1F1F1F"/>
                </a:highlight>
                <a:latin typeface="Consolas" panose="020B0609020204030204" pitchFamily="49" charset="0"/>
              </a:rPr>
              <a:t>    </a:t>
            </a:r>
            <a:r>
              <a:rPr lang="de-DE" b="0" err="1">
                <a:solidFill>
                  <a:srgbClr val="569CD6"/>
                </a:solidFill>
                <a:effectLst/>
                <a:highlight>
                  <a:srgbClr val="1F1F1F"/>
                </a:highlight>
                <a:latin typeface="Consolas" panose="020B0609020204030204" pitchFamily="49" charset="0"/>
              </a:rPr>
              <a:t>environment</a:t>
            </a:r>
            <a:r>
              <a:rPr lang="de-DE" b="0">
                <a:solidFill>
                  <a:srgbClr val="CCCCCC"/>
                </a:solidFill>
                <a:effectLst/>
                <a:highlight>
                  <a:srgbClr val="1F1F1F"/>
                </a:highlight>
                <a:latin typeface="Consolas" panose="020B0609020204030204" pitchFamily="49" charset="0"/>
              </a:rPr>
              <a:t>:</a:t>
            </a:r>
          </a:p>
          <a:p>
            <a:r>
              <a:rPr lang="de-DE" b="0">
                <a:solidFill>
                  <a:srgbClr val="CCCCCC"/>
                </a:solidFill>
                <a:effectLst/>
                <a:highlight>
                  <a:srgbClr val="1F1F1F"/>
                </a:highlight>
                <a:latin typeface="Consolas" panose="020B0609020204030204" pitchFamily="49" charset="0"/>
              </a:rPr>
              <a:t>      - …</a:t>
            </a:r>
          </a:p>
          <a:p>
            <a:r>
              <a:rPr lang="de-DE" b="0">
                <a:solidFill>
                  <a:srgbClr val="CCCCCC"/>
                </a:solidFill>
                <a:effectLst/>
                <a:highlight>
                  <a:srgbClr val="1F1F1F"/>
                </a:highlight>
                <a:latin typeface="Consolas" panose="020B0609020204030204" pitchFamily="49" charset="0"/>
              </a:rPr>
              <a:t>      - </a:t>
            </a:r>
            <a:r>
              <a:rPr lang="de-DE" b="0" u="sng">
                <a:solidFill>
                  <a:srgbClr val="CE9178"/>
                </a:solidFill>
                <a:effectLst/>
                <a:highlight>
                  <a:srgbClr val="1F1F1F"/>
                </a:highlight>
                <a:latin typeface="Consolas" panose="020B0609020204030204" pitchFamily="49" charset="0"/>
              </a:rPr>
              <a:t>PODMAN_HOST=unix:///run/podman/podman.sock</a:t>
            </a:r>
            <a:endParaRPr lang="de-DE" b="0" u="sng">
              <a:solidFill>
                <a:srgbClr val="CCCCCC"/>
              </a:solidFill>
              <a:effectLst/>
              <a:highlight>
                <a:srgbClr val="1F1F1F"/>
              </a:highlight>
              <a:latin typeface="Consolas" panose="020B0609020204030204" pitchFamily="49" charset="0"/>
            </a:endParaRPr>
          </a:p>
          <a:p>
            <a:r>
              <a:rPr lang="de-DE" b="0">
                <a:solidFill>
                  <a:srgbClr val="CCCCCC"/>
                </a:solidFill>
                <a:effectLst/>
                <a:highlight>
                  <a:srgbClr val="1F1F1F"/>
                </a:highlight>
                <a:latin typeface="Consolas" panose="020B0609020204030204" pitchFamily="49" charset="0"/>
              </a:rPr>
              <a:t>    </a:t>
            </a:r>
            <a:r>
              <a:rPr lang="de-DE" b="0" err="1">
                <a:solidFill>
                  <a:srgbClr val="569CD6"/>
                </a:solidFill>
                <a:effectLst/>
                <a:highlight>
                  <a:srgbClr val="1F1F1F"/>
                </a:highlight>
                <a:latin typeface="Consolas" panose="020B0609020204030204" pitchFamily="49" charset="0"/>
              </a:rPr>
              <a:t>ports</a:t>
            </a:r>
            <a:r>
              <a:rPr lang="de-DE" b="0">
                <a:solidFill>
                  <a:srgbClr val="CCCCCC"/>
                </a:solidFill>
                <a:effectLst/>
                <a:highlight>
                  <a:srgbClr val="1F1F1F"/>
                </a:highlight>
                <a:latin typeface="Consolas" panose="020B0609020204030204" pitchFamily="49" charset="0"/>
              </a:rPr>
              <a:t>:</a:t>
            </a:r>
          </a:p>
          <a:p>
            <a:r>
              <a:rPr lang="de-DE" b="0">
                <a:solidFill>
                  <a:srgbClr val="CCCCCC"/>
                </a:solidFill>
                <a:effectLst/>
                <a:highlight>
                  <a:srgbClr val="1F1F1F"/>
                </a:highlight>
                <a:latin typeface="Consolas" panose="020B0609020204030204" pitchFamily="49" charset="0"/>
              </a:rPr>
              <a:t>      - </a:t>
            </a:r>
            <a:r>
              <a:rPr lang="de-DE" b="0">
                <a:solidFill>
                  <a:srgbClr val="CE9178"/>
                </a:solidFill>
                <a:effectLst/>
                <a:highlight>
                  <a:srgbClr val="1F1F1F"/>
                </a:highlight>
                <a:latin typeface="Consolas" panose="020B0609020204030204" pitchFamily="49" charset="0"/>
              </a:rPr>
              <a:t>"8010:8010"</a:t>
            </a:r>
            <a:endParaRPr lang="de-DE" b="0">
              <a:solidFill>
                <a:srgbClr val="CCCCCC"/>
              </a:solidFill>
              <a:effectLst/>
              <a:highlight>
                <a:srgbClr val="1F1F1F"/>
              </a:highlight>
              <a:latin typeface="Consolas" panose="020B0609020204030204" pitchFamily="49" charset="0"/>
            </a:endParaRPr>
          </a:p>
          <a:p>
            <a:r>
              <a:rPr lang="de-DE" b="0">
                <a:solidFill>
                  <a:srgbClr val="CCCCCC"/>
                </a:solidFill>
                <a:effectLst/>
                <a:highlight>
                  <a:srgbClr val="1F1F1F"/>
                </a:highlight>
                <a:latin typeface="Consolas" panose="020B0609020204030204" pitchFamily="49" charset="0"/>
              </a:rPr>
              <a:t>    </a:t>
            </a:r>
            <a:r>
              <a:rPr lang="de-DE" b="0" err="1">
                <a:solidFill>
                  <a:srgbClr val="569CD6"/>
                </a:solidFill>
                <a:effectLst/>
                <a:highlight>
                  <a:srgbClr val="1F1F1F"/>
                </a:highlight>
                <a:latin typeface="Consolas" panose="020B0609020204030204" pitchFamily="49" charset="0"/>
              </a:rPr>
              <a:t>networks</a:t>
            </a:r>
            <a:r>
              <a:rPr lang="de-DE" b="0">
                <a:solidFill>
                  <a:srgbClr val="CCCCCC"/>
                </a:solidFill>
                <a:effectLst/>
                <a:highlight>
                  <a:srgbClr val="1F1F1F"/>
                </a:highlight>
                <a:latin typeface="Consolas" panose="020B0609020204030204" pitchFamily="49" charset="0"/>
              </a:rPr>
              <a:t>:</a:t>
            </a:r>
          </a:p>
          <a:p>
            <a:r>
              <a:rPr lang="de-DE" b="0">
                <a:solidFill>
                  <a:srgbClr val="CCCCCC"/>
                </a:solidFill>
                <a:effectLst/>
                <a:highlight>
                  <a:srgbClr val="1F1F1F"/>
                </a:highlight>
                <a:latin typeface="Consolas" panose="020B0609020204030204" pitchFamily="49" charset="0"/>
              </a:rPr>
              <a:t>      - </a:t>
            </a:r>
            <a:r>
              <a:rPr lang="de-DE" b="0">
                <a:solidFill>
                  <a:srgbClr val="CE9178"/>
                </a:solidFill>
                <a:effectLst/>
                <a:highlight>
                  <a:srgbClr val="1F1F1F"/>
                </a:highlight>
                <a:latin typeface="Consolas" panose="020B0609020204030204" pitchFamily="49" charset="0"/>
              </a:rPr>
              <a:t>swtp-</a:t>
            </a:r>
            <a:r>
              <a:rPr lang="de-DE" b="0" err="1">
                <a:solidFill>
                  <a:srgbClr val="CE9178"/>
                </a:solidFill>
                <a:effectLst/>
                <a:highlight>
                  <a:srgbClr val="1F1F1F"/>
                </a:highlight>
                <a:latin typeface="Consolas" panose="020B0609020204030204" pitchFamily="49" charset="0"/>
              </a:rPr>
              <a:t>net</a:t>
            </a:r>
            <a:endParaRPr lang="de-DE" b="0">
              <a:solidFill>
                <a:srgbClr val="CCCCCC"/>
              </a:solidFill>
              <a:effectLst/>
              <a:highlight>
                <a:srgbClr val="1F1F1F"/>
              </a:highlight>
              <a:latin typeface="Consolas" panose="020B0609020204030204" pitchFamily="49" charset="0"/>
            </a:endParaRPr>
          </a:p>
          <a:p>
            <a:r>
              <a:rPr lang="de-DE" b="0">
                <a:solidFill>
                  <a:srgbClr val="CCCCCC"/>
                </a:solidFill>
                <a:effectLst/>
                <a:highlight>
                  <a:srgbClr val="1F1F1F"/>
                </a:highlight>
                <a:latin typeface="Consolas" panose="020B0609020204030204" pitchFamily="49" charset="0"/>
              </a:rPr>
              <a:t>    </a:t>
            </a:r>
            <a:r>
              <a:rPr lang="de-DE" b="0" err="1">
                <a:solidFill>
                  <a:srgbClr val="569CD6"/>
                </a:solidFill>
                <a:effectLst/>
                <a:highlight>
                  <a:srgbClr val="1F1F1F"/>
                </a:highlight>
                <a:latin typeface="Consolas" panose="020B0609020204030204" pitchFamily="49" charset="0"/>
              </a:rPr>
              <a:t>volumes</a:t>
            </a:r>
            <a:r>
              <a:rPr lang="de-DE" b="0">
                <a:solidFill>
                  <a:srgbClr val="CCCCCC"/>
                </a:solidFill>
                <a:effectLst/>
                <a:highlight>
                  <a:srgbClr val="1F1F1F"/>
                </a:highlight>
                <a:latin typeface="Consolas" panose="020B0609020204030204" pitchFamily="49" charset="0"/>
              </a:rPr>
              <a:t>:</a:t>
            </a:r>
          </a:p>
          <a:p>
            <a:r>
              <a:rPr lang="de-DE" b="0">
                <a:solidFill>
                  <a:srgbClr val="CCCCCC"/>
                </a:solidFill>
                <a:effectLst/>
                <a:highlight>
                  <a:srgbClr val="1F1F1F"/>
                </a:highlight>
                <a:latin typeface="Consolas" panose="020B0609020204030204" pitchFamily="49" charset="0"/>
              </a:rPr>
              <a:t>      - </a:t>
            </a:r>
            <a:r>
              <a:rPr lang="de-DE" b="0">
                <a:solidFill>
                  <a:srgbClr val="CE9178"/>
                </a:solidFill>
                <a:effectLst/>
                <a:highlight>
                  <a:srgbClr val="1F1F1F"/>
                </a:highlight>
                <a:latin typeface="Consolas" panose="020B0609020204030204" pitchFamily="49" charset="0"/>
              </a:rPr>
              <a:t>${DOCKER_SOCK_PATH}:/</a:t>
            </a:r>
            <a:r>
              <a:rPr lang="de-DE" b="0" err="1">
                <a:solidFill>
                  <a:srgbClr val="CE9178"/>
                </a:solidFill>
                <a:effectLst/>
                <a:highlight>
                  <a:srgbClr val="1F1F1F"/>
                </a:highlight>
                <a:latin typeface="Consolas" panose="020B0609020204030204" pitchFamily="49" charset="0"/>
              </a:rPr>
              <a:t>var</a:t>
            </a:r>
            <a:r>
              <a:rPr lang="de-DE" b="0">
                <a:solidFill>
                  <a:srgbClr val="CE9178"/>
                </a:solidFill>
                <a:effectLst/>
                <a:highlight>
                  <a:srgbClr val="1F1F1F"/>
                </a:highlight>
                <a:latin typeface="Consolas" panose="020B0609020204030204" pitchFamily="49" charset="0"/>
              </a:rPr>
              <a:t>/</a:t>
            </a:r>
            <a:r>
              <a:rPr lang="de-DE" b="0" err="1">
                <a:solidFill>
                  <a:srgbClr val="CE9178"/>
                </a:solidFill>
                <a:effectLst/>
                <a:highlight>
                  <a:srgbClr val="1F1F1F"/>
                </a:highlight>
                <a:latin typeface="Consolas" panose="020B0609020204030204" pitchFamily="49" charset="0"/>
              </a:rPr>
              <a:t>run</a:t>
            </a:r>
            <a:r>
              <a:rPr lang="de-DE" b="0">
                <a:solidFill>
                  <a:srgbClr val="CE9178"/>
                </a:solidFill>
                <a:effectLst/>
                <a:highlight>
                  <a:srgbClr val="1F1F1F"/>
                </a:highlight>
                <a:latin typeface="Consolas" panose="020B0609020204030204" pitchFamily="49" charset="0"/>
              </a:rPr>
              <a:t>/</a:t>
            </a:r>
            <a:r>
              <a:rPr lang="de-DE" b="0" err="1">
                <a:solidFill>
                  <a:srgbClr val="CE9178"/>
                </a:solidFill>
                <a:effectLst/>
                <a:highlight>
                  <a:srgbClr val="1F1F1F"/>
                </a:highlight>
                <a:latin typeface="Consolas" panose="020B0609020204030204" pitchFamily="49" charset="0"/>
              </a:rPr>
              <a:t>docker.sock</a:t>
            </a:r>
            <a:endParaRPr lang="de-DE" b="0">
              <a:solidFill>
                <a:srgbClr val="CCCCCC"/>
              </a:solidFill>
              <a:effectLst/>
              <a:highlight>
                <a:srgbClr val="1F1F1F"/>
              </a:highlight>
              <a:latin typeface="Consolas" panose="020B0609020204030204" pitchFamily="49" charset="0"/>
            </a:endParaRPr>
          </a:p>
        </p:txBody>
      </p:sp>
      <p:sp>
        <p:nvSpPr>
          <p:cNvPr id="5" name="Rectangle 21">
            <a:extLst>
              <a:ext uri="{FF2B5EF4-FFF2-40B4-BE49-F238E27FC236}">
                <a16:creationId xmlns:a16="http://schemas.microsoft.com/office/drawing/2014/main" id="{42961FEC-4579-E1F5-D1B7-C044236AF51C}"/>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Sven Reinhard</a:t>
            </a:r>
            <a:endParaRPr lang="en-DE" sz="1400">
              <a:latin typeface="Arial" panose="020B0604020202020204" pitchFamily="34" charset="0"/>
              <a:cs typeface="Arial" panose="020B0604020202020204" pitchFamily="34" charset="0"/>
            </a:endParaRPr>
          </a:p>
        </p:txBody>
      </p:sp>
      <p:pic>
        <p:nvPicPr>
          <p:cNvPr id="2" name="Grafik 1" descr="Ein Bild, das Cartoon, Clipart, Zeichnung, Kunst enthält.&#10;&#10;Automatisch generierte Beschreibung">
            <a:extLst>
              <a:ext uri="{FF2B5EF4-FFF2-40B4-BE49-F238E27FC236}">
                <a16:creationId xmlns:a16="http://schemas.microsoft.com/office/drawing/2014/main" id="{81453C0A-2F09-D6A8-E724-9FAD4E413B51}"/>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11059200" y="5583600"/>
            <a:ext cx="856800" cy="856800"/>
          </a:xfrm>
          <a:prstGeom prst="rect">
            <a:avLst/>
          </a:prstGeom>
        </p:spPr>
      </p:pic>
    </p:spTree>
    <p:extLst>
      <p:ext uri="{BB962C8B-B14F-4D97-AF65-F5344CB8AC3E}">
        <p14:creationId xmlns:p14="http://schemas.microsoft.com/office/powerpoint/2010/main" val="1792953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7C3AAE7F-C2A9-94E5-42C0-B2DBAD6EA9C5}"/>
              </a:ext>
            </a:extLst>
          </p:cNvPr>
          <p:cNvSpPr>
            <a:spLocks noGrp="1"/>
          </p:cNvSpPr>
          <p:nvPr>
            <p:ph idx="1"/>
          </p:nvPr>
        </p:nvSpPr>
        <p:spPr>
          <a:xfrm>
            <a:off x="432000" y="1656000"/>
            <a:ext cx="4248000" cy="4617288"/>
          </a:xfrm>
        </p:spPr>
        <p:txBody>
          <a:bodyPr/>
          <a:lstStyle/>
          <a:p>
            <a:r>
              <a:rPr lang="de-DE"/>
              <a:t>Probleme</a:t>
            </a:r>
          </a:p>
          <a:p>
            <a:pPr lvl="1"/>
            <a:r>
              <a:rPr lang="de-DE" sz="1800"/>
              <a:t>Verbindung mit Docker Socket</a:t>
            </a:r>
          </a:p>
          <a:p>
            <a:pPr lvl="1"/>
            <a:r>
              <a:rPr lang="de-DE" sz="1800"/>
              <a:t>Rechte innerhalb des Containers</a:t>
            </a:r>
          </a:p>
          <a:p>
            <a:endParaRPr lang="de-DE" sz="1800"/>
          </a:p>
          <a:p>
            <a:pPr lvl="1"/>
            <a:endParaRPr lang="de-DE" sz="1800"/>
          </a:p>
        </p:txBody>
      </p:sp>
      <p:sp>
        <p:nvSpPr>
          <p:cNvPr id="3" name="Titel 2">
            <a:extLst>
              <a:ext uri="{FF2B5EF4-FFF2-40B4-BE49-F238E27FC236}">
                <a16:creationId xmlns:a16="http://schemas.microsoft.com/office/drawing/2014/main" id="{09FA1359-A2BA-AF32-499E-C524E4D5F320}"/>
              </a:ext>
            </a:extLst>
          </p:cNvPr>
          <p:cNvSpPr>
            <a:spLocks noGrp="1"/>
          </p:cNvSpPr>
          <p:nvPr>
            <p:ph type="title"/>
          </p:nvPr>
        </p:nvSpPr>
        <p:spPr/>
        <p:txBody>
          <a:bodyPr/>
          <a:lstStyle/>
          <a:p>
            <a:r>
              <a:rPr lang="de-DE" sz="2400" err="1"/>
              <a:t>Rootles</a:t>
            </a:r>
            <a:r>
              <a:rPr lang="de-DE" sz="2400"/>
              <a:t> Docker</a:t>
            </a:r>
            <a:br>
              <a:rPr lang="de-DE" sz="2400"/>
            </a:br>
            <a:endParaRPr lang="de-DE" sz="2400"/>
          </a:p>
        </p:txBody>
      </p:sp>
      <p:sp>
        <p:nvSpPr>
          <p:cNvPr id="4" name="Foliennummernplatzhalter 3">
            <a:extLst>
              <a:ext uri="{FF2B5EF4-FFF2-40B4-BE49-F238E27FC236}">
                <a16:creationId xmlns:a16="http://schemas.microsoft.com/office/drawing/2014/main" id="{9637A585-E6FD-BC91-BE3B-494DA890E67F}"/>
              </a:ext>
            </a:extLst>
          </p:cNvPr>
          <p:cNvSpPr>
            <a:spLocks noGrp="1"/>
          </p:cNvSpPr>
          <p:nvPr>
            <p:ph type="sldNum" sz="quarter" idx="10"/>
          </p:nvPr>
        </p:nvSpPr>
        <p:spPr/>
        <p:txBody>
          <a:bodyPr/>
          <a:lstStyle/>
          <a:p>
            <a:pPr>
              <a:defRPr/>
            </a:pPr>
            <a:fld id="{5D6CBC89-780D-6F43-A4AF-E4A7285D6779}" type="slidenum">
              <a:rPr lang="de-DE" altLang="de-DE" smtClean="0"/>
              <a:pPr>
                <a:defRPr/>
              </a:pPr>
              <a:t>46</a:t>
            </a:fld>
            <a:endParaRPr lang="de-DE" altLang="de-DE"/>
          </a:p>
        </p:txBody>
      </p:sp>
      <p:graphicFrame>
        <p:nvGraphicFramePr>
          <p:cNvPr id="2" name="Diagramm 1">
            <a:extLst>
              <a:ext uri="{FF2B5EF4-FFF2-40B4-BE49-F238E27FC236}">
                <a16:creationId xmlns:a16="http://schemas.microsoft.com/office/drawing/2014/main" id="{C5D3B41F-BBCA-88F5-FC5C-C223338CB902}"/>
              </a:ext>
            </a:extLst>
          </p:cNvPr>
          <p:cNvGraphicFramePr/>
          <p:nvPr>
            <p:extLst>
              <p:ext uri="{D42A27DB-BD31-4B8C-83A1-F6EECF244321}">
                <p14:modId xmlns:p14="http://schemas.microsoft.com/office/powerpoint/2010/main" val="3599726500"/>
              </p:ext>
            </p:extLst>
          </p:nvPr>
        </p:nvGraphicFramePr>
        <p:xfrm>
          <a:off x="5229732" y="1502833"/>
          <a:ext cx="6591852" cy="38523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Rectangle 21">
            <a:extLst>
              <a:ext uri="{FF2B5EF4-FFF2-40B4-BE49-F238E27FC236}">
                <a16:creationId xmlns:a16="http://schemas.microsoft.com/office/drawing/2014/main" id="{522C718C-08E2-E8E2-B677-3EB843AC8B66}"/>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Sven Reinhard</a:t>
            </a:r>
            <a:endParaRPr lang="en-DE" sz="1400">
              <a:latin typeface="Arial" panose="020B0604020202020204" pitchFamily="34" charset="0"/>
              <a:cs typeface="Arial" panose="020B0604020202020204" pitchFamily="34" charset="0"/>
            </a:endParaRPr>
          </a:p>
        </p:txBody>
      </p:sp>
      <p:pic>
        <p:nvPicPr>
          <p:cNvPr id="6" name="Grafik 5">
            <a:extLst>
              <a:ext uri="{FF2B5EF4-FFF2-40B4-BE49-F238E27FC236}">
                <a16:creationId xmlns:a16="http://schemas.microsoft.com/office/drawing/2014/main" id="{85AA32C8-F484-B513-3780-E9D9A84826D6}"/>
              </a:ext>
            </a:extLst>
          </p:cNvPr>
          <p:cNvPicPr>
            <a:picLocks noChangeAspect="1"/>
          </p:cNvPicPr>
          <p:nvPr/>
        </p:nvPicPr>
        <p:blipFill>
          <a:blip r:embed="rId7"/>
          <a:stretch>
            <a:fillRect/>
          </a:stretch>
        </p:blipFill>
        <p:spPr>
          <a:xfrm>
            <a:off x="11057978" y="5584155"/>
            <a:ext cx="890093" cy="701101"/>
          </a:xfrm>
          <a:prstGeom prst="rect">
            <a:avLst/>
          </a:prstGeom>
        </p:spPr>
      </p:pic>
    </p:spTree>
    <p:extLst>
      <p:ext uri="{BB962C8B-B14F-4D97-AF65-F5344CB8AC3E}">
        <p14:creationId xmlns:p14="http://schemas.microsoft.com/office/powerpoint/2010/main" val="35765082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1039F96-F029-1735-DFB8-846C740F8182}"/>
              </a:ext>
            </a:extLst>
          </p:cNvPr>
          <p:cNvSpPr>
            <a:spLocks noGrp="1"/>
          </p:cNvSpPr>
          <p:nvPr>
            <p:ph type="title"/>
          </p:nvPr>
        </p:nvSpPr>
        <p:spPr>
          <a:xfrm>
            <a:off x="432001" y="1080000"/>
            <a:ext cx="11323407" cy="576000"/>
          </a:xfrm>
        </p:spPr>
        <p:txBody>
          <a:bodyPr wrap="square" anchor="t">
            <a:normAutofit/>
          </a:bodyPr>
          <a:lstStyle/>
          <a:p>
            <a:r>
              <a:rPr lang="de-DE"/>
              <a:t>Wie wird es </a:t>
            </a:r>
            <a:r>
              <a:rPr lang="de-DE" err="1"/>
              <a:t>Deployed</a:t>
            </a:r>
            <a:endParaRPr lang="de-DE"/>
          </a:p>
        </p:txBody>
      </p:sp>
      <p:pic>
        <p:nvPicPr>
          <p:cNvPr id="6" name="Grafik 5">
            <a:extLst>
              <a:ext uri="{FF2B5EF4-FFF2-40B4-BE49-F238E27FC236}">
                <a16:creationId xmlns:a16="http://schemas.microsoft.com/office/drawing/2014/main" id="{237E65F9-2AB9-8B04-93F3-7E5324A55021}"/>
              </a:ext>
            </a:extLst>
          </p:cNvPr>
          <p:cNvPicPr>
            <a:picLocks noChangeAspect="1"/>
          </p:cNvPicPr>
          <p:nvPr/>
        </p:nvPicPr>
        <p:blipFill rotWithShape="1">
          <a:blip r:embed="rId2"/>
          <a:srcRect t="-231" r="-82" b="10198"/>
          <a:stretch/>
        </p:blipFill>
        <p:spPr>
          <a:xfrm>
            <a:off x="960530" y="2754489"/>
            <a:ext cx="9867559" cy="3706056"/>
          </a:xfrm>
          <a:prstGeom prst="rect">
            <a:avLst/>
          </a:prstGeom>
          <a:noFill/>
        </p:spPr>
      </p:pic>
      <p:sp>
        <p:nvSpPr>
          <p:cNvPr id="4" name="Foliennummernplatzhalter 3">
            <a:extLst>
              <a:ext uri="{FF2B5EF4-FFF2-40B4-BE49-F238E27FC236}">
                <a16:creationId xmlns:a16="http://schemas.microsoft.com/office/drawing/2014/main" id="{2A227E7B-B523-DB1C-956F-65A5D82C4F32}"/>
              </a:ext>
            </a:extLst>
          </p:cNvPr>
          <p:cNvSpPr>
            <a:spLocks noGrp="1"/>
          </p:cNvSpPr>
          <p:nvPr>
            <p:ph type="sldNum" sz="quarter" idx="10"/>
          </p:nvPr>
        </p:nvSpPr>
        <p:spPr>
          <a:xfrm>
            <a:off x="11184467" y="6546850"/>
            <a:ext cx="637117" cy="266700"/>
          </a:xfrm>
        </p:spPr>
        <p:txBody>
          <a:bodyPr wrap="square" anchor="ctr">
            <a:normAutofit/>
          </a:bodyPr>
          <a:lstStyle/>
          <a:p>
            <a:pPr>
              <a:spcAft>
                <a:spcPts val="600"/>
              </a:spcAft>
              <a:defRPr/>
            </a:pPr>
            <a:fld id="{5D6CBC89-780D-6F43-A4AF-E4A7285D6779}" type="slidenum">
              <a:rPr lang="de-DE" altLang="de-DE" smtClean="0"/>
              <a:pPr>
                <a:spcAft>
                  <a:spcPts val="600"/>
                </a:spcAft>
                <a:defRPr/>
              </a:pPr>
              <a:t>47</a:t>
            </a:fld>
            <a:endParaRPr lang="de-DE" altLang="de-DE"/>
          </a:p>
        </p:txBody>
      </p:sp>
      <p:sp>
        <p:nvSpPr>
          <p:cNvPr id="10" name="Inhaltsplatzhalter 1">
            <a:extLst>
              <a:ext uri="{FF2B5EF4-FFF2-40B4-BE49-F238E27FC236}">
                <a16:creationId xmlns:a16="http://schemas.microsoft.com/office/drawing/2014/main" id="{7582CCAB-16D4-CB97-9A98-667D16291C34}"/>
              </a:ext>
            </a:extLst>
          </p:cNvPr>
          <p:cNvSpPr>
            <a:spLocks noGrp="1"/>
          </p:cNvSpPr>
          <p:nvPr>
            <p:ph idx="1"/>
          </p:nvPr>
        </p:nvSpPr>
        <p:spPr>
          <a:xfrm>
            <a:off x="432000" y="1548016"/>
            <a:ext cx="10924621" cy="1206473"/>
          </a:xfrm>
        </p:spPr>
        <p:txBody>
          <a:bodyPr numCol="2"/>
          <a:lstStyle/>
          <a:p>
            <a:pPr>
              <a:lnSpc>
                <a:spcPts val="4100"/>
              </a:lnSpc>
            </a:pPr>
            <a:r>
              <a:rPr lang="de-DE" sz="2000"/>
              <a:t>API: </a:t>
            </a:r>
            <a:r>
              <a:rPr lang="de-DE" sz="2000">
                <a:solidFill>
                  <a:srgbClr val="80BA27"/>
                </a:solidFill>
                <a:hlinkClick r:id="rId3">
                  <a:extLst>
                    <a:ext uri="{A12FA001-AC4F-418D-AE19-62706E023703}">
                      <ahyp:hlinkClr xmlns:ahyp="http://schemas.microsoft.com/office/drawing/2018/hyperlinkcolor" val="tx"/>
                    </a:ext>
                  </a:extLst>
                </a:hlinkClick>
              </a:rPr>
              <a:t>wss://kimaster.mni.thm.de/ws</a:t>
            </a:r>
            <a:endParaRPr lang="de-DE" sz="2000">
              <a:solidFill>
                <a:srgbClr val="80BA27"/>
              </a:solidFill>
            </a:endParaRPr>
          </a:p>
          <a:p>
            <a:pPr>
              <a:lnSpc>
                <a:spcPts val="4100"/>
              </a:lnSpc>
            </a:pPr>
            <a:r>
              <a:rPr lang="de-DE" sz="2000"/>
              <a:t>Webseite: </a:t>
            </a:r>
            <a:r>
              <a:rPr lang="de-DE" sz="2000">
                <a:solidFill>
                  <a:srgbClr val="80BA27"/>
                </a:solidFill>
                <a:hlinkClick r:id="rId4">
                  <a:extLst>
                    <a:ext uri="{A12FA001-AC4F-418D-AE19-62706E023703}">
                      <ahyp:hlinkClr xmlns:ahyp="http://schemas.microsoft.com/office/drawing/2018/hyperlinkcolor" val="tx"/>
                    </a:ext>
                  </a:extLst>
                </a:hlinkClick>
              </a:rPr>
              <a:t>https://kimaster.mni.thm.de/</a:t>
            </a:r>
            <a:r>
              <a:rPr lang="de-DE" sz="2000">
                <a:solidFill>
                  <a:srgbClr val="80BA27"/>
                </a:solidFill>
              </a:rPr>
              <a:t> </a:t>
            </a:r>
          </a:p>
          <a:p>
            <a:pPr>
              <a:lnSpc>
                <a:spcPts val="4100"/>
              </a:lnSpc>
            </a:pPr>
            <a:r>
              <a:rPr lang="de-DE" sz="2000">
                <a:solidFill>
                  <a:schemeClr val="tx1"/>
                </a:solidFill>
              </a:rPr>
              <a:t>Im THM-Netz oder per THM-VPN</a:t>
            </a:r>
          </a:p>
        </p:txBody>
      </p:sp>
      <p:pic>
        <p:nvPicPr>
          <p:cNvPr id="5" name="Grafik 4" descr="Rakete mit einfarbiger Füllung">
            <a:extLst>
              <a:ext uri="{FF2B5EF4-FFF2-40B4-BE49-F238E27FC236}">
                <a16:creationId xmlns:a16="http://schemas.microsoft.com/office/drawing/2014/main" id="{E2DE5937-C01E-6380-F9C9-1CD2996EC5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34000" y="5533200"/>
            <a:ext cx="856800" cy="856800"/>
          </a:xfrm>
          <a:prstGeom prst="rect">
            <a:avLst/>
          </a:prstGeom>
        </p:spPr>
      </p:pic>
    </p:spTree>
    <p:extLst>
      <p:ext uri="{BB962C8B-B14F-4D97-AF65-F5344CB8AC3E}">
        <p14:creationId xmlns:p14="http://schemas.microsoft.com/office/powerpoint/2010/main" val="41915335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1039F96-F029-1735-DFB8-846C740F8182}"/>
              </a:ext>
            </a:extLst>
          </p:cNvPr>
          <p:cNvSpPr>
            <a:spLocks noGrp="1"/>
          </p:cNvSpPr>
          <p:nvPr>
            <p:ph type="title"/>
          </p:nvPr>
        </p:nvSpPr>
        <p:spPr>
          <a:xfrm>
            <a:off x="432001" y="1080000"/>
            <a:ext cx="11323407" cy="576000"/>
          </a:xfrm>
        </p:spPr>
        <p:txBody>
          <a:bodyPr wrap="square" anchor="t">
            <a:normAutofit/>
          </a:bodyPr>
          <a:lstStyle/>
          <a:p>
            <a:r>
              <a:rPr lang="de-DE"/>
              <a:t>Wie wird es </a:t>
            </a:r>
            <a:r>
              <a:rPr lang="de-DE" err="1"/>
              <a:t>Deployed</a:t>
            </a:r>
            <a:endParaRPr lang="de-DE"/>
          </a:p>
        </p:txBody>
      </p:sp>
      <p:sp>
        <p:nvSpPr>
          <p:cNvPr id="4" name="Foliennummernplatzhalter 3">
            <a:extLst>
              <a:ext uri="{FF2B5EF4-FFF2-40B4-BE49-F238E27FC236}">
                <a16:creationId xmlns:a16="http://schemas.microsoft.com/office/drawing/2014/main" id="{2A227E7B-B523-DB1C-956F-65A5D82C4F32}"/>
              </a:ext>
            </a:extLst>
          </p:cNvPr>
          <p:cNvSpPr>
            <a:spLocks noGrp="1"/>
          </p:cNvSpPr>
          <p:nvPr>
            <p:ph type="sldNum" sz="quarter" idx="10"/>
          </p:nvPr>
        </p:nvSpPr>
        <p:spPr>
          <a:xfrm>
            <a:off x="11184467" y="6546850"/>
            <a:ext cx="637117" cy="266700"/>
          </a:xfrm>
        </p:spPr>
        <p:txBody>
          <a:bodyPr wrap="square" anchor="ctr">
            <a:normAutofit/>
          </a:bodyPr>
          <a:lstStyle/>
          <a:p>
            <a:pPr>
              <a:spcAft>
                <a:spcPts val="600"/>
              </a:spcAft>
              <a:defRPr/>
            </a:pPr>
            <a:fld id="{5D6CBC89-780D-6F43-A4AF-E4A7285D6779}" type="slidenum">
              <a:rPr lang="de-DE" altLang="de-DE" smtClean="0"/>
              <a:pPr>
                <a:spcAft>
                  <a:spcPts val="600"/>
                </a:spcAft>
                <a:defRPr/>
              </a:pPr>
              <a:t>48</a:t>
            </a:fld>
            <a:endParaRPr lang="de-DE" altLang="de-DE"/>
          </a:p>
        </p:txBody>
      </p:sp>
      <p:sp>
        <p:nvSpPr>
          <p:cNvPr id="10" name="Inhaltsplatzhalter 1">
            <a:extLst>
              <a:ext uri="{FF2B5EF4-FFF2-40B4-BE49-F238E27FC236}">
                <a16:creationId xmlns:a16="http://schemas.microsoft.com/office/drawing/2014/main" id="{7582CCAB-16D4-CB97-9A98-667D16291C34}"/>
              </a:ext>
            </a:extLst>
          </p:cNvPr>
          <p:cNvSpPr>
            <a:spLocks noGrp="1"/>
          </p:cNvSpPr>
          <p:nvPr>
            <p:ph idx="1"/>
          </p:nvPr>
        </p:nvSpPr>
        <p:spPr>
          <a:xfrm>
            <a:off x="432000" y="1548016"/>
            <a:ext cx="10924621" cy="1206473"/>
          </a:xfrm>
        </p:spPr>
        <p:txBody>
          <a:bodyPr numCol="2"/>
          <a:lstStyle/>
          <a:p>
            <a:pPr>
              <a:lnSpc>
                <a:spcPts val="4100"/>
              </a:lnSpc>
            </a:pPr>
            <a:r>
              <a:rPr lang="de-DE" sz="2000"/>
              <a:t>API: </a:t>
            </a:r>
            <a:r>
              <a:rPr lang="de-DE" sz="2000">
                <a:solidFill>
                  <a:srgbClr val="80BA27"/>
                </a:solidFill>
                <a:hlinkClick r:id="rId2">
                  <a:extLst>
                    <a:ext uri="{A12FA001-AC4F-418D-AE19-62706E023703}">
                      <ahyp:hlinkClr xmlns:ahyp="http://schemas.microsoft.com/office/drawing/2018/hyperlinkcolor" val="tx"/>
                    </a:ext>
                  </a:extLst>
                </a:hlinkClick>
              </a:rPr>
              <a:t>wss://kimaster.mni.thm.de/ws</a:t>
            </a:r>
            <a:endParaRPr lang="de-DE" sz="2000">
              <a:solidFill>
                <a:srgbClr val="80BA27"/>
              </a:solidFill>
            </a:endParaRPr>
          </a:p>
          <a:p>
            <a:pPr>
              <a:lnSpc>
                <a:spcPts val="4100"/>
              </a:lnSpc>
            </a:pPr>
            <a:r>
              <a:rPr lang="de-DE" sz="2000"/>
              <a:t>Webseite: </a:t>
            </a:r>
            <a:r>
              <a:rPr lang="de-DE" sz="2000">
                <a:solidFill>
                  <a:srgbClr val="80BA27"/>
                </a:solidFill>
                <a:hlinkClick r:id="rId3">
                  <a:extLst>
                    <a:ext uri="{A12FA001-AC4F-418D-AE19-62706E023703}">
                      <ahyp:hlinkClr xmlns:ahyp="http://schemas.microsoft.com/office/drawing/2018/hyperlinkcolor" val="tx"/>
                    </a:ext>
                  </a:extLst>
                </a:hlinkClick>
              </a:rPr>
              <a:t>https://kimaster.mni.thm.de/</a:t>
            </a:r>
            <a:r>
              <a:rPr lang="de-DE" sz="2000">
                <a:solidFill>
                  <a:srgbClr val="80BA27"/>
                </a:solidFill>
              </a:rPr>
              <a:t> </a:t>
            </a:r>
          </a:p>
          <a:p>
            <a:pPr>
              <a:lnSpc>
                <a:spcPts val="4100"/>
              </a:lnSpc>
            </a:pPr>
            <a:r>
              <a:rPr lang="de-DE" sz="2000">
                <a:solidFill>
                  <a:schemeClr val="tx1"/>
                </a:solidFill>
              </a:rPr>
              <a:t>Im THM-Netz oder per THM-VPN</a:t>
            </a:r>
          </a:p>
        </p:txBody>
      </p:sp>
      <p:pic>
        <p:nvPicPr>
          <p:cNvPr id="2" name="Grafik 1">
            <a:extLst>
              <a:ext uri="{FF2B5EF4-FFF2-40B4-BE49-F238E27FC236}">
                <a16:creationId xmlns:a16="http://schemas.microsoft.com/office/drawing/2014/main" id="{B40B0E30-03F9-AF36-DC2B-3C9CC83B6D81}"/>
              </a:ext>
            </a:extLst>
          </p:cNvPr>
          <p:cNvPicPr>
            <a:picLocks noChangeAspect="1"/>
          </p:cNvPicPr>
          <p:nvPr/>
        </p:nvPicPr>
        <p:blipFill>
          <a:blip r:embed="rId4"/>
          <a:stretch>
            <a:fillRect/>
          </a:stretch>
        </p:blipFill>
        <p:spPr>
          <a:xfrm>
            <a:off x="2639195" y="2754489"/>
            <a:ext cx="6913610" cy="3676456"/>
          </a:xfrm>
          <a:prstGeom prst="rect">
            <a:avLst/>
          </a:prstGeom>
        </p:spPr>
      </p:pic>
      <p:pic>
        <p:nvPicPr>
          <p:cNvPr id="5" name="Grafik 4" descr="Rakete mit einfarbiger Füllung">
            <a:extLst>
              <a:ext uri="{FF2B5EF4-FFF2-40B4-BE49-F238E27FC236}">
                <a16:creationId xmlns:a16="http://schemas.microsoft.com/office/drawing/2014/main" id="{762ADE44-D8F7-4860-2371-DA46233035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34000" y="5533200"/>
            <a:ext cx="856800" cy="856800"/>
          </a:xfrm>
          <a:prstGeom prst="rect">
            <a:avLst/>
          </a:prstGeom>
        </p:spPr>
      </p:pic>
    </p:spTree>
    <p:extLst>
      <p:ext uri="{BB962C8B-B14F-4D97-AF65-F5344CB8AC3E}">
        <p14:creationId xmlns:p14="http://schemas.microsoft.com/office/powerpoint/2010/main" val="19987056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0"/>
          </p:nvPr>
        </p:nvSpPr>
        <p:spPr/>
        <p:txBody>
          <a:bodyPr/>
          <a:lstStyle/>
          <a:p>
            <a:pPr>
              <a:defRPr/>
            </a:pPr>
            <a:fld id="{B5BCC05E-6BB9-F44C-AA5C-18037A9C729E}" type="slidenum">
              <a:rPr lang="de-DE" altLang="de-DE" smtClean="0"/>
              <a:pPr>
                <a:defRPr/>
              </a:pPr>
              <a:t>49</a:t>
            </a:fld>
            <a:endParaRPr lang="de-DE" altLang="de-DE"/>
          </a:p>
        </p:txBody>
      </p:sp>
      <p:graphicFrame>
        <p:nvGraphicFramePr>
          <p:cNvPr id="8" name="Diagramm 25">
            <a:extLst>
              <a:ext uri="{FF2B5EF4-FFF2-40B4-BE49-F238E27FC236}">
                <a16:creationId xmlns:a16="http://schemas.microsoft.com/office/drawing/2014/main" id="{74AEEBC9-CC1C-1C7C-D57B-09455C407A74}"/>
              </a:ext>
            </a:extLst>
          </p:cNvPr>
          <p:cNvGraphicFramePr/>
          <p:nvPr>
            <p:extLst>
              <p:ext uri="{D42A27DB-BD31-4B8C-83A1-F6EECF244321}">
                <p14:modId xmlns:p14="http://schemas.microsoft.com/office/powerpoint/2010/main" val="2344233616"/>
              </p:ext>
            </p:extLst>
          </p:nvPr>
        </p:nvGraphicFramePr>
        <p:xfrm>
          <a:off x="911424" y="1556792"/>
          <a:ext cx="7488832" cy="4406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Grafik 4" descr="Präsentation mit Kreisdiagramm mit einfarbiger Füllung">
            <a:extLst>
              <a:ext uri="{FF2B5EF4-FFF2-40B4-BE49-F238E27FC236}">
                <a16:creationId xmlns:a16="http://schemas.microsoft.com/office/drawing/2014/main" id="{1F1A541A-F13D-536C-4B6B-FBACF260969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22000" y="4579847"/>
            <a:ext cx="464400" cy="464400"/>
          </a:xfrm>
          <a:prstGeom prst="rect">
            <a:avLst/>
          </a:prstGeom>
        </p:spPr>
      </p:pic>
      <p:pic>
        <p:nvPicPr>
          <p:cNvPr id="7" name="Grafik 6" descr="Programmierer mit einfarbiger Füllung">
            <a:extLst>
              <a:ext uri="{FF2B5EF4-FFF2-40B4-BE49-F238E27FC236}">
                <a16:creationId xmlns:a16="http://schemas.microsoft.com/office/drawing/2014/main" id="{931197C9-18DC-CE21-FE59-65D4C925A31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22000" y="2466000"/>
            <a:ext cx="464400" cy="464400"/>
          </a:xfrm>
          <a:prstGeom prst="rect">
            <a:avLst/>
          </a:prstGeom>
        </p:spPr>
      </p:pic>
      <p:pic>
        <p:nvPicPr>
          <p:cNvPr id="10" name="Grafik 9" descr="Blaupause mit einfarbiger Füllung">
            <a:extLst>
              <a:ext uri="{FF2B5EF4-FFF2-40B4-BE49-F238E27FC236}">
                <a16:creationId xmlns:a16="http://schemas.microsoft.com/office/drawing/2014/main" id="{4AC5E15A-4FBE-F273-7B0D-B60EE44FC4B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603212" y="3887080"/>
            <a:ext cx="464400" cy="464400"/>
          </a:xfrm>
          <a:prstGeom prst="rect">
            <a:avLst/>
          </a:prstGeom>
        </p:spPr>
      </p:pic>
      <p:pic>
        <p:nvPicPr>
          <p:cNvPr id="14" name="Grafik 13" descr="Schachtel mit einfarbiger Füllung">
            <a:extLst>
              <a:ext uri="{FF2B5EF4-FFF2-40B4-BE49-F238E27FC236}">
                <a16:creationId xmlns:a16="http://schemas.microsoft.com/office/drawing/2014/main" id="{C7426B90-3F1B-4D15-352F-4A9553D58E1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03212" y="3194313"/>
            <a:ext cx="464400" cy="464400"/>
          </a:xfrm>
          <a:prstGeom prst="rect">
            <a:avLst/>
          </a:prstGeom>
        </p:spPr>
      </p:pic>
      <p:pic>
        <p:nvPicPr>
          <p:cNvPr id="16" name="Grafik 15" descr="Liste mit einfarbiger Füllung">
            <a:extLst>
              <a:ext uri="{FF2B5EF4-FFF2-40B4-BE49-F238E27FC236}">
                <a16:creationId xmlns:a16="http://schemas.microsoft.com/office/drawing/2014/main" id="{188D1FC8-A5EB-4F3F-0378-934EFA31BC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32230" y="1790207"/>
            <a:ext cx="462800" cy="462800"/>
          </a:xfrm>
          <a:prstGeom prst="rect">
            <a:avLst/>
          </a:prstGeom>
        </p:spPr>
      </p:pic>
      <p:pic>
        <p:nvPicPr>
          <p:cNvPr id="6" name="Grafik 5" descr="UI UX mit einfarbiger Füllung">
            <a:extLst>
              <a:ext uri="{FF2B5EF4-FFF2-40B4-BE49-F238E27FC236}">
                <a16:creationId xmlns:a16="http://schemas.microsoft.com/office/drawing/2014/main" id="{55037088-2ED9-1AB4-0024-54F087CE71C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31430" y="5271619"/>
            <a:ext cx="464400" cy="464400"/>
          </a:xfrm>
          <a:prstGeom prst="rect">
            <a:avLst/>
          </a:prstGeom>
        </p:spPr>
      </p:pic>
      <p:sp>
        <p:nvSpPr>
          <p:cNvPr id="3" name="Rectangle 21">
            <a:extLst>
              <a:ext uri="{FF2B5EF4-FFF2-40B4-BE49-F238E27FC236}">
                <a16:creationId xmlns:a16="http://schemas.microsoft.com/office/drawing/2014/main" id="{3330F4B9-CAB5-ABD6-598D-B95DBE4F76E9}"/>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Pascal Waldschmidt</a:t>
            </a:r>
            <a:endParaRPr lang="en-DE" sz="1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52657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grpId="0" nodeType="withEffect">
                                  <p:stCondLst>
                                    <p:cond delay="0"/>
                                  </p:stCondLst>
                                  <p:childTnLst>
                                    <p:animClr clrSpc="rgb" dir="cw">
                                      <p:cBhvr>
                                        <p:cTn id="6" dur="500" fill="hold"/>
                                        <p:tgtEl>
                                          <p:spTgt spid="8">
                                            <p:graphicEl>
                                              <a:dgm id="{C84A543A-E73D-433F-9A8A-6CFAD86412B3}"/>
                                            </p:graphicEl>
                                          </p:spTgt>
                                        </p:tgtEl>
                                        <p:attrNameLst>
                                          <p:attrName>fillcolor</p:attrName>
                                        </p:attrNameLst>
                                      </p:cBhvr>
                                      <p:to>
                                        <a:srgbClr val="31859B"/>
                                      </p:to>
                                    </p:animClr>
                                    <p:set>
                                      <p:cBhvr>
                                        <p:cTn id="7" dur="500" fill="hold"/>
                                        <p:tgtEl>
                                          <p:spTgt spid="8">
                                            <p:graphicEl>
                                              <a:dgm id="{C84A543A-E73D-433F-9A8A-6CFAD86412B3}"/>
                                            </p:graphicEl>
                                          </p:spTgt>
                                        </p:tgtEl>
                                        <p:attrNameLst>
                                          <p:attrName>fill.type</p:attrName>
                                        </p:attrNameLst>
                                      </p:cBhvr>
                                      <p:to>
                                        <p:strVal val="solid"/>
                                      </p:to>
                                    </p:set>
                                    <p:set>
                                      <p:cBhvr>
                                        <p:cTn id="8" dur="500" fill="hold"/>
                                        <p:tgtEl>
                                          <p:spTgt spid="8">
                                            <p:graphicEl>
                                              <a:dgm id="{C84A543A-E73D-433F-9A8A-6CFAD86412B3}"/>
                                            </p:graphic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2400"/>
              <a:t>Motivation und Hintergrund</a:t>
            </a:r>
            <a:endParaRPr lang="de-DE"/>
          </a:p>
        </p:txBody>
      </p:sp>
      <p:sp>
        <p:nvSpPr>
          <p:cNvPr id="4" name="Foliennummernplatzhalter 3"/>
          <p:cNvSpPr>
            <a:spLocks noGrp="1"/>
          </p:cNvSpPr>
          <p:nvPr>
            <p:ph type="sldNum" sz="quarter" idx="10"/>
          </p:nvPr>
        </p:nvSpPr>
        <p:spPr/>
        <p:txBody>
          <a:bodyPr/>
          <a:lstStyle/>
          <a:p>
            <a:pPr>
              <a:defRPr/>
            </a:pPr>
            <a:fld id="{5D6CBC89-780D-6F43-A4AF-E4A7285D6779}" type="slidenum">
              <a:rPr lang="de-DE" altLang="de-DE" smtClean="0"/>
              <a:pPr>
                <a:defRPr/>
              </a:pPr>
              <a:t>5</a:t>
            </a:fld>
            <a:endParaRPr lang="de-DE" altLang="de-DE"/>
          </a:p>
        </p:txBody>
      </p:sp>
      <p:sp>
        <p:nvSpPr>
          <p:cNvPr id="8" name="Rectangle 21">
            <a:extLst>
              <a:ext uri="{FF2B5EF4-FFF2-40B4-BE49-F238E27FC236}">
                <a16:creationId xmlns:a16="http://schemas.microsoft.com/office/drawing/2014/main" id="{06D13111-84CC-1382-6125-CE75B515C1EB}"/>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Thorben Jones</a:t>
            </a:r>
            <a:endParaRPr lang="en-DE" sz="1400">
              <a:latin typeface="Arial" panose="020B0604020202020204" pitchFamily="34" charset="0"/>
              <a:cs typeface="Arial" panose="020B0604020202020204" pitchFamily="34" charset="0"/>
            </a:endParaRPr>
          </a:p>
        </p:txBody>
      </p:sp>
      <p:pic>
        <p:nvPicPr>
          <p:cNvPr id="9" name="Grafik 8" descr="Gedankenblase mit einfarbiger Füllung">
            <a:extLst>
              <a:ext uri="{FF2B5EF4-FFF2-40B4-BE49-F238E27FC236}">
                <a16:creationId xmlns:a16="http://schemas.microsoft.com/office/drawing/2014/main" id="{4A72E48F-ED7F-02AF-4622-C93A0B0C01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34000" y="5533200"/>
            <a:ext cx="856800" cy="856800"/>
          </a:xfrm>
          <a:prstGeom prst="rect">
            <a:avLst/>
          </a:prstGeom>
        </p:spPr>
      </p:pic>
      <p:sp>
        <p:nvSpPr>
          <p:cNvPr id="6" name="Inhaltsplatzhalter 1">
            <a:extLst>
              <a:ext uri="{FF2B5EF4-FFF2-40B4-BE49-F238E27FC236}">
                <a16:creationId xmlns:a16="http://schemas.microsoft.com/office/drawing/2014/main" id="{7ADC30DB-3D83-8DC7-0073-7B6EE1484D48}"/>
              </a:ext>
            </a:extLst>
          </p:cNvPr>
          <p:cNvSpPr>
            <a:spLocks noGrp="1"/>
          </p:cNvSpPr>
          <p:nvPr>
            <p:ph idx="1"/>
          </p:nvPr>
        </p:nvSpPr>
        <p:spPr>
          <a:xfrm>
            <a:off x="432000" y="2174574"/>
            <a:ext cx="4471028" cy="576000"/>
          </a:xfrm>
        </p:spPr>
        <p:txBody>
          <a:bodyPr/>
          <a:lstStyle/>
          <a:p>
            <a:r>
              <a:rPr lang="de-DE"/>
              <a:t>Bildungslücken schließen</a:t>
            </a:r>
          </a:p>
          <a:p>
            <a:endParaRPr lang="de-DE"/>
          </a:p>
        </p:txBody>
      </p:sp>
      <p:pic>
        <p:nvPicPr>
          <p:cNvPr id="29" name="Grafik 28" descr="Ein Bild, das Kleidung, Person, Text, Mann enthält.&#10;&#10;Automatisch generierte Beschreibung">
            <a:extLst>
              <a:ext uri="{FF2B5EF4-FFF2-40B4-BE49-F238E27FC236}">
                <a16:creationId xmlns:a16="http://schemas.microsoft.com/office/drawing/2014/main" id="{DDBDA917-F513-84C2-D0B7-F1CBD3769C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6498" y="1890162"/>
            <a:ext cx="5307502" cy="3032858"/>
          </a:xfrm>
          <a:prstGeom prst="rect">
            <a:avLst/>
          </a:prstGeom>
        </p:spPr>
      </p:pic>
      <p:sp>
        <p:nvSpPr>
          <p:cNvPr id="32" name="Inhaltsplatzhalter 1">
            <a:extLst>
              <a:ext uri="{FF2B5EF4-FFF2-40B4-BE49-F238E27FC236}">
                <a16:creationId xmlns:a16="http://schemas.microsoft.com/office/drawing/2014/main" id="{CD9DDBD7-E047-FE6A-43B2-DFA1C5E9AF95}"/>
              </a:ext>
            </a:extLst>
          </p:cNvPr>
          <p:cNvSpPr txBox="1">
            <a:spLocks/>
          </p:cNvSpPr>
          <p:nvPr/>
        </p:nvSpPr>
        <p:spPr bwMode="auto">
          <a:xfrm>
            <a:off x="432000" y="3099541"/>
            <a:ext cx="4965910" cy="57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marL="285750" indent="-285750" algn="l" rtl="0" eaLnBrk="1" fontAlgn="base" hangingPunct="1">
              <a:lnSpc>
                <a:spcPts val="4100"/>
              </a:lnSpc>
              <a:spcBef>
                <a:spcPct val="20000"/>
              </a:spcBef>
              <a:spcAft>
                <a:spcPct val="0"/>
              </a:spcAft>
              <a:buClr>
                <a:srgbClr val="80BA24"/>
              </a:buClr>
              <a:buSzPct val="106000"/>
              <a:buFont typeface="Wingdings" pitchFamily="2" charset="2"/>
              <a:buChar char="§"/>
              <a:defRPr sz="2000" kern="1200">
                <a:solidFill>
                  <a:srgbClr val="4A5C66"/>
                </a:solidFill>
                <a:latin typeface="Arial" pitchFamily="34" charset="0"/>
                <a:ea typeface="MS PGothic" pitchFamily="34" charset="-128"/>
                <a:cs typeface="Arial" pitchFamily="34" charset="0"/>
              </a:defRPr>
            </a:lvl1pPr>
            <a:lvl2pPr marL="552450" indent="-285750" algn="l" rtl="0" eaLnBrk="1" fontAlgn="base" hangingPunct="1">
              <a:spcBef>
                <a:spcPct val="20000"/>
              </a:spcBef>
              <a:spcAft>
                <a:spcPct val="0"/>
              </a:spcAft>
              <a:buClr>
                <a:srgbClr val="80BA24"/>
              </a:buClr>
              <a:buSzPct val="90000"/>
              <a:buFont typeface="Wingdings" pitchFamily="2" charset="2"/>
              <a:buChar char="§"/>
              <a:defRPr sz="2000" kern="1200">
                <a:solidFill>
                  <a:srgbClr val="4A5C66"/>
                </a:solidFill>
                <a:latin typeface="Arial" pitchFamily="34" charset="0"/>
                <a:ea typeface="Arial" charset="0"/>
                <a:cs typeface="Arial" pitchFamily="34" charset="0"/>
              </a:defRPr>
            </a:lvl2pPr>
            <a:lvl3pPr marL="828675" indent="-285750" algn="l" rtl="0" eaLnBrk="1" fontAlgn="base" hangingPunct="1">
              <a:spcBef>
                <a:spcPct val="20000"/>
              </a:spcBef>
              <a:spcAft>
                <a:spcPct val="0"/>
              </a:spcAft>
              <a:buClr>
                <a:srgbClr val="80BA24"/>
              </a:buClr>
              <a:buSzPct val="80000"/>
              <a:buFont typeface="Wingdings" pitchFamily="2" charset="2"/>
              <a:buChar char="§"/>
              <a:defRPr sz="1800" kern="1200">
                <a:solidFill>
                  <a:srgbClr val="4A5C66"/>
                </a:solidFill>
                <a:latin typeface="Arial" pitchFamily="34" charset="0"/>
                <a:ea typeface="Arial" charset="0"/>
                <a:cs typeface="Arial" pitchFamily="34" charset="0"/>
              </a:defRPr>
            </a:lvl3pPr>
            <a:lvl4pPr marL="1095375" indent="-285750" algn="l" rtl="0" eaLnBrk="1" fontAlgn="base" hangingPunct="1">
              <a:spcBef>
                <a:spcPct val="20000"/>
              </a:spcBef>
              <a:spcAft>
                <a:spcPct val="0"/>
              </a:spcAft>
              <a:buClr>
                <a:srgbClr val="80BA24"/>
              </a:buClr>
              <a:buSzPct val="80000"/>
              <a:buFont typeface="Wingdings" pitchFamily="2" charset="2"/>
              <a:buChar char="§"/>
              <a:defRPr sz="1800" kern="1200">
                <a:solidFill>
                  <a:srgbClr val="4A5C66"/>
                </a:solidFill>
                <a:latin typeface="Arial" pitchFamily="34" charset="0"/>
                <a:ea typeface="Arial" charset="0"/>
                <a:cs typeface="Arial" pitchFamily="34" charset="0"/>
              </a:defRPr>
            </a:lvl4pPr>
            <a:lvl5pPr marL="1362075" indent="-285750" algn="l" rtl="0" eaLnBrk="1" fontAlgn="base" hangingPunct="1">
              <a:spcBef>
                <a:spcPct val="20000"/>
              </a:spcBef>
              <a:spcAft>
                <a:spcPct val="0"/>
              </a:spcAft>
              <a:buClr>
                <a:srgbClr val="80BA24"/>
              </a:buClr>
              <a:buSzPct val="80000"/>
              <a:buFont typeface="Wingdings" pitchFamily="2" charset="2"/>
              <a:buChar char="§"/>
              <a:defRPr sz="1800" kern="1200">
                <a:solidFill>
                  <a:srgbClr val="4A5C66"/>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a:t>Förderung von Kreativität und Innovation</a:t>
            </a:r>
          </a:p>
          <a:p>
            <a:endParaRPr lang="de-DE"/>
          </a:p>
        </p:txBody>
      </p:sp>
      <p:sp>
        <p:nvSpPr>
          <p:cNvPr id="33" name="Inhaltsplatzhalter 1">
            <a:extLst>
              <a:ext uri="{FF2B5EF4-FFF2-40B4-BE49-F238E27FC236}">
                <a16:creationId xmlns:a16="http://schemas.microsoft.com/office/drawing/2014/main" id="{172DCBE8-969C-9987-0DE7-D095EAE6BD51}"/>
              </a:ext>
            </a:extLst>
          </p:cNvPr>
          <p:cNvSpPr txBox="1">
            <a:spLocks/>
          </p:cNvSpPr>
          <p:nvPr/>
        </p:nvSpPr>
        <p:spPr bwMode="auto">
          <a:xfrm>
            <a:off x="432000" y="4035441"/>
            <a:ext cx="4779097" cy="57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marL="285750" indent="-285750" algn="l" rtl="0" eaLnBrk="1" fontAlgn="base" hangingPunct="1">
              <a:lnSpc>
                <a:spcPts val="4100"/>
              </a:lnSpc>
              <a:spcBef>
                <a:spcPct val="20000"/>
              </a:spcBef>
              <a:spcAft>
                <a:spcPct val="0"/>
              </a:spcAft>
              <a:buClr>
                <a:srgbClr val="80BA24"/>
              </a:buClr>
              <a:buSzPct val="106000"/>
              <a:buFont typeface="Wingdings" pitchFamily="2" charset="2"/>
              <a:buChar char="§"/>
              <a:defRPr sz="2000" kern="1200">
                <a:solidFill>
                  <a:srgbClr val="4A5C66"/>
                </a:solidFill>
                <a:latin typeface="Arial" pitchFamily="34" charset="0"/>
                <a:ea typeface="MS PGothic" pitchFamily="34" charset="-128"/>
                <a:cs typeface="Arial" pitchFamily="34" charset="0"/>
              </a:defRPr>
            </a:lvl1pPr>
            <a:lvl2pPr marL="552450" indent="-285750" algn="l" rtl="0" eaLnBrk="1" fontAlgn="base" hangingPunct="1">
              <a:spcBef>
                <a:spcPct val="20000"/>
              </a:spcBef>
              <a:spcAft>
                <a:spcPct val="0"/>
              </a:spcAft>
              <a:buClr>
                <a:srgbClr val="80BA24"/>
              </a:buClr>
              <a:buSzPct val="90000"/>
              <a:buFont typeface="Wingdings" pitchFamily="2" charset="2"/>
              <a:buChar char="§"/>
              <a:defRPr sz="2000" kern="1200">
                <a:solidFill>
                  <a:srgbClr val="4A5C66"/>
                </a:solidFill>
                <a:latin typeface="Arial" pitchFamily="34" charset="0"/>
                <a:ea typeface="Arial" charset="0"/>
                <a:cs typeface="Arial" pitchFamily="34" charset="0"/>
              </a:defRPr>
            </a:lvl2pPr>
            <a:lvl3pPr marL="828675" indent="-285750" algn="l" rtl="0" eaLnBrk="1" fontAlgn="base" hangingPunct="1">
              <a:spcBef>
                <a:spcPct val="20000"/>
              </a:spcBef>
              <a:spcAft>
                <a:spcPct val="0"/>
              </a:spcAft>
              <a:buClr>
                <a:srgbClr val="80BA24"/>
              </a:buClr>
              <a:buSzPct val="80000"/>
              <a:buFont typeface="Wingdings" pitchFamily="2" charset="2"/>
              <a:buChar char="§"/>
              <a:defRPr sz="1800" kern="1200">
                <a:solidFill>
                  <a:srgbClr val="4A5C66"/>
                </a:solidFill>
                <a:latin typeface="Arial" pitchFamily="34" charset="0"/>
                <a:ea typeface="Arial" charset="0"/>
                <a:cs typeface="Arial" pitchFamily="34" charset="0"/>
              </a:defRPr>
            </a:lvl3pPr>
            <a:lvl4pPr marL="1095375" indent="-285750" algn="l" rtl="0" eaLnBrk="1" fontAlgn="base" hangingPunct="1">
              <a:spcBef>
                <a:spcPct val="20000"/>
              </a:spcBef>
              <a:spcAft>
                <a:spcPct val="0"/>
              </a:spcAft>
              <a:buClr>
                <a:srgbClr val="80BA24"/>
              </a:buClr>
              <a:buSzPct val="80000"/>
              <a:buFont typeface="Wingdings" pitchFamily="2" charset="2"/>
              <a:buChar char="§"/>
              <a:defRPr sz="1800" kern="1200">
                <a:solidFill>
                  <a:srgbClr val="4A5C66"/>
                </a:solidFill>
                <a:latin typeface="Arial" pitchFamily="34" charset="0"/>
                <a:ea typeface="Arial" charset="0"/>
                <a:cs typeface="Arial" pitchFamily="34" charset="0"/>
              </a:defRPr>
            </a:lvl4pPr>
            <a:lvl5pPr marL="1362075" indent="-285750" algn="l" rtl="0" eaLnBrk="1" fontAlgn="base" hangingPunct="1">
              <a:spcBef>
                <a:spcPct val="20000"/>
              </a:spcBef>
              <a:spcAft>
                <a:spcPct val="0"/>
              </a:spcAft>
              <a:buClr>
                <a:srgbClr val="80BA24"/>
              </a:buClr>
              <a:buSzPct val="80000"/>
              <a:buFont typeface="Wingdings" pitchFamily="2" charset="2"/>
              <a:buChar char="§"/>
              <a:defRPr sz="1800" kern="1200">
                <a:solidFill>
                  <a:srgbClr val="4A5C66"/>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a:t>Brücke zwischen Theorie und Praxis</a:t>
            </a:r>
          </a:p>
          <a:p>
            <a:endParaRPr lang="de-DE"/>
          </a:p>
        </p:txBody>
      </p:sp>
      <p:pic>
        <p:nvPicPr>
          <p:cNvPr id="35" name="Grafik 34" descr="Ein Bild, das Gras, draußen, Himmel, Wolke enthält.&#10;&#10;Automatisch generierte Beschreibung">
            <a:extLst>
              <a:ext uri="{FF2B5EF4-FFF2-40B4-BE49-F238E27FC236}">
                <a16:creationId xmlns:a16="http://schemas.microsoft.com/office/drawing/2014/main" id="{DD172436-D1B1-E0D5-9152-3C6F71533F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26498" y="1886795"/>
            <a:ext cx="5307501" cy="3032858"/>
          </a:xfrm>
          <a:prstGeom prst="rect">
            <a:avLst/>
          </a:prstGeom>
        </p:spPr>
      </p:pic>
      <p:pic>
        <p:nvPicPr>
          <p:cNvPr id="37" name="Grafik 36">
            <a:extLst>
              <a:ext uri="{FF2B5EF4-FFF2-40B4-BE49-F238E27FC236}">
                <a16:creationId xmlns:a16="http://schemas.microsoft.com/office/drawing/2014/main" id="{B9C15B65-82AC-FFD2-EC33-BFD3CF203F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2847" y="1883429"/>
            <a:ext cx="5307501" cy="3032858"/>
          </a:xfrm>
          <a:prstGeom prst="rect">
            <a:avLst/>
          </a:prstGeom>
        </p:spPr>
      </p:pic>
      <p:sp>
        <p:nvSpPr>
          <p:cNvPr id="2" name="Textfeld 1">
            <a:extLst>
              <a:ext uri="{FF2B5EF4-FFF2-40B4-BE49-F238E27FC236}">
                <a16:creationId xmlns:a16="http://schemas.microsoft.com/office/drawing/2014/main" id="{7AFD3650-AA07-81AE-12E6-68B2724C3311}"/>
              </a:ext>
            </a:extLst>
          </p:cNvPr>
          <p:cNvSpPr txBox="1"/>
          <p:nvPr/>
        </p:nvSpPr>
        <p:spPr>
          <a:xfrm>
            <a:off x="5726497" y="4923019"/>
            <a:ext cx="3709525" cy="338554"/>
          </a:xfrm>
          <a:prstGeom prst="rect">
            <a:avLst/>
          </a:prstGeom>
          <a:noFill/>
        </p:spPr>
        <p:txBody>
          <a:bodyPr wrap="square">
            <a:spAutoFit/>
          </a:bodyPr>
          <a:lstStyle/>
          <a:p>
            <a:r>
              <a:rPr lang="en-US" sz="1600" dirty="0">
                <a:solidFill>
                  <a:srgbClr val="4A5C66"/>
                </a:solidFill>
              </a:rPr>
              <a:t>Bing Image Creator</a:t>
            </a:r>
            <a:endParaRPr lang="de-DE" sz="1600" dirty="0">
              <a:solidFill>
                <a:srgbClr val="4A5C66"/>
              </a:solidFill>
            </a:endParaRPr>
          </a:p>
        </p:txBody>
      </p:sp>
    </p:spTree>
    <p:extLst>
      <p:ext uri="{BB962C8B-B14F-4D97-AF65-F5344CB8AC3E}">
        <p14:creationId xmlns:p14="http://schemas.microsoft.com/office/powerpoint/2010/main" val="23239249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par>
                                <p:cTn id="19" presetID="10"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10"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2" grpId="0"/>
      <p:bldP spid="33" grpId="0"/>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sz="2400"/>
              <a:t>Vue.js</a:t>
            </a:r>
            <a:endParaRPr lang="de-DE"/>
          </a:p>
        </p:txBody>
      </p:sp>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2"/>
          </p:nvPr>
        </p:nvSpPr>
        <p:spPr/>
        <p:txBody>
          <a:bodyPr/>
          <a:lstStyle/>
          <a:p>
            <a:pPr>
              <a:defRPr/>
            </a:pPr>
            <a:fld id="{B5BCC05E-6BB9-F44C-AA5C-18037A9C729E}" type="slidenum">
              <a:rPr lang="de-DE" altLang="de-DE" smtClean="0"/>
              <a:pPr>
                <a:defRPr/>
              </a:pPr>
              <a:t>50</a:t>
            </a:fld>
            <a:endParaRPr lang="de-DE" altLang="de-DE"/>
          </a:p>
        </p:txBody>
      </p:sp>
      <p:sp>
        <p:nvSpPr>
          <p:cNvPr id="5" name="Rectangle 21">
            <a:extLst>
              <a:ext uri="{FF2B5EF4-FFF2-40B4-BE49-F238E27FC236}">
                <a16:creationId xmlns:a16="http://schemas.microsoft.com/office/drawing/2014/main" id="{7CCE33B3-6377-679B-4CFF-8EAFB621960E}"/>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Pascal Waldschmidt</a:t>
            </a:r>
            <a:endParaRPr lang="en-DE" sz="1400">
              <a:latin typeface="Arial" panose="020B0604020202020204" pitchFamily="34" charset="0"/>
              <a:cs typeface="Arial" panose="020B0604020202020204" pitchFamily="34" charset="0"/>
            </a:endParaRPr>
          </a:p>
        </p:txBody>
      </p:sp>
      <p:sp>
        <p:nvSpPr>
          <p:cNvPr id="6" name="Inhaltsplatzhalter 5">
            <a:extLst>
              <a:ext uri="{FF2B5EF4-FFF2-40B4-BE49-F238E27FC236}">
                <a16:creationId xmlns:a16="http://schemas.microsoft.com/office/drawing/2014/main" id="{EA53D972-2A38-A6E7-6B9E-0E046B605FAA}"/>
              </a:ext>
            </a:extLst>
          </p:cNvPr>
          <p:cNvSpPr>
            <a:spLocks noGrp="1"/>
          </p:cNvSpPr>
          <p:nvPr>
            <p:ph idx="1"/>
          </p:nvPr>
        </p:nvSpPr>
        <p:spPr>
          <a:xfrm>
            <a:off x="432000" y="1620001"/>
            <a:ext cx="4342131" cy="4525963"/>
          </a:xfrm>
        </p:spPr>
        <p:txBody>
          <a:bodyPr/>
          <a:lstStyle/>
          <a:p>
            <a:pPr marL="0" indent="0">
              <a:lnSpc>
                <a:spcPct val="150000"/>
              </a:lnSpc>
              <a:buNone/>
            </a:pPr>
            <a:r>
              <a:rPr lang="de-DE"/>
              <a:t>Webframework</a:t>
            </a:r>
          </a:p>
          <a:p>
            <a:pPr marL="0" indent="0">
              <a:buNone/>
            </a:pPr>
            <a:endParaRPr lang="de-DE"/>
          </a:p>
          <a:p>
            <a:pPr>
              <a:lnSpc>
                <a:spcPct val="150000"/>
              </a:lnSpc>
            </a:pPr>
            <a:r>
              <a:rPr lang="de-DE"/>
              <a:t>Flexibilität</a:t>
            </a:r>
          </a:p>
          <a:p>
            <a:pPr>
              <a:lnSpc>
                <a:spcPct val="150000"/>
              </a:lnSpc>
            </a:pPr>
            <a:r>
              <a:rPr lang="de-DE"/>
              <a:t>Reaktivität</a:t>
            </a:r>
          </a:p>
          <a:p>
            <a:endParaRPr lang="de-DE"/>
          </a:p>
          <a:p>
            <a:endParaRPr lang="de-DE"/>
          </a:p>
        </p:txBody>
      </p:sp>
      <p:pic>
        <p:nvPicPr>
          <p:cNvPr id="7" name="Graphic 5">
            <a:extLst>
              <a:ext uri="{FF2B5EF4-FFF2-40B4-BE49-F238E27FC236}">
                <a16:creationId xmlns:a16="http://schemas.microsoft.com/office/drawing/2014/main" id="{311197AE-217D-3442-6CAA-0DD7E979E8EF}"/>
              </a:ext>
            </a:extLst>
          </p:cNvPr>
          <p:cNvPicPr>
            <a:picLocks noChangeAspect="1"/>
          </p:cNvPicPr>
          <p:nvPr/>
        </p:nvPicPr>
        <p:blipFill>
          <a:blip r:embed="rId3">
            <a:lum/>
            <a:alphaModFix/>
            <a:extLst>
              <a:ext uri="{96DAC541-7B7A-43D3-8B79-37D633B846F1}">
                <asvg:svgBlip xmlns:asvg="http://schemas.microsoft.com/office/drawing/2016/SVG/main" r:embed="rId4"/>
              </a:ext>
            </a:extLst>
          </a:blip>
          <a:srcRect/>
          <a:stretch>
            <a:fillRect/>
          </a:stretch>
        </p:blipFill>
        <p:spPr>
          <a:xfrm>
            <a:off x="11034000" y="5533200"/>
            <a:ext cx="856800" cy="742049"/>
          </a:xfrm>
          <a:prstGeom prst="rect">
            <a:avLst/>
          </a:prstGeom>
          <a:noFill/>
          <a:ln>
            <a:noFill/>
          </a:ln>
        </p:spPr>
      </p:pic>
      <p:sp>
        <p:nvSpPr>
          <p:cNvPr id="9" name="Textfeld 8">
            <a:extLst>
              <a:ext uri="{FF2B5EF4-FFF2-40B4-BE49-F238E27FC236}">
                <a16:creationId xmlns:a16="http://schemas.microsoft.com/office/drawing/2014/main" id="{D034D081-03F7-B1D0-E275-4104655E4431}"/>
              </a:ext>
            </a:extLst>
          </p:cNvPr>
          <p:cNvSpPr txBox="1"/>
          <p:nvPr/>
        </p:nvSpPr>
        <p:spPr>
          <a:xfrm>
            <a:off x="5514136" y="1303918"/>
            <a:ext cx="1903735" cy="369332"/>
          </a:xfrm>
          <a:prstGeom prst="rect">
            <a:avLst/>
          </a:prstGeom>
          <a:noFill/>
        </p:spPr>
        <p:txBody>
          <a:bodyPr wrap="square" rtlCol="0">
            <a:spAutoFit/>
          </a:bodyPr>
          <a:lstStyle/>
          <a:p>
            <a:pPr algn="ctr"/>
            <a:r>
              <a:rPr lang="de-DE">
                <a:solidFill>
                  <a:srgbClr val="4A5C66"/>
                </a:solidFill>
                <a:latin typeface="Arial" pitchFamily="34" charset="0"/>
                <a:ea typeface="MS PGothic" pitchFamily="34" charset="-128"/>
                <a:cs typeface="Arial" pitchFamily="34" charset="0"/>
              </a:rPr>
              <a:t>anpassbar</a:t>
            </a:r>
          </a:p>
        </p:txBody>
      </p:sp>
      <p:sp>
        <p:nvSpPr>
          <p:cNvPr id="10" name="Textfeld 9">
            <a:extLst>
              <a:ext uri="{FF2B5EF4-FFF2-40B4-BE49-F238E27FC236}">
                <a16:creationId xmlns:a16="http://schemas.microsoft.com/office/drawing/2014/main" id="{ED33D668-D308-E353-BACD-06D5E1E053B9}"/>
              </a:ext>
            </a:extLst>
          </p:cNvPr>
          <p:cNvSpPr txBox="1"/>
          <p:nvPr/>
        </p:nvSpPr>
        <p:spPr>
          <a:xfrm>
            <a:off x="8340629" y="2033833"/>
            <a:ext cx="1903735" cy="369332"/>
          </a:xfrm>
          <a:prstGeom prst="rect">
            <a:avLst/>
          </a:prstGeom>
          <a:noFill/>
        </p:spPr>
        <p:txBody>
          <a:bodyPr wrap="square" rtlCol="0">
            <a:spAutoFit/>
          </a:bodyPr>
          <a:lstStyle/>
          <a:p>
            <a:pPr algn="ctr"/>
            <a:r>
              <a:rPr lang="de-DE">
                <a:solidFill>
                  <a:srgbClr val="4A5C66"/>
                </a:solidFill>
                <a:latin typeface="Arial" pitchFamily="34" charset="0"/>
                <a:ea typeface="MS PGothic" pitchFamily="34" charset="-128"/>
                <a:cs typeface="Arial" pitchFamily="34" charset="0"/>
              </a:rPr>
              <a:t>erweiterbar</a:t>
            </a:r>
          </a:p>
        </p:txBody>
      </p:sp>
      <p:sp>
        <p:nvSpPr>
          <p:cNvPr id="11" name="Textfeld 10">
            <a:extLst>
              <a:ext uri="{FF2B5EF4-FFF2-40B4-BE49-F238E27FC236}">
                <a16:creationId xmlns:a16="http://schemas.microsoft.com/office/drawing/2014/main" id="{BAECE9BE-A1B9-1480-1629-008977CC7AC2}"/>
              </a:ext>
            </a:extLst>
          </p:cNvPr>
          <p:cNvSpPr txBox="1"/>
          <p:nvPr/>
        </p:nvSpPr>
        <p:spPr>
          <a:xfrm>
            <a:off x="6000330" y="3882982"/>
            <a:ext cx="1903735" cy="369332"/>
          </a:xfrm>
          <a:prstGeom prst="rect">
            <a:avLst/>
          </a:prstGeom>
          <a:noFill/>
        </p:spPr>
        <p:txBody>
          <a:bodyPr wrap="square" rtlCol="0">
            <a:spAutoFit/>
          </a:bodyPr>
          <a:lstStyle/>
          <a:p>
            <a:pPr algn="ctr"/>
            <a:r>
              <a:rPr lang="de-DE">
                <a:solidFill>
                  <a:srgbClr val="4A5C66"/>
                </a:solidFill>
                <a:latin typeface="Arial" pitchFamily="34" charset="0"/>
                <a:ea typeface="MS PGothic" pitchFamily="34" charset="-128"/>
                <a:cs typeface="Arial" pitchFamily="34" charset="0"/>
              </a:rPr>
              <a:t>modular</a:t>
            </a:r>
          </a:p>
        </p:txBody>
      </p:sp>
      <p:pic>
        <p:nvPicPr>
          <p:cNvPr id="13" name="Grafik 12" descr="Würfel mit einfarbiger Füllung">
            <a:extLst>
              <a:ext uri="{FF2B5EF4-FFF2-40B4-BE49-F238E27FC236}">
                <a16:creationId xmlns:a16="http://schemas.microsoft.com/office/drawing/2014/main" id="{8A3AA553-A8D9-E47B-142F-575B437456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7026044" y="4301586"/>
            <a:ext cx="783654" cy="783654"/>
          </a:xfrm>
          <a:prstGeom prst="rect">
            <a:avLst/>
          </a:prstGeom>
        </p:spPr>
      </p:pic>
      <p:pic>
        <p:nvPicPr>
          <p:cNvPr id="16" name="Grafik 15" descr="Chamäleon mit einfarbiger Füllung">
            <a:extLst>
              <a:ext uri="{FF2B5EF4-FFF2-40B4-BE49-F238E27FC236}">
                <a16:creationId xmlns:a16="http://schemas.microsoft.com/office/drawing/2014/main" id="{17138435-9E06-38BD-5DD9-E688F4A0FDA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84510" y="1530169"/>
            <a:ext cx="914400" cy="914400"/>
          </a:xfrm>
          <a:prstGeom prst="rect">
            <a:avLst/>
          </a:prstGeom>
        </p:spPr>
      </p:pic>
      <p:pic>
        <p:nvPicPr>
          <p:cNvPr id="18" name="Grafik 17" descr="Puzzleteile mit einfarbiger Füllung">
            <a:extLst>
              <a:ext uri="{FF2B5EF4-FFF2-40B4-BE49-F238E27FC236}">
                <a16:creationId xmlns:a16="http://schemas.microsoft.com/office/drawing/2014/main" id="{4E51A5B3-3382-D2BB-4CDB-194D166576E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35296" y="2250147"/>
            <a:ext cx="914400" cy="914400"/>
          </a:xfrm>
          <a:prstGeom prst="rect">
            <a:avLst/>
          </a:prstGeom>
        </p:spPr>
      </p:pic>
      <p:pic>
        <p:nvPicPr>
          <p:cNvPr id="19" name="Grafik 18" descr="Würfel mit einfarbiger Füllung">
            <a:extLst>
              <a:ext uri="{FF2B5EF4-FFF2-40B4-BE49-F238E27FC236}">
                <a16:creationId xmlns:a16="http://schemas.microsoft.com/office/drawing/2014/main" id="{293B106B-1210-68B6-23F7-24DD0B6A0F0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13911" y="4412508"/>
            <a:ext cx="914400" cy="914400"/>
          </a:xfrm>
          <a:prstGeom prst="rect">
            <a:avLst/>
          </a:prstGeom>
        </p:spPr>
      </p:pic>
      <p:graphicFrame>
        <p:nvGraphicFramePr>
          <p:cNvPr id="4" name="Diagramm 3">
            <a:extLst>
              <a:ext uri="{FF2B5EF4-FFF2-40B4-BE49-F238E27FC236}">
                <a16:creationId xmlns:a16="http://schemas.microsoft.com/office/drawing/2014/main" id="{E0E62670-7B41-5A16-73D6-87BE9C250268}"/>
              </a:ext>
            </a:extLst>
          </p:cNvPr>
          <p:cNvGraphicFramePr/>
          <p:nvPr>
            <p:extLst>
              <p:ext uri="{D42A27DB-BD31-4B8C-83A1-F6EECF244321}">
                <p14:modId xmlns:p14="http://schemas.microsoft.com/office/powerpoint/2010/main" val="3599888178"/>
              </p:ext>
            </p:extLst>
          </p:nvPr>
        </p:nvGraphicFramePr>
        <p:xfrm>
          <a:off x="4308006" y="1687292"/>
          <a:ext cx="6219730" cy="3483416"/>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15778585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11"/>
                                        </p:tgtEl>
                                      </p:cBhvr>
                                    </p:animEffect>
                                    <p:set>
                                      <p:cBhvr>
                                        <p:cTn id="39" dur="1" fill="hold">
                                          <p:stCondLst>
                                            <p:cond delay="499"/>
                                          </p:stCondLst>
                                        </p:cTn>
                                        <p:tgtEl>
                                          <p:spTgt spid="11"/>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16"/>
                                        </p:tgtEl>
                                      </p:cBhvr>
                                    </p:animEffect>
                                    <p:set>
                                      <p:cBhvr>
                                        <p:cTn id="42" dur="1" fill="hold">
                                          <p:stCondLst>
                                            <p:cond delay="499"/>
                                          </p:stCondLst>
                                        </p:cTn>
                                        <p:tgtEl>
                                          <p:spTgt spid="16"/>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18"/>
                                        </p:tgtEl>
                                      </p:cBhvr>
                                    </p:animEffect>
                                    <p:set>
                                      <p:cBhvr>
                                        <p:cTn id="45" dur="1" fill="hold">
                                          <p:stCondLst>
                                            <p:cond delay="499"/>
                                          </p:stCondLst>
                                        </p:cTn>
                                        <p:tgtEl>
                                          <p:spTgt spid="18"/>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19"/>
                                        </p:tgtEl>
                                      </p:cBhvr>
                                    </p:animEffect>
                                    <p:set>
                                      <p:cBhvr>
                                        <p:cTn id="48" dur="1" fill="hold">
                                          <p:stCondLst>
                                            <p:cond delay="499"/>
                                          </p:stCondLst>
                                        </p:cTn>
                                        <p:tgtEl>
                                          <p:spTgt spid="19"/>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3"/>
                                        </p:tgtEl>
                                      </p:cBhvr>
                                    </p:animEffect>
                                    <p:set>
                                      <p:cBhvr>
                                        <p:cTn id="51" dur="1" fill="hold">
                                          <p:stCondLst>
                                            <p:cond delay="499"/>
                                          </p:stCondLst>
                                        </p:cTn>
                                        <p:tgtEl>
                                          <p:spTgt spid="13"/>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
                                            <p:txEl>
                                              <p:pRg st="3" end="3"/>
                                            </p:txEl>
                                          </p:spTgt>
                                        </p:tgtEl>
                                        <p:attrNameLst>
                                          <p:attrName>style.visibility</p:attrName>
                                        </p:attrNameLst>
                                      </p:cBhvr>
                                      <p:to>
                                        <p:strVal val="visible"/>
                                      </p:to>
                                    </p:set>
                                    <p:animEffect transition="in" filter="fade">
                                      <p:cBhvr>
                                        <p:cTn id="56" dur="500"/>
                                        <p:tgtEl>
                                          <p:spTgt spid="6">
                                            <p:txEl>
                                              <p:pRg st="3" end="3"/>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fade">
                                      <p:cBhvr>
                                        <p:cTn id="5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1" grpId="0"/>
      <p:bldP spid="11" grpId="1"/>
      <p:bldGraphic spid="4" grpId="0">
        <p:bldAsOne/>
      </p:bldGraphic>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600BF1-43C1-127A-9048-BBAF7536ED54}"/>
              </a:ext>
            </a:extLst>
          </p:cNvPr>
          <p:cNvSpPr>
            <a:spLocks noGrp="1"/>
          </p:cNvSpPr>
          <p:nvPr>
            <p:ph type="title"/>
          </p:nvPr>
        </p:nvSpPr>
        <p:spPr/>
        <p:txBody>
          <a:bodyPr/>
          <a:lstStyle/>
          <a:p>
            <a:r>
              <a:rPr lang="de-DE">
                <a:latin typeface="Arial"/>
                <a:ea typeface="MS PGothic"/>
                <a:cs typeface="Arial"/>
              </a:rPr>
              <a:t>MVP und </a:t>
            </a:r>
            <a:r>
              <a:rPr lang="de-DE" sz="2400">
                <a:latin typeface="Arial"/>
                <a:ea typeface="MS PGothic"/>
                <a:cs typeface="Arial"/>
              </a:rPr>
              <a:t>Test</a:t>
            </a:r>
            <a:r>
              <a:rPr lang="de-DE">
                <a:latin typeface="Arial"/>
                <a:ea typeface="MS PGothic"/>
                <a:cs typeface="Arial"/>
              </a:rPr>
              <a:t> Seite</a:t>
            </a:r>
            <a:endParaRPr lang="de-DE"/>
          </a:p>
        </p:txBody>
      </p:sp>
      <p:sp>
        <p:nvSpPr>
          <p:cNvPr id="3" name="Inhaltsplatzhalter 2">
            <a:extLst>
              <a:ext uri="{FF2B5EF4-FFF2-40B4-BE49-F238E27FC236}">
                <a16:creationId xmlns:a16="http://schemas.microsoft.com/office/drawing/2014/main" id="{13E5BDD7-B1EE-D99D-BE12-C99104841C52}"/>
              </a:ext>
            </a:extLst>
          </p:cNvPr>
          <p:cNvSpPr>
            <a:spLocks noGrp="1"/>
          </p:cNvSpPr>
          <p:nvPr>
            <p:ph idx="1"/>
          </p:nvPr>
        </p:nvSpPr>
        <p:spPr/>
        <p:txBody>
          <a:bodyPr/>
          <a:lstStyle/>
          <a:p>
            <a:r>
              <a:rPr lang="de-DE" sz="2000">
                <a:latin typeface="Arial"/>
                <a:ea typeface="MS PGothic"/>
                <a:cs typeface="Arial"/>
              </a:rPr>
              <a:t>Was benötigt ein MVP:</a:t>
            </a:r>
            <a:endParaRPr lang="de-DE" sz="2000">
              <a:ea typeface="MS PGothic"/>
            </a:endParaRPr>
          </a:p>
          <a:p>
            <a:pPr lvl="1"/>
            <a:r>
              <a:rPr lang="de-DE">
                <a:latin typeface="Arial"/>
                <a:ea typeface="MS PGothic"/>
                <a:cs typeface="Arial"/>
              </a:rPr>
              <a:t>Interaktiv</a:t>
            </a:r>
          </a:p>
          <a:p>
            <a:pPr lvl="1"/>
            <a:r>
              <a:rPr lang="de-DE">
                <a:latin typeface="Arial"/>
                <a:ea typeface="MS PGothic"/>
                <a:cs typeface="Arial"/>
              </a:rPr>
              <a:t>Lobbys erstellen/verwalten</a:t>
            </a:r>
          </a:p>
          <a:p>
            <a:pPr lvl="1"/>
            <a:r>
              <a:rPr lang="de-DE">
                <a:latin typeface="Arial"/>
                <a:ea typeface="MS PGothic"/>
                <a:cs typeface="Arial"/>
              </a:rPr>
              <a:t>Spielfeld darstellen und damit interagieren</a:t>
            </a:r>
          </a:p>
          <a:p>
            <a:pPr marL="0" indent="0">
              <a:buNone/>
            </a:pPr>
            <a:endParaRPr lang="de-DE">
              <a:latin typeface="Arial"/>
              <a:ea typeface="MS PGothic"/>
              <a:cs typeface="Arial"/>
            </a:endParaRPr>
          </a:p>
          <a:p>
            <a:r>
              <a:rPr lang="de-DE" sz="2000">
                <a:latin typeface="Arial"/>
                <a:ea typeface="MS PGothic"/>
                <a:cs typeface="Arial"/>
              </a:rPr>
              <a:t>Anforderungen an Testseite:</a:t>
            </a:r>
          </a:p>
          <a:p>
            <a:pPr lvl="1"/>
            <a:r>
              <a:rPr lang="de-DE">
                <a:latin typeface="Arial"/>
                <a:ea typeface="MS PGothic"/>
                <a:cs typeface="Arial"/>
              </a:rPr>
              <a:t>Ansteuerung sämtlicher Backend Funktionen</a:t>
            </a:r>
          </a:p>
          <a:p>
            <a:pPr lvl="1"/>
            <a:r>
              <a:rPr lang="de-DE">
                <a:latin typeface="Arial"/>
                <a:ea typeface="MS PGothic"/>
                <a:cs typeface="Arial"/>
              </a:rPr>
              <a:t>Möglichst schnelle Bedienbarkeit</a:t>
            </a:r>
          </a:p>
          <a:p>
            <a:pPr marL="266700" lvl="1" indent="0">
              <a:buNone/>
            </a:pPr>
            <a:endParaRPr lang="de-DE">
              <a:latin typeface="Arial"/>
              <a:ea typeface="MS PGothic"/>
              <a:cs typeface="Arial"/>
            </a:endParaRPr>
          </a:p>
          <a:p>
            <a:pPr lvl="1">
              <a:buFont typeface="Arial" pitchFamily="2" charset="2"/>
              <a:buChar char="•"/>
            </a:pPr>
            <a:endParaRPr lang="de-DE">
              <a:latin typeface="Arial"/>
              <a:ea typeface="MS PGothic"/>
              <a:cs typeface="Arial"/>
            </a:endParaRPr>
          </a:p>
        </p:txBody>
      </p:sp>
      <p:sp>
        <p:nvSpPr>
          <p:cNvPr id="4" name="Foliennummernplatzhalter 3">
            <a:extLst>
              <a:ext uri="{FF2B5EF4-FFF2-40B4-BE49-F238E27FC236}">
                <a16:creationId xmlns:a16="http://schemas.microsoft.com/office/drawing/2014/main" id="{BA30F2FE-94FD-C527-05DA-E94965EDFB64}"/>
              </a:ext>
            </a:extLst>
          </p:cNvPr>
          <p:cNvSpPr>
            <a:spLocks noGrp="1"/>
          </p:cNvSpPr>
          <p:nvPr>
            <p:ph type="sldNum" sz="quarter" idx="12"/>
          </p:nvPr>
        </p:nvSpPr>
        <p:spPr/>
        <p:txBody>
          <a:bodyPr/>
          <a:lstStyle/>
          <a:p>
            <a:fld id="{D67544C8-1273-47E1-9B9E-6A1A3FD3F52D}" type="slidenum">
              <a:rPr lang="de-DE" smtClean="0"/>
              <a:t>51</a:t>
            </a:fld>
            <a:endParaRPr lang="de-DE"/>
          </a:p>
        </p:txBody>
      </p:sp>
      <p:sp>
        <p:nvSpPr>
          <p:cNvPr id="6" name="Rectangle 21">
            <a:extLst>
              <a:ext uri="{FF2B5EF4-FFF2-40B4-BE49-F238E27FC236}">
                <a16:creationId xmlns:a16="http://schemas.microsoft.com/office/drawing/2014/main" id="{F28B6618-708C-989A-4D36-087B95BB032B}"/>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Pascal Waldschmidt</a:t>
            </a:r>
            <a:endParaRPr lang="en-DE" sz="1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024955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BCA69C-5FD9-3F3D-D8E6-03516A848277}"/>
              </a:ext>
            </a:extLst>
          </p:cNvPr>
          <p:cNvSpPr>
            <a:spLocks noGrp="1"/>
          </p:cNvSpPr>
          <p:nvPr>
            <p:ph type="title"/>
          </p:nvPr>
        </p:nvSpPr>
        <p:spPr/>
        <p:txBody>
          <a:bodyPr/>
          <a:lstStyle/>
          <a:p>
            <a:r>
              <a:rPr lang="de-DE" sz="2400">
                <a:latin typeface="Arial"/>
                <a:ea typeface="MS PGothic"/>
                <a:cs typeface="Arial"/>
              </a:rPr>
              <a:t>Testseite</a:t>
            </a:r>
            <a:endParaRPr lang="de-DE"/>
          </a:p>
        </p:txBody>
      </p:sp>
      <p:sp>
        <p:nvSpPr>
          <p:cNvPr id="4" name="Foliennummernplatzhalter 3">
            <a:extLst>
              <a:ext uri="{FF2B5EF4-FFF2-40B4-BE49-F238E27FC236}">
                <a16:creationId xmlns:a16="http://schemas.microsoft.com/office/drawing/2014/main" id="{03AF8F22-ED37-E079-4C8E-4948A742E6B6}"/>
              </a:ext>
            </a:extLst>
          </p:cNvPr>
          <p:cNvSpPr>
            <a:spLocks noGrp="1"/>
          </p:cNvSpPr>
          <p:nvPr>
            <p:ph type="sldNum" sz="quarter" idx="12"/>
          </p:nvPr>
        </p:nvSpPr>
        <p:spPr/>
        <p:txBody>
          <a:bodyPr/>
          <a:lstStyle/>
          <a:p>
            <a:fld id="{D67544C8-1273-47E1-9B9E-6A1A3FD3F52D}" type="slidenum">
              <a:rPr lang="de-DE" smtClean="0"/>
              <a:t>52</a:t>
            </a:fld>
            <a:endParaRPr lang="de-DE"/>
          </a:p>
        </p:txBody>
      </p:sp>
      <p:pic>
        <p:nvPicPr>
          <p:cNvPr id="8" name="Inhaltsplatzhalter 7" descr="Ein Bild, das Text, Screenshot, Diagramm, Quadrat enthält.&#10;&#10;Beschreibung automatisch generiert.">
            <a:extLst>
              <a:ext uri="{FF2B5EF4-FFF2-40B4-BE49-F238E27FC236}">
                <a16:creationId xmlns:a16="http://schemas.microsoft.com/office/drawing/2014/main" id="{03EEDA47-C3DD-B354-381B-6316618A6925}"/>
              </a:ext>
            </a:extLst>
          </p:cNvPr>
          <p:cNvPicPr>
            <a:picLocks noGrp="1" noChangeAspect="1"/>
          </p:cNvPicPr>
          <p:nvPr>
            <p:ph idx="1"/>
          </p:nvPr>
        </p:nvPicPr>
        <p:blipFill>
          <a:blip r:embed="rId2"/>
          <a:stretch>
            <a:fillRect/>
          </a:stretch>
        </p:blipFill>
        <p:spPr>
          <a:xfrm>
            <a:off x="3390342" y="1648574"/>
            <a:ext cx="8423618" cy="4705285"/>
          </a:xfrm>
        </p:spPr>
      </p:pic>
      <p:sp>
        <p:nvSpPr>
          <p:cNvPr id="10" name="Textfeld 9">
            <a:extLst>
              <a:ext uri="{FF2B5EF4-FFF2-40B4-BE49-F238E27FC236}">
                <a16:creationId xmlns:a16="http://schemas.microsoft.com/office/drawing/2014/main" id="{0BAED30F-CE7F-97B9-9F06-E42286B9D434}"/>
              </a:ext>
            </a:extLst>
          </p:cNvPr>
          <p:cNvSpPr txBox="1"/>
          <p:nvPr/>
        </p:nvSpPr>
        <p:spPr>
          <a:xfrm>
            <a:off x="431131" y="1644314"/>
            <a:ext cx="2887578"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Clr>
                <a:srgbClr val="80BA24"/>
              </a:buClr>
              <a:buFont typeface="Wingdings" panose="05000000000000000000" pitchFamily="2" charset="2"/>
              <a:buChar char="§"/>
            </a:pPr>
            <a:r>
              <a:rPr lang="de-DE" sz="2000">
                <a:solidFill>
                  <a:srgbClr val="4A5C66"/>
                </a:solidFill>
                <a:latin typeface="Arial"/>
                <a:ea typeface="MS PGothic"/>
                <a:cs typeface="Arial"/>
              </a:rPr>
              <a:t>Funktionen als Knöpfe</a:t>
            </a:r>
          </a:p>
          <a:p>
            <a:pPr marL="342900" indent="-342900">
              <a:buClr>
                <a:srgbClr val="80BA24"/>
              </a:buClr>
              <a:buFont typeface="Wingdings" panose="05000000000000000000" pitchFamily="2" charset="2"/>
              <a:buChar char="§"/>
            </a:pPr>
            <a:endParaRPr lang="de-DE" sz="2000">
              <a:solidFill>
                <a:srgbClr val="4A5C66"/>
              </a:solidFill>
              <a:latin typeface="Arial"/>
              <a:ea typeface="MS PGothic"/>
              <a:cs typeface="Arial"/>
            </a:endParaRPr>
          </a:p>
          <a:p>
            <a:pPr marL="342900" indent="-342900">
              <a:buClr>
                <a:srgbClr val="80BA24"/>
              </a:buClr>
              <a:buFont typeface="Wingdings" panose="05000000000000000000" pitchFamily="2" charset="2"/>
              <a:buChar char="§"/>
            </a:pPr>
            <a:r>
              <a:rPr lang="de-DE" sz="2000">
                <a:solidFill>
                  <a:srgbClr val="4A5C66"/>
                </a:solidFill>
                <a:latin typeface="Arial"/>
                <a:ea typeface="MS PGothic"/>
                <a:cs typeface="Arial"/>
              </a:rPr>
              <a:t>Alle Spiele auf einer Seite</a:t>
            </a:r>
          </a:p>
          <a:p>
            <a:pPr marL="342900" indent="-342900">
              <a:buClr>
                <a:srgbClr val="80BA24"/>
              </a:buClr>
              <a:buFont typeface="Wingdings" panose="05000000000000000000" pitchFamily="2" charset="2"/>
              <a:buChar char="§"/>
            </a:pPr>
            <a:endParaRPr lang="de-DE" sz="2000">
              <a:solidFill>
                <a:srgbClr val="4A5C66"/>
              </a:solidFill>
              <a:latin typeface="Arial"/>
              <a:ea typeface="MS PGothic"/>
              <a:cs typeface="Arial"/>
            </a:endParaRPr>
          </a:p>
          <a:p>
            <a:pPr marL="342900" indent="-342900">
              <a:buClr>
                <a:srgbClr val="80BA24"/>
              </a:buClr>
              <a:buFont typeface="Wingdings" panose="05000000000000000000" pitchFamily="2" charset="2"/>
              <a:buChar char="§"/>
            </a:pPr>
            <a:r>
              <a:rPr lang="de-DE" sz="2000">
                <a:solidFill>
                  <a:srgbClr val="4A5C66"/>
                </a:solidFill>
                <a:latin typeface="Arial"/>
                <a:ea typeface="MS PGothic"/>
                <a:cs typeface="Arial"/>
              </a:rPr>
              <a:t>Möglichkeit eigene/ neue </a:t>
            </a:r>
            <a:r>
              <a:rPr lang="de-DE" sz="2000" err="1">
                <a:solidFill>
                  <a:srgbClr val="4A5C66"/>
                </a:solidFill>
                <a:latin typeface="Arial"/>
                <a:ea typeface="MS PGothic"/>
                <a:cs typeface="Arial"/>
              </a:rPr>
              <a:t>Commands</a:t>
            </a:r>
            <a:r>
              <a:rPr lang="de-DE" sz="2000">
                <a:solidFill>
                  <a:srgbClr val="4A5C66"/>
                </a:solidFill>
                <a:latin typeface="Arial"/>
                <a:ea typeface="MS PGothic"/>
                <a:cs typeface="Arial"/>
              </a:rPr>
              <a:t> zu testen</a:t>
            </a:r>
          </a:p>
        </p:txBody>
      </p:sp>
      <p:sp>
        <p:nvSpPr>
          <p:cNvPr id="5" name="Rectangle 21">
            <a:extLst>
              <a:ext uri="{FF2B5EF4-FFF2-40B4-BE49-F238E27FC236}">
                <a16:creationId xmlns:a16="http://schemas.microsoft.com/office/drawing/2014/main" id="{195E0256-7DCD-51AC-D089-34531808426D}"/>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Pascal Waldschmidt</a:t>
            </a:r>
            <a:endParaRPr lang="en-DE" sz="1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243290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sz="2400"/>
              <a:t>Datenfluss bei Benutzeraktion</a:t>
            </a:r>
            <a:endParaRPr lang="de-DE"/>
          </a:p>
        </p:txBody>
      </p:sp>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2"/>
          </p:nvPr>
        </p:nvSpPr>
        <p:spPr/>
        <p:txBody>
          <a:bodyPr/>
          <a:lstStyle/>
          <a:p>
            <a:pPr>
              <a:defRPr/>
            </a:pPr>
            <a:fld id="{B5BCC05E-6BB9-F44C-AA5C-18037A9C729E}" type="slidenum">
              <a:rPr lang="de-DE" altLang="de-DE" dirty="0" smtClean="0"/>
              <a:pPr>
                <a:defRPr/>
              </a:pPr>
              <a:t>53</a:t>
            </a:fld>
            <a:endParaRPr lang="de-DE" altLang="de-DE"/>
          </a:p>
        </p:txBody>
      </p:sp>
      <p:sp>
        <p:nvSpPr>
          <p:cNvPr id="5" name="Rectangle 21">
            <a:extLst>
              <a:ext uri="{FF2B5EF4-FFF2-40B4-BE49-F238E27FC236}">
                <a16:creationId xmlns:a16="http://schemas.microsoft.com/office/drawing/2014/main" id="{7CCE33B3-6377-679B-4CFF-8EAFB621960E}"/>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Pascal Waldschmidt</a:t>
            </a:r>
            <a:endParaRPr lang="en-DE" sz="1400">
              <a:latin typeface="Arial" panose="020B0604020202020204" pitchFamily="34" charset="0"/>
              <a:cs typeface="Arial" panose="020B0604020202020204" pitchFamily="34" charset="0"/>
            </a:endParaRPr>
          </a:p>
        </p:txBody>
      </p:sp>
      <p:pic>
        <p:nvPicPr>
          <p:cNvPr id="8" name="Grafik 7">
            <a:extLst>
              <a:ext uri="{FF2B5EF4-FFF2-40B4-BE49-F238E27FC236}">
                <a16:creationId xmlns:a16="http://schemas.microsoft.com/office/drawing/2014/main" id="{DC0BD84F-B296-52F3-260D-DE6FC047C2BA}"/>
              </a:ext>
            </a:extLst>
          </p:cNvPr>
          <p:cNvPicPr>
            <a:picLocks noChangeAspect="1"/>
          </p:cNvPicPr>
          <p:nvPr/>
        </p:nvPicPr>
        <p:blipFill rotWithShape="1">
          <a:blip r:embed="rId3">
            <a:extLst>
              <a:ext uri="{28A0092B-C50C-407E-A947-70E740481C1C}">
                <a14:useLocalDpi xmlns:a14="http://schemas.microsoft.com/office/drawing/2010/main" val="0"/>
              </a:ext>
            </a:extLst>
          </a:blip>
          <a:srcRect l="356" r="70580" b="52437"/>
          <a:stretch/>
        </p:blipFill>
        <p:spPr>
          <a:xfrm>
            <a:off x="6812321" y="1520932"/>
            <a:ext cx="3970356" cy="3629565"/>
          </a:xfrm>
          <a:prstGeom prst="rect">
            <a:avLst/>
          </a:prstGeom>
        </p:spPr>
      </p:pic>
      <p:sp>
        <p:nvSpPr>
          <p:cNvPr id="4" name="Rechteck 3">
            <a:extLst>
              <a:ext uri="{FF2B5EF4-FFF2-40B4-BE49-F238E27FC236}">
                <a16:creationId xmlns:a16="http://schemas.microsoft.com/office/drawing/2014/main" id="{F29C8CE9-F019-1F47-D851-C88469662809}"/>
              </a:ext>
            </a:extLst>
          </p:cNvPr>
          <p:cNvSpPr/>
          <p:nvPr/>
        </p:nvSpPr>
        <p:spPr>
          <a:xfrm>
            <a:off x="7625071" y="1865015"/>
            <a:ext cx="1048149" cy="298764"/>
          </a:xfrm>
          <a:prstGeom prst="rect">
            <a:avLst/>
          </a:prstGeom>
          <a:noFill/>
          <a:ln w="38100">
            <a:solidFill>
              <a:srgbClr val="80BA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 name="Grafik 8" descr="Cursor mit einfarbiger Füllung">
            <a:extLst>
              <a:ext uri="{FF2B5EF4-FFF2-40B4-BE49-F238E27FC236}">
                <a16:creationId xmlns:a16="http://schemas.microsoft.com/office/drawing/2014/main" id="{7F8320BD-BD32-4C99-DC16-32D6D9DE7E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7258108" y="1947386"/>
            <a:ext cx="733926" cy="733926"/>
          </a:xfrm>
          <a:prstGeom prst="rect">
            <a:avLst/>
          </a:prstGeom>
        </p:spPr>
      </p:pic>
      <p:sp>
        <p:nvSpPr>
          <p:cNvPr id="6" name="Inhaltsplatzhalter 5">
            <a:extLst>
              <a:ext uri="{FF2B5EF4-FFF2-40B4-BE49-F238E27FC236}">
                <a16:creationId xmlns:a16="http://schemas.microsoft.com/office/drawing/2014/main" id="{CD9ECD09-6D96-27C6-BF8E-78180CDBEC8B}"/>
              </a:ext>
            </a:extLst>
          </p:cNvPr>
          <p:cNvSpPr>
            <a:spLocks noGrp="1"/>
          </p:cNvSpPr>
          <p:nvPr>
            <p:ph idx="1"/>
          </p:nvPr>
        </p:nvSpPr>
        <p:spPr>
          <a:xfrm>
            <a:off x="432000" y="1620001"/>
            <a:ext cx="4342131" cy="4525963"/>
          </a:xfrm>
        </p:spPr>
        <p:txBody>
          <a:bodyPr/>
          <a:lstStyle/>
          <a:p>
            <a:r>
              <a:rPr lang="de-DE"/>
              <a:t>Klick erzeugt Kommando</a:t>
            </a:r>
          </a:p>
          <a:p>
            <a:pPr lvl="1"/>
            <a:r>
              <a:rPr lang="de-DE"/>
              <a:t>Jeder Button hat andere Kommandos hinterlegt</a:t>
            </a:r>
          </a:p>
          <a:p>
            <a:endParaRPr lang="de-DE"/>
          </a:p>
        </p:txBody>
      </p:sp>
      <p:pic>
        <p:nvPicPr>
          <p:cNvPr id="12" name="Grafik 11" descr="Cursor mit einfarbiger Füllung">
            <a:extLst>
              <a:ext uri="{FF2B5EF4-FFF2-40B4-BE49-F238E27FC236}">
                <a16:creationId xmlns:a16="http://schemas.microsoft.com/office/drawing/2014/main" id="{6C6291FE-80C0-3371-6D2E-698E6E3CBF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034000" y="5533200"/>
            <a:ext cx="856800" cy="856800"/>
          </a:xfrm>
          <a:prstGeom prst="rect">
            <a:avLst/>
          </a:prstGeom>
        </p:spPr>
      </p:pic>
      <p:sp>
        <p:nvSpPr>
          <p:cNvPr id="16" name="Freeform 13">
            <a:extLst>
              <a:ext uri="{FF2B5EF4-FFF2-40B4-BE49-F238E27FC236}">
                <a16:creationId xmlns:a16="http://schemas.microsoft.com/office/drawing/2014/main" id="{DE40C2DC-A9FE-C9C9-47C8-0DAD82C43E3F}"/>
              </a:ext>
            </a:extLst>
          </p:cNvPr>
          <p:cNvSpPr/>
          <p:nvPr/>
        </p:nvSpPr>
        <p:spPr>
          <a:xfrm>
            <a:off x="4169549" y="3042186"/>
            <a:ext cx="1428496" cy="1061340"/>
          </a:xfrm>
          <a:custGeom>
            <a:avLst/>
            <a:gdLst>
              <a:gd name="connsiteX0" fmla="*/ 0 w 1428496"/>
              <a:gd name="connsiteY0" fmla="*/ 176894 h 1061340"/>
              <a:gd name="connsiteX1" fmla="*/ 176894 w 1428496"/>
              <a:gd name="connsiteY1" fmla="*/ 0 h 1061340"/>
              <a:gd name="connsiteX2" fmla="*/ 1251602 w 1428496"/>
              <a:gd name="connsiteY2" fmla="*/ 0 h 1061340"/>
              <a:gd name="connsiteX3" fmla="*/ 1428496 w 1428496"/>
              <a:gd name="connsiteY3" fmla="*/ 176894 h 1061340"/>
              <a:gd name="connsiteX4" fmla="*/ 1428496 w 1428496"/>
              <a:gd name="connsiteY4" fmla="*/ 884446 h 1061340"/>
              <a:gd name="connsiteX5" fmla="*/ 1251602 w 1428496"/>
              <a:gd name="connsiteY5" fmla="*/ 1061340 h 1061340"/>
              <a:gd name="connsiteX6" fmla="*/ 176894 w 1428496"/>
              <a:gd name="connsiteY6" fmla="*/ 1061340 h 1061340"/>
              <a:gd name="connsiteX7" fmla="*/ 0 w 1428496"/>
              <a:gd name="connsiteY7" fmla="*/ 884446 h 1061340"/>
              <a:gd name="connsiteX8" fmla="*/ 0 w 1428496"/>
              <a:gd name="connsiteY8" fmla="*/ 176894 h 106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8496" h="1061340">
                <a:moveTo>
                  <a:pt x="0" y="176894"/>
                </a:moveTo>
                <a:cubicBezTo>
                  <a:pt x="0" y="79198"/>
                  <a:pt x="79198" y="0"/>
                  <a:pt x="176894" y="0"/>
                </a:cubicBezTo>
                <a:lnTo>
                  <a:pt x="1251602" y="0"/>
                </a:lnTo>
                <a:cubicBezTo>
                  <a:pt x="1349298" y="0"/>
                  <a:pt x="1428496" y="79198"/>
                  <a:pt x="1428496" y="176894"/>
                </a:cubicBezTo>
                <a:lnTo>
                  <a:pt x="1428496" y="884446"/>
                </a:lnTo>
                <a:cubicBezTo>
                  <a:pt x="1428496" y="982142"/>
                  <a:pt x="1349298" y="1061340"/>
                  <a:pt x="1251602" y="1061340"/>
                </a:cubicBezTo>
                <a:lnTo>
                  <a:pt x="176894" y="1061340"/>
                </a:lnTo>
                <a:cubicBezTo>
                  <a:pt x="79198" y="1061340"/>
                  <a:pt x="0" y="982142"/>
                  <a:pt x="0" y="884446"/>
                </a:cubicBezTo>
                <a:lnTo>
                  <a:pt x="0" y="176894"/>
                </a:lnTo>
                <a:close/>
              </a:path>
            </a:pathLst>
          </a:custGeom>
          <a:solidFill>
            <a:schemeClr val="accent6"/>
          </a:solidFill>
          <a:ln>
            <a:solidFill>
              <a:schemeClr val="accent6">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GB" sz="2000"/>
              <a:t>Server</a:t>
            </a:r>
          </a:p>
        </p:txBody>
      </p:sp>
      <p:sp>
        <p:nvSpPr>
          <p:cNvPr id="17" name="Rounded Rectangle 7">
            <a:extLst>
              <a:ext uri="{FF2B5EF4-FFF2-40B4-BE49-F238E27FC236}">
                <a16:creationId xmlns:a16="http://schemas.microsoft.com/office/drawing/2014/main" id="{44BE5338-9309-CD35-DA79-791F023C0E64}"/>
              </a:ext>
            </a:extLst>
          </p:cNvPr>
          <p:cNvSpPr/>
          <p:nvPr/>
        </p:nvSpPr>
        <p:spPr>
          <a:xfrm>
            <a:off x="686742" y="3300316"/>
            <a:ext cx="1656184" cy="574676"/>
          </a:xfrm>
          <a:prstGeom prst="roundRect">
            <a:avLst/>
          </a:prstGeom>
          <a:solidFill>
            <a:srgbClr val="80BA24"/>
          </a:solid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de-DE" sz="2000"/>
              <a:t>Webseite</a:t>
            </a:r>
            <a:endParaRPr lang="en-DE" sz="2000"/>
          </a:p>
        </p:txBody>
      </p:sp>
      <p:sp>
        <p:nvSpPr>
          <p:cNvPr id="18" name="Circular Arrow 51">
            <a:extLst>
              <a:ext uri="{FF2B5EF4-FFF2-40B4-BE49-F238E27FC236}">
                <a16:creationId xmlns:a16="http://schemas.microsoft.com/office/drawing/2014/main" id="{1BE334DA-5CD5-DAB3-4584-7F673A02DA3A}"/>
              </a:ext>
            </a:extLst>
          </p:cNvPr>
          <p:cNvSpPr/>
          <p:nvPr/>
        </p:nvSpPr>
        <p:spPr>
          <a:xfrm rot="901353">
            <a:off x="2324580" y="2927379"/>
            <a:ext cx="1940915" cy="1290953"/>
          </a:xfrm>
          <a:prstGeom prst="circularArrow">
            <a:avLst>
              <a:gd name="adj1" fmla="val 6427"/>
              <a:gd name="adj2" fmla="val 1175244"/>
              <a:gd name="adj3" fmla="val 18365826"/>
              <a:gd name="adj4" fmla="val 11435212"/>
              <a:gd name="adj5" fmla="val 12500"/>
            </a:avLst>
          </a:prstGeom>
          <a:solidFill>
            <a:srgbClr val="92D050"/>
          </a:solid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lang="en-DE" sz="2000"/>
          </a:p>
        </p:txBody>
      </p:sp>
      <p:sp>
        <p:nvSpPr>
          <p:cNvPr id="20" name="Textfeld 19">
            <a:extLst>
              <a:ext uri="{FF2B5EF4-FFF2-40B4-BE49-F238E27FC236}">
                <a16:creationId xmlns:a16="http://schemas.microsoft.com/office/drawing/2014/main" id="{AF3F8600-9D00-C3B6-F2AB-3B2752058540}"/>
              </a:ext>
            </a:extLst>
          </p:cNvPr>
          <p:cNvSpPr txBox="1"/>
          <p:nvPr/>
        </p:nvSpPr>
        <p:spPr>
          <a:xfrm>
            <a:off x="3685097" y="2708616"/>
            <a:ext cx="734754" cy="369332"/>
          </a:xfrm>
          <a:prstGeom prst="rect">
            <a:avLst/>
          </a:prstGeom>
          <a:noFill/>
        </p:spPr>
        <p:txBody>
          <a:bodyPr wrap="square" rtlCol="0">
            <a:spAutoFit/>
          </a:bodyPr>
          <a:lstStyle/>
          <a:p>
            <a:pPr algn="ctr"/>
            <a:r>
              <a:rPr lang="de-DE">
                <a:solidFill>
                  <a:srgbClr val="4A5C66"/>
                </a:solidFill>
                <a:latin typeface="Arial" pitchFamily="34" charset="0"/>
                <a:ea typeface="MS PGothic" pitchFamily="34" charset="-128"/>
                <a:cs typeface="Arial" pitchFamily="34" charset="0"/>
              </a:rPr>
              <a:t>URL</a:t>
            </a:r>
          </a:p>
        </p:txBody>
      </p:sp>
      <p:sp>
        <p:nvSpPr>
          <p:cNvPr id="21" name="Rechteck 20">
            <a:extLst>
              <a:ext uri="{FF2B5EF4-FFF2-40B4-BE49-F238E27FC236}">
                <a16:creationId xmlns:a16="http://schemas.microsoft.com/office/drawing/2014/main" id="{147D612F-A311-3E82-2670-A37F222012E3}"/>
              </a:ext>
            </a:extLst>
          </p:cNvPr>
          <p:cNvSpPr/>
          <p:nvPr/>
        </p:nvSpPr>
        <p:spPr>
          <a:xfrm>
            <a:off x="1493229" y="2824333"/>
            <a:ext cx="1124510" cy="38013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de-DE" err="1"/>
              <a:t>command</a:t>
            </a:r>
            <a:endParaRPr lang="de-DE"/>
          </a:p>
        </p:txBody>
      </p:sp>
    </p:spTree>
    <p:extLst>
      <p:ext uri="{BB962C8B-B14F-4D97-AF65-F5344CB8AC3E}">
        <p14:creationId xmlns:p14="http://schemas.microsoft.com/office/powerpoint/2010/main" val="12448144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build="p"/>
      <p:bldP spid="16" grpId="0" animBg="1"/>
      <p:bldP spid="17" grpId="0" animBg="1"/>
      <p:bldP spid="18" grpId="0" animBg="1"/>
      <p:bldP spid="20" grpId="0"/>
      <p:bldP spid="2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sz="2400"/>
              <a:t>Kommandostruktur</a:t>
            </a:r>
            <a:endParaRPr lang="de-DE"/>
          </a:p>
        </p:txBody>
      </p:sp>
      <p:sp>
        <p:nvSpPr>
          <p:cNvPr id="11" name="Inhaltsplatzhalter 10">
            <a:extLst>
              <a:ext uri="{FF2B5EF4-FFF2-40B4-BE49-F238E27FC236}">
                <a16:creationId xmlns:a16="http://schemas.microsoft.com/office/drawing/2014/main" id="{2757DC66-6517-9D47-0BA6-A26F69947AF9}"/>
              </a:ext>
            </a:extLst>
          </p:cNvPr>
          <p:cNvSpPr>
            <a:spLocks noGrp="1"/>
          </p:cNvSpPr>
          <p:nvPr>
            <p:ph sz="half" idx="1"/>
          </p:nvPr>
        </p:nvSpPr>
        <p:spPr/>
        <p:txBody>
          <a:bodyPr/>
          <a:lstStyle/>
          <a:p>
            <a:pPr marL="0" indent="0">
              <a:buNone/>
            </a:pPr>
            <a:endParaRPr lang="de-DE"/>
          </a:p>
          <a:p>
            <a:pPr marL="0" indent="0">
              <a:buNone/>
            </a:pPr>
            <a:endParaRPr lang="de-DE"/>
          </a:p>
          <a:p>
            <a:pPr marL="0" indent="0">
              <a:buNone/>
            </a:pPr>
            <a:endParaRPr lang="de-DE"/>
          </a:p>
        </p:txBody>
      </p:sp>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0"/>
          </p:nvPr>
        </p:nvSpPr>
        <p:spPr/>
        <p:txBody>
          <a:bodyPr/>
          <a:lstStyle/>
          <a:p>
            <a:pPr>
              <a:defRPr/>
            </a:pPr>
            <a:fld id="{B5BCC05E-6BB9-F44C-AA5C-18037A9C729E}" type="slidenum">
              <a:rPr lang="de-DE" altLang="de-DE" smtClean="0"/>
              <a:pPr>
                <a:defRPr/>
              </a:pPr>
              <a:t>54</a:t>
            </a:fld>
            <a:endParaRPr lang="de-DE" altLang="de-DE"/>
          </a:p>
        </p:txBody>
      </p:sp>
      <p:pic>
        <p:nvPicPr>
          <p:cNvPr id="4" name="Graphic 38" descr="Transfer with solid fill">
            <a:extLst>
              <a:ext uri="{FF2B5EF4-FFF2-40B4-BE49-F238E27FC236}">
                <a16:creationId xmlns:a16="http://schemas.microsoft.com/office/drawing/2014/main" id="{376BAECE-081E-65E1-2183-5483C84372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36560" y="5777999"/>
            <a:ext cx="637117" cy="637117"/>
          </a:xfrm>
          <a:prstGeom prst="rect">
            <a:avLst/>
          </a:prstGeom>
        </p:spPr>
      </p:pic>
      <p:pic>
        <p:nvPicPr>
          <p:cNvPr id="5" name="Graphic 40" descr="Tick with solid fill">
            <a:extLst>
              <a:ext uri="{FF2B5EF4-FFF2-40B4-BE49-F238E27FC236}">
                <a16:creationId xmlns:a16="http://schemas.microsoft.com/office/drawing/2014/main" id="{8ED82E1A-70B7-599B-3E88-944180F862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68054" y="5549395"/>
            <a:ext cx="457208" cy="457208"/>
          </a:xfrm>
          <a:prstGeom prst="rect">
            <a:avLst/>
          </a:prstGeom>
        </p:spPr>
      </p:pic>
      <p:sp>
        <p:nvSpPr>
          <p:cNvPr id="13" name="Rectangle 21">
            <a:extLst>
              <a:ext uri="{FF2B5EF4-FFF2-40B4-BE49-F238E27FC236}">
                <a16:creationId xmlns:a16="http://schemas.microsoft.com/office/drawing/2014/main" id="{ED5846C5-80F8-1801-0C49-201132B6FDF0}"/>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Pascal Waldschmidt</a:t>
            </a:r>
            <a:endParaRPr lang="en-DE" sz="1400">
              <a:latin typeface="Arial" panose="020B0604020202020204" pitchFamily="34" charset="0"/>
              <a:cs typeface="Arial" panose="020B0604020202020204" pitchFamily="34" charset="0"/>
            </a:endParaRPr>
          </a:p>
        </p:txBody>
      </p:sp>
      <p:sp>
        <p:nvSpPr>
          <p:cNvPr id="6" name="Inhaltsplatzhalter 1">
            <a:extLst>
              <a:ext uri="{FF2B5EF4-FFF2-40B4-BE49-F238E27FC236}">
                <a16:creationId xmlns:a16="http://schemas.microsoft.com/office/drawing/2014/main" id="{E8B02B57-3A88-8D46-036E-7DBC2482570B}"/>
              </a:ext>
            </a:extLst>
          </p:cNvPr>
          <p:cNvSpPr txBox="1">
            <a:spLocks/>
          </p:cNvSpPr>
          <p:nvPr/>
        </p:nvSpPr>
        <p:spPr bwMode="auto">
          <a:xfrm>
            <a:off x="431999" y="1656000"/>
            <a:ext cx="8222474" cy="3990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marL="285750" indent="-285750" algn="l" rtl="0" eaLnBrk="1" fontAlgn="base" hangingPunct="1">
              <a:spcBef>
                <a:spcPct val="20000"/>
              </a:spcBef>
              <a:spcAft>
                <a:spcPct val="0"/>
              </a:spcAft>
              <a:buClr>
                <a:srgbClr val="80BA24"/>
              </a:buClr>
              <a:buSzPct val="106000"/>
              <a:buFont typeface="Wingdings" pitchFamily="2" charset="2"/>
              <a:buChar char="§"/>
              <a:defRPr sz="1800" kern="1200">
                <a:solidFill>
                  <a:srgbClr val="4A5C66"/>
                </a:solidFill>
                <a:latin typeface="Arial" pitchFamily="34" charset="0"/>
                <a:ea typeface="MS PGothic" pitchFamily="34" charset="-128"/>
                <a:cs typeface="Arial" pitchFamily="34" charset="0"/>
              </a:defRPr>
            </a:lvl1pPr>
            <a:lvl2pPr marL="552450" indent="-285750" algn="l" rtl="0" eaLnBrk="1" fontAlgn="base" hangingPunct="1">
              <a:spcBef>
                <a:spcPct val="20000"/>
              </a:spcBef>
              <a:spcAft>
                <a:spcPct val="0"/>
              </a:spcAft>
              <a:buClr>
                <a:srgbClr val="80BA24"/>
              </a:buClr>
              <a:buSzPct val="90000"/>
              <a:buFont typeface="Wingdings" pitchFamily="2" charset="2"/>
              <a:buChar char="§"/>
              <a:defRPr sz="1800" kern="1200">
                <a:solidFill>
                  <a:srgbClr val="4A5C66"/>
                </a:solidFill>
                <a:latin typeface="Arial" pitchFamily="34" charset="0"/>
                <a:ea typeface="Arial" charset="0"/>
                <a:cs typeface="Arial" pitchFamily="34" charset="0"/>
              </a:defRPr>
            </a:lvl2pPr>
            <a:lvl3pPr marL="828675" indent="-285750" algn="l" rtl="0" eaLnBrk="1" fontAlgn="base" hangingPunct="1">
              <a:spcBef>
                <a:spcPct val="20000"/>
              </a:spcBef>
              <a:spcAft>
                <a:spcPct val="0"/>
              </a:spcAft>
              <a:buClr>
                <a:srgbClr val="80BA24"/>
              </a:buClr>
              <a:buSzPct val="80000"/>
              <a:buFont typeface="Wingdings" pitchFamily="2" charset="2"/>
              <a:buChar char="§"/>
              <a:defRPr sz="1800" kern="1200">
                <a:solidFill>
                  <a:srgbClr val="4A5C66"/>
                </a:solidFill>
                <a:latin typeface="Arial" pitchFamily="34" charset="0"/>
                <a:ea typeface="Arial" charset="0"/>
                <a:cs typeface="Arial" pitchFamily="34" charset="0"/>
              </a:defRPr>
            </a:lvl3pPr>
            <a:lvl4pPr marL="1095375" indent="-285750" algn="l" rtl="0" eaLnBrk="1" fontAlgn="base" hangingPunct="1">
              <a:spcBef>
                <a:spcPct val="20000"/>
              </a:spcBef>
              <a:spcAft>
                <a:spcPct val="0"/>
              </a:spcAft>
              <a:buClr>
                <a:srgbClr val="80BA24"/>
              </a:buClr>
              <a:buSzPct val="80000"/>
              <a:buFont typeface="Wingdings" pitchFamily="2" charset="2"/>
              <a:buChar char="§"/>
              <a:defRPr sz="1800" kern="1200">
                <a:solidFill>
                  <a:srgbClr val="4A5C66"/>
                </a:solidFill>
                <a:latin typeface="Arial" pitchFamily="34" charset="0"/>
                <a:ea typeface="Arial" charset="0"/>
                <a:cs typeface="Arial" pitchFamily="34" charset="0"/>
              </a:defRPr>
            </a:lvl4pPr>
            <a:lvl5pPr marL="1362075" indent="-285750" algn="l" rtl="0" eaLnBrk="1" fontAlgn="base" hangingPunct="1">
              <a:spcBef>
                <a:spcPct val="20000"/>
              </a:spcBef>
              <a:spcAft>
                <a:spcPct val="0"/>
              </a:spcAft>
              <a:buClr>
                <a:srgbClr val="80BA24"/>
              </a:buClr>
              <a:buSzPct val="80000"/>
              <a:buFont typeface="Wingdings" pitchFamily="2" charset="2"/>
              <a:buChar char="§"/>
              <a:defRPr sz="1800" kern="1200">
                <a:solidFill>
                  <a:srgbClr val="4A5C66"/>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de-DE" sz="2000"/>
              <a:t>JSON-Format</a:t>
            </a:r>
          </a:p>
          <a:p>
            <a:pPr lvl="1"/>
            <a:r>
              <a:rPr lang="de-DE"/>
              <a:t>Zugriffszeit von O(1) mit Python </a:t>
            </a:r>
            <a:r>
              <a:rPr lang="de-DE" err="1"/>
              <a:t>Dictionaries</a:t>
            </a:r>
            <a:endParaRPr lang="de-DE"/>
          </a:p>
          <a:p>
            <a:pPr marL="0" indent="0">
              <a:buNone/>
            </a:pPr>
            <a:endParaRPr lang="de-DE" sz="2000"/>
          </a:p>
          <a:p>
            <a:r>
              <a:rPr lang="de-DE" sz="2000"/>
              <a:t>Kommando</a:t>
            </a:r>
          </a:p>
          <a:p>
            <a:pPr lvl="1"/>
            <a:r>
              <a:rPr lang="de-DE" err="1">
                <a:solidFill>
                  <a:srgbClr val="0070C0"/>
                </a:solidFill>
              </a:rPr>
              <a:t>command</a:t>
            </a:r>
            <a:r>
              <a:rPr lang="de-DE"/>
              <a:t>: </a:t>
            </a:r>
            <a:r>
              <a:rPr lang="de-DE" err="1"/>
              <a:t>str</a:t>
            </a:r>
            <a:r>
              <a:rPr lang="de-DE"/>
              <a:t>	=&gt; an welches interne System</a:t>
            </a:r>
          </a:p>
          <a:p>
            <a:pPr lvl="1"/>
            <a:r>
              <a:rPr lang="de-DE" err="1">
                <a:solidFill>
                  <a:schemeClr val="accent3">
                    <a:lumMod val="75000"/>
                  </a:schemeClr>
                </a:solidFill>
              </a:rPr>
              <a:t>command_key</a:t>
            </a:r>
            <a:r>
              <a:rPr lang="de-DE"/>
              <a:t>: </a:t>
            </a:r>
            <a:r>
              <a:rPr lang="de-DE" err="1"/>
              <a:t>str</a:t>
            </a:r>
            <a:r>
              <a:rPr lang="de-DE"/>
              <a:t>	=&gt; welche Aufgabe</a:t>
            </a:r>
          </a:p>
          <a:p>
            <a:pPr lvl="1"/>
            <a:r>
              <a:rPr lang="de-DE" err="1">
                <a:solidFill>
                  <a:srgbClr val="993300"/>
                </a:solidFill>
              </a:rPr>
              <a:t>data</a:t>
            </a:r>
            <a:r>
              <a:rPr lang="de-DE"/>
              <a:t>: </a:t>
            </a:r>
            <a:r>
              <a:rPr lang="de-DE" err="1"/>
              <a:t>dict</a:t>
            </a:r>
            <a:r>
              <a:rPr lang="de-DE"/>
              <a:t>		=&gt; zusätzliche Informationen (Key-Value-Paare)</a:t>
            </a:r>
          </a:p>
          <a:p>
            <a:endParaRPr lang="de-DE"/>
          </a:p>
        </p:txBody>
      </p:sp>
    </p:spTree>
    <p:extLst>
      <p:ext uri="{BB962C8B-B14F-4D97-AF65-F5344CB8AC3E}">
        <p14:creationId xmlns:p14="http://schemas.microsoft.com/office/powerpoint/2010/main" val="3849352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sz="2400"/>
              <a:t>Kommandostruktur – </a:t>
            </a:r>
            <a:r>
              <a:rPr lang="de-DE" sz="2400">
                <a:solidFill>
                  <a:srgbClr val="0070C0"/>
                </a:solidFill>
              </a:rPr>
              <a:t>Lobby</a:t>
            </a:r>
            <a:endParaRPr lang="de-DE">
              <a:solidFill>
                <a:srgbClr val="0070C0"/>
              </a:solidFill>
            </a:endParaRPr>
          </a:p>
        </p:txBody>
      </p:sp>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0"/>
          </p:nvPr>
        </p:nvSpPr>
        <p:spPr/>
        <p:txBody>
          <a:bodyPr/>
          <a:lstStyle/>
          <a:p>
            <a:pPr>
              <a:defRPr/>
            </a:pPr>
            <a:fld id="{B5BCC05E-6BB9-F44C-AA5C-18037A9C729E}" type="slidenum">
              <a:rPr lang="de-DE" altLang="de-DE" smtClean="0"/>
              <a:pPr>
                <a:defRPr/>
              </a:pPr>
              <a:t>55</a:t>
            </a:fld>
            <a:endParaRPr lang="de-DE" altLang="de-DE"/>
          </a:p>
        </p:txBody>
      </p:sp>
      <p:grpSp>
        <p:nvGrpSpPr>
          <p:cNvPr id="9" name="Group 47">
            <a:extLst>
              <a:ext uri="{FF2B5EF4-FFF2-40B4-BE49-F238E27FC236}">
                <a16:creationId xmlns:a16="http://schemas.microsoft.com/office/drawing/2014/main" id="{644570C5-8D3E-E8C9-BB36-DEDD7AF2BE64}"/>
              </a:ext>
            </a:extLst>
          </p:cNvPr>
          <p:cNvGrpSpPr/>
          <p:nvPr/>
        </p:nvGrpSpPr>
        <p:grpSpPr>
          <a:xfrm>
            <a:off x="3256817" y="1876009"/>
            <a:ext cx="2592289" cy="592750"/>
            <a:chOff x="525970" y="2133292"/>
            <a:chExt cx="2499098" cy="592750"/>
          </a:xfrm>
        </p:grpSpPr>
        <p:sp>
          <p:nvSpPr>
            <p:cNvPr id="10" name="Display 4">
              <a:extLst>
                <a:ext uri="{FF2B5EF4-FFF2-40B4-BE49-F238E27FC236}">
                  <a16:creationId xmlns:a16="http://schemas.microsoft.com/office/drawing/2014/main" id="{53DB6B43-94DE-1091-8C1B-50CBFD4D0913}"/>
                </a:ext>
              </a:extLst>
            </p:cNvPr>
            <p:cNvSpPr/>
            <p:nvPr/>
          </p:nvSpPr>
          <p:spPr>
            <a:xfrm>
              <a:off x="822344" y="2133292"/>
              <a:ext cx="2202724" cy="592750"/>
            </a:xfrm>
            <a:prstGeom prst="flowChartDisplay">
              <a:avLst/>
            </a:prstGeom>
            <a:solidFill>
              <a:srgbClr val="61D5F6"/>
            </a:solidFill>
            <a:ln>
              <a:solidFill>
                <a:schemeClr val="tx2">
                  <a:lumMod val="60000"/>
                  <a:lumOff val="40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44000" tIns="76201" rIns="0" bIns="76201" numCol="1" spcCol="1270" anchor="ctr" anchorCtr="0">
              <a:noAutofit/>
            </a:bodyPr>
            <a:lstStyle/>
            <a:p>
              <a:pPr marL="0" lvl="0" indent="0" algn="l" defTabSz="889000">
                <a:lnSpc>
                  <a:spcPct val="90000"/>
                </a:lnSpc>
                <a:spcBef>
                  <a:spcPct val="0"/>
                </a:spcBef>
                <a:spcAft>
                  <a:spcPct val="35000"/>
                </a:spcAft>
                <a:buNone/>
              </a:pPr>
              <a:r>
                <a:rPr lang="en-GB" sz="2000" err="1"/>
                <a:t>Betreten</a:t>
              </a:r>
              <a:endParaRPr lang="en-GB" sz="2000" kern="1200"/>
            </a:p>
          </p:txBody>
        </p:sp>
        <p:sp>
          <p:nvSpPr>
            <p:cNvPr id="12" name="Oval 7">
              <a:extLst>
                <a:ext uri="{FF2B5EF4-FFF2-40B4-BE49-F238E27FC236}">
                  <a16:creationId xmlns:a16="http://schemas.microsoft.com/office/drawing/2014/main" id="{3617F3DC-10E8-E92E-2900-2D382AF9CDA0}"/>
                </a:ext>
              </a:extLst>
            </p:cNvPr>
            <p:cNvSpPr/>
            <p:nvPr/>
          </p:nvSpPr>
          <p:spPr>
            <a:xfrm>
              <a:off x="525970" y="2133293"/>
              <a:ext cx="592748" cy="592748"/>
            </a:xfrm>
            <a:prstGeom prst="ellipse">
              <a:avLst/>
            </a:prstGeom>
            <a:solidFill>
              <a:srgbClr val="80BA24"/>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de-DE"/>
            </a:p>
          </p:txBody>
        </p:sp>
        <p:pic>
          <p:nvPicPr>
            <p:cNvPr id="14" name="Graphic 38" descr="Back with solid fill">
              <a:extLst>
                <a:ext uri="{FF2B5EF4-FFF2-40B4-BE49-F238E27FC236}">
                  <a16:creationId xmlns:a16="http://schemas.microsoft.com/office/drawing/2014/main" id="{F82B3139-85CE-AC75-715A-9DFF6D0B8F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598176" y="2188466"/>
              <a:ext cx="448336" cy="448336"/>
            </a:xfrm>
            <a:prstGeom prst="rect">
              <a:avLst/>
            </a:prstGeom>
          </p:spPr>
        </p:pic>
      </p:grpSp>
      <p:grpSp>
        <p:nvGrpSpPr>
          <p:cNvPr id="15" name="Group 47">
            <a:extLst>
              <a:ext uri="{FF2B5EF4-FFF2-40B4-BE49-F238E27FC236}">
                <a16:creationId xmlns:a16="http://schemas.microsoft.com/office/drawing/2014/main" id="{3808BAF8-689F-C5B9-7C85-B1E47D5AFC6F}"/>
              </a:ext>
            </a:extLst>
          </p:cNvPr>
          <p:cNvGrpSpPr/>
          <p:nvPr/>
        </p:nvGrpSpPr>
        <p:grpSpPr>
          <a:xfrm>
            <a:off x="357102" y="1893042"/>
            <a:ext cx="2592289" cy="592750"/>
            <a:chOff x="525970" y="2133292"/>
            <a:chExt cx="2499098" cy="592750"/>
          </a:xfrm>
        </p:grpSpPr>
        <p:sp>
          <p:nvSpPr>
            <p:cNvPr id="16" name="Display 4">
              <a:extLst>
                <a:ext uri="{FF2B5EF4-FFF2-40B4-BE49-F238E27FC236}">
                  <a16:creationId xmlns:a16="http://schemas.microsoft.com/office/drawing/2014/main" id="{1493BF0E-44F6-BC86-78BB-4C90B5499745}"/>
                </a:ext>
              </a:extLst>
            </p:cNvPr>
            <p:cNvSpPr/>
            <p:nvPr/>
          </p:nvSpPr>
          <p:spPr>
            <a:xfrm>
              <a:off x="822344" y="2133292"/>
              <a:ext cx="2202724" cy="592750"/>
            </a:xfrm>
            <a:prstGeom prst="flowChartDisplay">
              <a:avLst/>
            </a:prstGeom>
            <a:solidFill>
              <a:srgbClr val="61D5F6"/>
            </a:solidFill>
            <a:ln>
              <a:solidFill>
                <a:schemeClr val="tx2">
                  <a:lumMod val="60000"/>
                  <a:lumOff val="40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44000" tIns="76201" rIns="0" bIns="76201" numCol="1" spcCol="1270" anchor="ctr" anchorCtr="0">
              <a:noAutofit/>
            </a:bodyPr>
            <a:lstStyle/>
            <a:p>
              <a:pPr marL="0" lvl="0" indent="0" algn="l" defTabSz="889000">
                <a:lnSpc>
                  <a:spcPct val="90000"/>
                </a:lnSpc>
                <a:spcBef>
                  <a:spcPct val="0"/>
                </a:spcBef>
                <a:spcAft>
                  <a:spcPct val="35000"/>
                </a:spcAft>
                <a:buNone/>
              </a:pPr>
              <a:r>
                <a:rPr lang="en-GB" sz="2000" err="1"/>
                <a:t>Erstellen</a:t>
              </a:r>
              <a:endParaRPr lang="en-GB" sz="2000" kern="1200" err="1"/>
            </a:p>
          </p:txBody>
        </p:sp>
        <p:sp>
          <p:nvSpPr>
            <p:cNvPr id="17" name="Oval 7">
              <a:extLst>
                <a:ext uri="{FF2B5EF4-FFF2-40B4-BE49-F238E27FC236}">
                  <a16:creationId xmlns:a16="http://schemas.microsoft.com/office/drawing/2014/main" id="{404B1EF7-FAEB-8058-537F-4A69D8B58C6A}"/>
                </a:ext>
              </a:extLst>
            </p:cNvPr>
            <p:cNvSpPr/>
            <p:nvPr/>
          </p:nvSpPr>
          <p:spPr>
            <a:xfrm>
              <a:off x="525970" y="2133293"/>
              <a:ext cx="592748" cy="592748"/>
            </a:xfrm>
            <a:prstGeom prst="ellipse">
              <a:avLst/>
            </a:prstGeom>
            <a:solidFill>
              <a:srgbClr val="80BA24"/>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de-DE"/>
            </a:p>
          </p:txBody>
        </p:sp>
        <p:pic>
          <p:nvPicPr>
            <p:cNvPr id="18" name="Graphic 38" descr="Hinzufügen mit einfarbiger Füllung">
              <a:extLst>
                <a:ext uri="{FF2B5EF4-FFF2-40B4-BE49-F238E27FC236}">
                  <a16:creationId xmlns:a16="http://schemas.microsoft.com/office/drawing/2014/main" id="{84B7BDE0-FFD2-74AE-4389-5A2BF8E493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flipH="1">
              <a:off x="606235" y="2188466"/>
              <a:ext cx="432219" cy="448336"/>
            </a:xfrm>
            <a:prstGeom prst="rect">
              <a:avLst/>
            </a:prstGeom>
          </p:spPr>
        </p:pic>
      </p:grpSp>
      <p:grpSp>
        <p:nvGrpSpPr>
          <p:cNvPr id="20" name="Group 47">
            <a:extLst>
              <a:ext uri="{FF2B5EF4-FFF2-40B4-BE49-F238E27FC236}">
                <a16:creationId xmlns:a16="http://schemas.microsoft.com/office/drawing/2014/main" id="{66132985-BE25-EADE-1E63-EB183E502210}"/>
              </a:ext>
            </a:extLst>
          </p:cNvPr>
          <p:cNvGrpSpPr/>
          <p:nvPr/>
        </p:nvGrpSpPr>
        <p:grpSpPr>
          <a:xfrm>
            <a:off x="6156532" y="1876008"/>
            <a:ext cx="2592289" cy="592750"/>
            <a:chOff x="525970" y="2133292"/>
            <a:chExt cx="2499098" cy="592750"/>
          </a:xfrm>
        </p:grpSpPr>
        <p:sp>
          <p:nvSpPr>
            <p:cNvPr id="21" name="Display 4">
              <a:extLst>
                <a:ext uri="{FF2B5EF4-FFF2-40B4-BE49-F238E27FC236}">
                  <a16:creationId xmlns:a16="http://schemas.microsoft.com/office/drawing/2014/main" id="{DE12AD6F-7F90-F926-BB95-28F734A31F12}"/>
                </a:ext>
              </a:extLst>
            </p:cNvPr>
            <p:cNvSpPr/>
            <p:nvPr/>
          </p:nvSpPr>
          <p:spPr>
            <a:xfrm>
              <a:off x="822344" y="2133292"/>
              <a:ext cx="2202724" cy="592750"/>
            </a:xfrm>
            <a:prstGeom prst="flowChartDisplay">
              <a:avLst/>
            </a:prstGeom>
            <a:solidFill>
              <a:srgbClr val="61D5F6"/>
            </a:solidFill>
            <a:ln>
              <a:solidFill>
                <a:schemeClr val="tx2">
                  <a:lumMod val="60000"/>
                  <a:lumOff val="40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44000" tIns="76201" rIns="0" bIns="76201" numCol="1" spcCol="1270" anchor="ctr" anchorCtr="0">
              <a:noAutofit/>
            </a:bodyPr>
            <a:lstStyle/>
            <a:p>
              <a:pPr marL="0" lvl="0" indent="0" algn="l" defTabSz="889000">
                <a:lnSpc>
                  <a:spcPct val="90000"/>
                </a:lnSpc>
                <a:spcBef>
                  <a:spcPct val="0"/>
                </a:spcBef>
                <a:spcAft>
                  <a:spcPct val="35000"/>
                </a:spcAft>
                <a:buNone/>
              </a:pPr>
              <a:r>
                <a:rPr lang="en-GB" sz="2000" err="1"/>
                <a:t>Tauschen</a:t>
              </a:r>
              <a:endParaRPr lang="en-GB" sz="2000" kern="1200"/>
            </a:p>
          </p:txBody>
        </p:sp>
        <p:sp>
          <p:nvSpPr>
            <p:cNvPr id="22" name="Oval 7">
              <a:extLst>
                <a:ext uri="{FF2B5EF4-FFF2-40B4-BE49-F238E27FC236}">
                  <a16:creationId xmlns:a16="http://schemas.microsoft.com/office/drawing/2014/main" id="{7FDF7015-6302-77A6-403F-96871BC4CAA3}"/>
                </a:ext>
              </a:extLst>
            </p:cNvPr>
            <p:cNvSpPr/>
            <p:nvPr/>
          </p:nvSpPr>
          <p:spPr>
            <a:xfrm>
              <a:off x="525970" y="2133293"/>
              <a:ext cx="592748" cy="592748"/>
            </a:xfrm>
            <a:prstGeom prst="ellipse">
              <a:avLst/>
            </a:prstGeom>
            <a:solidFill>
              <a:srgbClr val="80BA24"/>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de-DE"/>
            </a:p>
          </p:txBody>
        </p:sp>
        <p:pic>
          <p:nvPicPr>
            <p:cNvPr id="23" name="Graphic 38" descr="Sortieren mit einfarbiger Füllung">
              <a:extLst>
                <a:ext uri="{FF2B5EF4-FFF2-40B4-BE49-F238E27FC236}">
                  <a16:creationId xmlns:a16="http://schemas.microsoft.com/office/drawing/2014/main" id="{7ABAD209-87E0-6283-DFA9-6179EC6102C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flipH="1">
              <a:off x="606235" y="2188466"/>
              <a:ext cx="432219" cy="448336"/>
            </a:xfrm>
            <a:prstGeom prst="rect">
              <a:avLst/>
            </a:prstGeom>
          </p:spPr>
        </p:pic>
      </p:grpSp>
      <p:sp>
        <p:nvSpPr>
          <p:cNvPr id="28" name="Rechteck 27">
            <a:extLst>
              <a:ext uri="{FF2B5EF4-FFF2-40B4-BE49-F238E27FC236}">
                <a16:creationId xmlns:a16="http://schemas.microsoft.com/office/drawing/2014/main" id="{2120A0B4-7912-CE3F-7E05-D642DC91960D}"/>
              </a:ext>
            </a:extLst>
          </p:cNvPr>
          <p:cNvSpPr/>
          <p:nvPr/>
        </p:nvSpPr>
        <p:spPr>
          <a:xfrm>
            <a:off x="3256817" y="2616050"/>
            <a:ext cx="2592289" cy="306431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de-DE">
                <a:latin typeface="Consolas" panose="020B0609020204030204" pitchFamily="49" charset="0"/>
              </a:rPr>
              <a:t>{</a:t>
            </a:r>
          </a:p>
          <a:p>
            <a:r>
              <a:rPr lang="de-DE">
                <a:latin typeface="Consolas" panose="020B0609020204030204" pitchFamily="49" charset="0"/>
              </a:rPr>
              <a:t>   “</a:t>
            </a:r>
            <a:r>
              <a:rPr lang="de-DE" err="1">
                <a:latin typeface="Consolas" panose="020B0609020204030204" pitchFamily="49" charset="0"/>
              </a:rPr>
              <a:t>command</a:t>
            </a:r>
            <a:r>
              <a:rPr lang="de-DE">
                <a:latin typeface="Consolas" panose="020B0609020204030204" pitchFamily="49" charset="0"/>
              </a:rPr>
              <a:t>“: </a:t>
            </a:r>
            <a:r>
              <a:rPr lang="de-DE">
                <a:solidFill>
                  <a:srgbClr val="0070C0"/>
                </a:solidFill>
                <a:latin typeface="Consolas" panose="020B0609020204030204" pitchFamily="49" charset="0"/>
              </a:rPr>
              <a:t>“</a:t>
            </a:r>
            <a:r>
              <a:rPr lang="de-DE" err="1">
                <a:solidFill>
                  <a:srgbClr val="0070C0"/>
                </a:solidFill>
                <a:latin typeface="Consolas" panose="020B0609020204030204" pitchFamily="49" charset="0"/>
              </a:rPr>
              <a:t>lobby</a:t>
            </a:r>
            <a:r>
              <a:rPr lang="de-DE">
                <a:solidFill>
                  <a:srgbClr val="0070C0"/>
                </a:solidFill>
                <a:latin typeface="Consolas" panose="020B0609020204030204" pitchFamily="49" charset="0"/>
              </a:rPr>
              <a:t>“</a:t>
            </a:r>
            <a:r>
              <a:rPr lang="de-DE">
                <a:solidFill>
                  <a:schemeClr val="tx1">
                    <a:lumMod val="95000"/>
                    <a:lumOff val="5000"/>
                  </a:schemeClr>
                </a:solidFill>
                <a:latin typeface="Consolas" panose="020B0609020204030204" pitchFamily="49" charset="0"/>
              </a:rPr>
              <a:t>,</a:t>
            </a:r>
            <a:endParaRPr lang="de-DE">
              <a:solidFill>
                <a:srgbClr val="0070C0"/>
              </a:solidFill>
              <a:latin typeface="Consolas" panose="020B0609020204030204" pitchFamily="49" charset="0"/>
            </a:endParaRPr>
          </a:p>
          <a:p>
            <a:r>
              <a:rPr lang="de-DE">
                <a:latin typeface="Consolas" panose="020B0609020204030204" pitchFamily="49" charset="0"/>
              </a:rPr>
              <a:t>   “</a:t>
            </a:r>
            <a:r>
              <a:rPr lang="de-DE" err="1">
                <a:latin typeface="Consolas" panose="020B0609020204030204" pitchFamily="49" charset="0"/>
              </a:rPr>
              <a:t>command_key</a:t>
            </a:r>
            <a:r>
              <a:rPr lang="de-DE">
                <a:latin typeface="Consolas" panose="020B0609020204030204" pitchFamily="49" charset="0"/>
              </a:rPr>
              <a:t>“: </a:t>
            </a:r>
            <a:r>
              <a:rPr lang="de-DE">
                <a:solidFill>
                  <a:schemeClr val="accent3">
                    <a:lumMod val="75000"/>
                  </a:schemeClr>
                </a:solidFill>
                <a:latin typeface="Consolas" panose="020B0609020204030204" pitchFamily="49" charset="0"/>
              </a:rPr>
              <a:t>“join“</a:t>
            </a:r>
            <a:r>
              <a:rPr lang="de-DE">
                <a:solidFill>
                  <a:schemeClr val="tx1">
                    <a:lumMod val="95000"/>
                    <a:lumOff val="5000"/>
                  </a:schemeClr>
                </a:solidFill>
                <a:latin typeface="Consolas" panose="020B0609020204030204" pitchFamily="49" charset="0"/>
              </a:rPr>
              <a:t>,</a:t>
            </a:r>
            <a:endParaRPr lang="de-DE">
              <a:solidFill>
                <a:schemeClr val="accent3">
                  <a:lumMod val="75000"/>
                </a:schemeClr>
              </a:solidFill>
              <a:latin typeface="Consolas" panose="020B0609020204030204" pitchFamily="49" charset="0"/>
            </a:endParaRPr>
          </a:p>
          <a:p>
            <a:r>
              <a:rPr lang="de-DE">
                <a:latin typeface="Consolas" panose="020B0609020204030204" pitchFamily="49" charset="0"/>
              </a:rPr>
              <a:t>   “</a:t>
            </a:r>
            <a:r>
              <a:rPr lang="de-DE" err="1">
                <a:latin typeface="Consolas" panose="020B0609020204030204" pitchFamily="49" charset="0"/>
              </a:rPr>
              <a:t>key</a:t>
            </a:r>
            <a:r>
              <a:rPr lang="de-DE">
                <a:latin typeface="Consolas" panose="020B0609020204030204" pitchFamily="49" charset="0"/>
              </a:rPr>
              <a:t>“: </a:t>
            </a:r>
            <a:r>
              <a:rPr lang="de-DE">
                <a:solidFill>
                  <a:schemeClr val="accent2">
                    <a:lumMod val="75000"/>
                  </a:schemeClr>
                </a:solidFill>
                <a:latin typeface="Consolas" panose="020B0609020204030204" pitchFamily="49" charset="0"/>
              </a:rPr>
              <a:t>“&lt;</a:t>
            </a:r>
            <a:r>
              <a:rPr lang="de-DE" err="1">
                <a:solidFill>
                  <a:schemeClr val="accent2">
                    <a:lumMod val="75000"/>
                  </a:schemeClr>
                </a:solidFill>
                <a:latin typeface="Consolas" panose="020B0609020204030204" pitchFamily="49" charset="0"/>
              </a:rPr>
              <a:t>lobby_key</a:t>
            </a:r>
            <a:r>
              <a:rPr lang="de-DE">
                <a:solidFill>
                  <a:schemeClr val="accent2">
                    <a:lumMod val="75000"/>
                  </a:schemeClr>
                </a:solidFill>
                <a:latin typeface="Consolas" panose="020B0609020204030204" pitchFamily="49" charset="0"/>
              </a:rPr>
              <a:t>&gt;“</a:t>
            </a:r>
          </a:p>
          <a:p>
            <a:r>
              <a:rPr lang="de-DE">
                <a:solidFill>
                  <a:schemeClr val="accent2">
                    <a:lumMod val="75000"/>
                  </a:schemeClr>
                </a:solidFill>
                <a:latin typeface="Consolas" panose="020B0609020204030204" pitchFamily="49" charset="0"/>
              </a:rPr>
              <a:t>   </a:t>
            </a:r>
            <a:r>
              <a:rPr lang="de-DE">
                <a:latin typeface="Consolas" panose="020B0609020204030204" pitchFamily="49" charset="0"/>
              </a:rPr>
              <a:t>“</a:t>
            </a:r>
            <a:r>
              <a:rPr lang="de-DE" err="1">
                <a:latin typeface="Consolas" panose="020B0609020204030204" pitchFamily="49" charset="0"/>
              </a:rPr>
              <a:t>pos</a:t>
            </a:r>
            <a:r>
              <a:rPr lang="de-DE">
                <a:latin typeface="Consolas" panose="020B0609020204030204" pitchFamily="49" charset="0"/>
              </a:rPr>
              <a:t>“:</a:t>
            </a:r>
          </a:p>
          <a:p>
            <a:r>
              <a:rPr lang="de-DE">
                <a:solidFill>
                  <a:schemeClr val="accent2">
                    <a:lumMod val="75000"/>
                  </a:schemeClr>
                </a:solidFill>
                <a:latin typeface="Consolas" panose="020B0609020204030204" pitchFamily="49" charset="0"/>
              </a:rPr>
              <a:t>“&lt;</a:t>
            </a:r>
            <a:r>
              <a:rPr lang="de-DE" err="1">
                <a:solidFill>
                  <a:schemeClr val="accent2">
                    <a:lumMod val="75000"/>
                  </a:schemeClr>
                </a:solidFill>
                <a:latin typeface="Consolas" panose="020B0609020204030204" pitchFamily="49" charset="0"/>
              </a:rPr>
              <a:t>player_pos</a:t>
            </a:r>
            <a:r>
              <a:rPr lang="de-DE">
                <a:solidFill>
                  <a:schemeClr val="accent2">
                    <a:lumMod val="75000"/>
                  </a:schemeClr>
                </a:solidFill>
                <a:latin typeface="Consolas" panose="020B0609020204030204" pitchFamily="49" charset="0"/>
              </a:rPr>
              <a:t>&gt;“</a:t>
            </a:r>
          </a:p>
          <a:p>
            <a:r>
              <a:rPr lang="de-DE">
                <a:latin typeface="Consolas" panose="020B0609020204030204" pitchFamily="49" charset="0"/>
              </a:rPr>
              <a:t>}</a:t>
            </a:r>
            <a:endParaRPr lang="de-DE"/>
          </a:p>
        </p:txBody>
      </p:sp>
      <p:sp>
        <p:nvSpPr>
          <p:cNvPr id="29" name="Rechteck 28">
            <a:extLst>
              <a:ext uri="{FF2B5EF4-FFF2-40B4-BE49-F238E27FC236}">
                <a16:creationId xmlns:a16="http://schemas.microsoft.com/office/drawing/2014/main" id="{A8576320-0355-B406-82E7-C273CE2B008F}"/>
              </a:ext>
            </a:extLst>
          </p:cNvPr>
          <p:cNvSpPr/>
          <p:nvPr/>
        </p:nvSpPr>
        <p:spPr>
          <a:xfrm>
            <a:off x="357101" y="2616051"/>
            <a:ext cx="2592289" cy="2514749"/>
          </a:xfrm>
          <a:prstGeom prst="rect">
            <a:avLst/>
          </a:prstGeom>
        </p:spPr>
        <p:style>
          <a:lnRef idx="1">
            <a:schemeClr val="dk1"/>
          </a:lnRef>
          <a:fillRef idx="2">
            <a:schemeClr val="dk1"/>
          </a:fillRef>
          <a:effectRef idx="1">
            <a:schemeClr val="dk1"/>
          </a:effectRef>
          <a:fontRef idx="minor">
            <a:schemeClr val="dk1"/>
          </a:fontRef>
        </p:style>
        <p:txBody>
          <a:bodyPr lIns="91440" tIns="45720" rIns="91440" bIns="45720" rtlCol="0" anchor="ctr"/>
          <a:lstStyle/>
          <a:p>
            <a:r>
              <a:rPr lang="de-DE">
                <a:latin typeface="Consolas"/>
              </a:rPr>
              <a:t>{</a:t>
            </a:r>
          </a:p>
          <a:p>
            <a:r>
              <a:rPr lang="de-DE">
                <a:latin typeface="Consolas"/>
              </a:rPr>
              <a:t>   “</a:t>
            </a:r>
            <a:r>
              <a:rPr lang="de-DE" err="1">
                <a:latin typeface="Consolas"/>
              </a:rPr>
              <a:t>command</a:t>
            </a:r>
            <a:r>
              <a:rPr lang="de-DE">
                <a:latin typeface="Consolas"/>
              </a:rPr>
              <a:t>“: </a:t>
            </a:r>
            <a:r>
              <a:rPr lang="de-DE">
                <a:solidFill>
                  <a:srgbClr val="0070C0"/>
                </a:solidFill>
                <a:latin typeface="Consolas"/>
              </a:rPr>
              <a:t>“</a:t>
            </a:r>
            <a:r>
              <a:rPr lang="de-DE" err="1">
                <a:solidFill>
                  <a:srgbClr val="0070C0"/>
                </a:solidFill>
                <a:latin typeface="Consolas"/>
              </a:rPr>
              <a:t>lobby</a:t>
            </a:r>
            <a:r>
              <a:rPr lang="de-DE">
                <a:solidFill>
                  <a:srgbClr val="0070C0"/>
                </a:solidFill>
                <a:latin typeface="Consolas"/>
              </a:rPr>
              <a:t>“</a:t>
            </a:r>
            <a:r>
              <a:rPr lang="de-DE">
                <a:solidFill>
                  <a:schemeClr val="tx1">
                    <a:lumMod val="95000"/>
                    <a:lumOff val="5000"/>
                  </a:schemeClr>
                </a:solidFill>
                <a:latin typeface="Consolas"/>
              </a:rPr>
              <a:t>,</a:t>
            </a:r>
          </a:p>
          <a:p>
            <a:r>
              <a:rPr lang="de-DE">
                <a:latin typeface="Consolas"/>
              </a:rPr>
              <a:t>   “</a:t>
            </a:r>
            <a:r>
              <a:rPr lang="de-DE" err="1">
                <a:latin typeface="Consolas"/>
              </a:rPr>
              <a:t>command_key</a:t>
            </a:r>
            <a:r>
              <a:rPr lang="de-DE">
                <a:latin typeface="Consolas"/>
              </a:rPr>
              <a:t>“: </a:t>
            </a:r>
            <a:r>
              <a:rPr lang="de-DE">
                <a:solidFill>
                  <a:schemeClr val="accent3">
                    <a:lumMod val="75000"/>
                  </a:schemeClr>
                </a:solidFill>
                <a:latin typeface="Consolas"/>
              </a:rPr>
              <a:t>“</a:t>
            </a:r>
            <a:r>
              <a:rPr lang="de-DE" err="1">
                <a:solidFill>
                  <a:schemeClr val="accent3">
                    <a:lumMod val="75000"/>
                  </a:schemeClr>
                </a:solidFill>
                <a:latin typeface="Consolas"/>
              </a:rPr>
              <a:t>create</a:t>
            </a:r>
            <a:r>
              <a:rPr lang="de-DE">
                <a:solidFill>
                  <a:schemeClr val="accent3">
                    <a:lumMod val="75000"/>
                  </a:schemeClr>
                </a:solidFill>
                <a:latin typeface="Consolas"/>
              </a:rPr>
              <a:t>“</a:t>
            </a:r>
          </a:p>
          <a:p>
            <a:endParaRPr lang="de-DE">
              <a:latin typeface="Consolas" panose="020B0609020204030204" pitchFamily="49" charset="0"/>
            </a:endParaRPr>
          </a:p>
          <a:p>
            <a:endParaRPr lang="de-DE">
              <a:latin typeface="Consolas" panose="020B0609020204030204" pitchFamily="49" charset="0"/>
            </a:endParaRPr>
          </a:p>
          <a:p>
            <a:r>
              <a:rPr lang="de-DE">
                <a:latin typeface="Consolas"/>
              </a:rPr>
              <a:t>}</a:t>
            </a:r>
          </a:p>
        </p:txBody>
      </p:sp>
      <p:sp>
        <p:nvSpPr>
          <p:cNvPr id="30" name="Rechteck 29">
            <a:extLst>
              <a:ext uri="{FF2B5EF4-FFF2-40B4-BE49-F238E27FC236}">
                <a16:creationId xmlns:a16="http://schemas.microsoft.com/office/drawing/2014/main" id="{F9CC5EA6-9662-B71A-CCC2-B3526FE5CBD8}"/>
              </a:ext>
            </a:extLst>
          </p:cNvPr>
          <p:cNvSpPr/>
          <p:nvPr/>
        </p:nvSpPr>
        <p:spPr>
          <a:xfrm>
            <a:off x="6156532" y="2616049"/>
            <a:ext cx="2592289" cy="25147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de-DE">
                <a:latin typeface="Consolas" panose="020B0609020204030204" pitchFamily="49" charset="0"/>
              </a:rPr>
              <a:t>{</a:t>
            </a:r>
          </a:p>
          <a:p>
            <a:r>
              <a:rPr lang="de-DE">
                <a:latin typeface="Consolas" panose="020B0609020204030204" pitchFamily="49" charset="0"/>
              </a:rPr>
              <a:t>   “</a:t>
            </a:r>
            <a:r>
              <a:rPr lang="de-DE" err="1">
                <a:latin typeface="Consolas" panose="020B0609020204030204" pitchFamily="49" charset="0"/>
              </a:rPr>
              <a:t>command</a:t>
            </a:r>
            <a:r>
              <a:rPr lang="de-DE">
                <a:latin typeface="Consolas" panose="020B0609020204030204" pitchFamily="49" charset="0"/>
              </a:rPr>
              <a:t>“: </a:t>
            </a:r>
            <a:r>
              <a:rPr lang="de-DE">
                <a:solidFill>
                  <a:srgbClr val="0070C0"/>
                </a:solidFill>
                <a:latin typeface="Consolas" panose="020B0609020204030204" pitchFamily="49" charset="0"/>
              </a:rPr>
              <a:t>“</a:t>
            </a:r>
            <a:r>
              <a:rPr lang="de-DE" err="1">
                <a:solidFill>
                  <a:srgbClr val="0070C0"/>
                </a:solidFill>
                <a:latin typeface="Consolas" panose="020B0609020204030204" pitchFamily="49" charset="0"/>
              </a:rPr>
              <a:t>lobby</a:t>
            </a:r>
            <a:r>
              <a:rPr lang="de-DE">
                <a:solidFill>
                  <a:srgbClr val="0070C0"/>
                </a:solidFill>
                <a:latin typeface="Consolas" panose="020B0609020204030204" pitchFamily="49" charset="0"/>
              </a:rPr>
              <a:t>“</a:t>
            </a:r>
            <a:r>
              <a:rPr lang="de-DE">
                <a:solidFill>
                  <a:schemeClr val="tx1">
                    <a:lumMod val="95000"/>
                    <a:lumOff val="5000"/>
                  </a:schemeClr>
                </a:solidFill>
                <a:latin typeface="Consolas" panose="020B0609020204030204" pitchFamily="49" charset="0"/>
              </a:rPr>
              <a:t>,</a:t>
            </a:r>
            <a:endParaRPr lang="de-DE">
              <a:solidFill>
                <a:srgbClr val="0070C0"/>
              </a:solidFill>
              <a:latin typeface="Consolas" panose="020B0609020204030204" pitchFamily="49" charset="0"/>
            </a:endParaRPr>
          </a:p>
          <a:p>
            <a:r>
              <a:rPr lang="de-DE">
                <a:latin typeface="Consolas" panose="020B0609020204030204" pitchFamily="49" charset="0"/>
              </a:rPr>
              <a:t>   “</a:t>
            </a:r>
            <a:r>
              <a:rPr lang="de-DE" err="1">
                <a:latin typeface="Consolas" panose="020B0609020204030204" pitchFamily="49" charset="0"/>
              </a:rPr>
              <a:t>command_key</a:t>
            </a:r>
            <a:r>
              <a:rPr lang="de-DE">
                <a:latin typeface="Consolas" panose="020B0609020204030204" pitchFamily="49" charset="0"/>
              </a:rPr>
              <a:t>“: </a:t>
            </a:r>
            <a:r>
              <a:rPr lang="de-DE">
                <a:solidFill>
                  <a:schemeClr val="accent3">
                    <a:lumMod val="75000"/>
                  </a:schemeClr>
                </a:solidFill>
                <a:latin typeface="Consolas" panose="020B0609020204030204" pitchFamily="49" charset="0"/>
              </a:rPr>
              <a:t>“</a:t>
            </a:r>
            <a:r>
              <a:rPr lang="de-DE" err="1">
                <a:solidFill>
                  <a:schemeClr val="accent3">
                    <a:lumMod val="75000"/>
                  </a:schemeClr>
                </a:solidFill>
                <a:latin typeface="Consolas" panose="020B0609020204030204" pitchFamily="49" charset="0"/>
              </a:rPr>
              <a:t>swap</a:t>
            </a:r>
            <a:r>
              <a:rPr lang="de-DE">
                <a:solidFill>
                  <a:schemeClr val="accent3">
                    <a:lumMod val="75000"/>
                  </a:schemeClr>
                </a:solidFill>
                <a:latin typeface="Consolas" panose="020B0609020204030204" pitchFamily="49" charset="0"/>
              </a:rPr>
              <a:t>“</a:t>
            </a:r>
            <a:r>
              <a:rPr lang="de-DE">
                <a:solidFill>
                  <a:schemeClr val="tx1">
                    <a:lumMod val="95000"/>
                    <a:lumOff val="5000"/>
                  </a:schemeClr>
                </a:solidFill>
                <a:latin typeface="Consolas" panose="020B0609020204030204" pitchFamily="49" charset="0"/>
              </a:rPr>
              <a:t>,</a:t>
            </a:r>
            <a:endParaRPr lang="de-DE">
              <a:solidFill>
                <a:schemeClr val="accent3">
                  <a:lumMod val="75000"/>
                </a:schemeClr>
              </a:solidFill>
              <a:latin typeface="Consolas" panose="020B0609020204030204" pitchFamily="49" charset="0"/>
            </a:endParaRPr>
          </a:p>
          <a:p>
            <a:r>
              <a:rPr lang="de-DE">
                <a:latin typeface="Consolas" panose="020B0609020204030204" pitchFamily="49" charset="0"/>
              </a:rPr>
              <a:t>   “</a:t>
            </a:r>
            <a:r>
              <a:rPr lang="de-DE" err="1">
                <a:latin typeface="Consolas" panose="020B0609020204030204" pitchFamily="49" charset="0"/>
              </a:rPr>
              <a:t>pos</a:t>
            </a:r>
            <a:r>
              <a:rPr lang="de-DE">
                <a:latin typeface="Consolas" panose="020B0609020204030204" pitchFamily="49" charset="0"/>
              </a:rPr>
              <a:t>“: </a:t>
            </a:r>
            <a:r>
              <a:rPr lang="de-DE">
                <a:solidFill>
                  <a:schemeClr val="accent2">
                    <a:lumMod val="75000"/>
                  </a:schemeClr>
                </a:solidFill>
                <a:latin typeface="Consolas" panose="020B0609020204030204" pitchFamily="49" charset="0"/>
              </a:rPr>
              <a:t>“&lt;</a:t>
            </a:r>
            <a:r>
              <a:rPr lang="de-DE" err="1">
                <a:solidFill>
                  <a:schemeClr val="accent2">
                    <a:lumMod val="75000"/>
                  </a:schemeClr>
                </a:solidFill>
                <a:latin typeface="Consolas" panose="020B0609020204030204" pitchFamily="49" charset="0"/>
              </a:rPr>
              <a:t>player_pos</a:t>
            </a:r>
            <a:r>
              <a:rPr lang="de-DE">
                <a:solidFill>
                  <a:schemeClr val="accent2">
                    <a:lumMod val="75000"/>
                  </a:schemeClr>
                </a:solidFill>
                <a:latin typeface="Consolas" panose="020B0609020204030204" pitchFamily="49" charset="0"/>
              </a:rPr>
              <a:t>&gt;“</a:t>
            </a:r>
          </a:p>
          <a:p>
            <a:r>
              <a:rPr lang="de-DE">
                <a:latin typeface="Consolas" panose="020B0609020204030204" pitchFamily="49" charset="0"/>
              </a:rPr>
              <a:t>}</a:t>
            </a:r>
            <a:endParaRPr lang="de-DE"/>
          </a:p>
        </p:txBody>
      </p:sp>
      <p:pic>
        <p:nvPicPr>
          <p:cNvPr id="31" name="Graphic 5" descr="Magnifying glass with solid fill">
            <a:extLst>
              <a:ext uri="{FF2B5EF4-FFF2-40B4-BE49-F238E27FC236}">
                <a16:creationId xmlns:a16="http://schemas.microsoft.com/office/drawing/2014/main" id="{634ACB76-E7FC-6D6C-6668-AF267C272A3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034000" y="5533200"/>
            <a:ext cx="856800" cy="856800"/>
          </a:xfrm>
          <a:prstGeom prst="rect">
            <a:avLst/>
          </a:prstGeom>
        </p:spPr>
      </p:pic>
      <p:sp>
        <p:nvSpPr>
          <p:cNvPr id="32" name="Textfeld 31">
            <a:extLst>
              <a:ext uri="{FF2B5EF4-FFF2-40B4-BE49-F238E27FC236}">
                <a16:creationId xmlns:a16="http://schemas.microsoft.com/office/drawing/2014/main" id="{10BDF02A-8DC9-6773-B557-300CE0C3ED46}"/>
              </a:ext>
            </a:extLst>
          </p:cNvPr>
          <p:cNvSpPr txBox="1"/>
          <p:nvPr/>
        </p:nvSpPr>
        <p:spPr>
          <a:xfrm>
            <a:off x="9295044" y="2616049"/>
            <a:ext cx="2207981" cy="1508105"/>
          </a:xfrm>
          <a:prstGeom prst="rect">
            <a:avLst/>
          </a:prstGeom>
          <a:noFill/>
        </p:spPr>
        <p:txBody>
          <a:bodyPr wrap="square" lIns="91440" tIns="45720" rIns="91440" bIns="45720" rtlCol="0" anchor="t">
            <a:spAutoFit/>
          </a:bodyPr>
          <a:lstStyle/>
          <a:p>
            <a:pPr>
              <a:buClr>
                <a:srgbClr val="80BA24"/>
              </a:buClr>
            </a:pPr>
            <a:r>
              <a:rPr lang="de-DE" sz="2000">
                <a:solidFill>
                  <a:srgbClr val="4A5C66"/>
                </a:solidFill>
                <a:latin typeface="Arial"/>
                <a:ea typeface="MS PGothic"/>
                <a:cs typeface="Arial"/>
              </a:rPr>
              <a:t>Zusätzlich:</a:t>
            </a:r>
          </a:p>
          <a:p>
            <a:pPr marL="342900" indent="-342900">
              <a:buClr>
                <a:srgbClr val="80BA24"/>
              </a:buClr>
              <a:buFont typeface="Wingdings" panose="05000000000000000000" pitchFamily="2" charset="2"/>
              <a:buChar char="§"/>
            </a:pPr>
            <a:r>
              <a:rPr lang="de-DE">
                <a:solidFill>
                  <a:srgbClr val="4A5C66"/>
                </a:solidFill>
                <a:latin typeface="Arial"/>
                <a:ea typeface="MS PGothic"/>
                <a:cs typeface="Arial"/>
              </a:rPr>
              <a:t>Verlassen</a:t>
            </a:r>
            <a:endParaRPr lang="de-DE">
              <a:solidFill>
                <a:srgbClr val="4A5C66"/>
              </a:solidFill>
              <a:latin typeface="Arial" pitchFamily="34" charset="0"/>
              <a:ea typeface="MS PGothic" pitchFamily="34" charset="-128"/>
              <a:cs typeface="Arial" pitchFamily="34" charset="0"/>
            </a:endParaRPr>
          </a:p>
          <a:p>
            <a:pPr marL="342900" indent="-342900">
              <a:buClr>
                <a:srgbClr val="80BA24"/>
              </a:buClr>
              <a:buFont typeface="Wingdings" panose="05000000000000000000" pitchFamily="2" charset="2"/>
              <a:buChar char="§"/>
            </a:pPr>
            <a:r>
              <a:rPr lang="de-DE">
                <a:solidFill>
                  <a:srgbClr val="4A5C66"/>
                </a:solidFill>
                <a:latin typeface="Arial"/>
                <a:ea typeface="MS PGothic"/>
                <a:cs typeface="Arial"/>
              </a:rPr>
              <a:t>Spielerposition</a:t>
            </a:r>
            <a:endParaRPr lang="de-DE">
              <a:solidFill>
                <a:srgbClr val="4A5C66"/>
              </a:solidFill>
              <a:latin typeface="Arial" pitchFamily="34" charset="0"/>
              <a:ea typeface="MS PGothic" pitchFamily="34" charset="-128"/>
              <a:cs typeface="Arial" pitchFamily="34" charset="0"/>
            </a:endParaRPr>
          </a:p>
          <a:p>
            <a:pPr marL="342900" indent="-342900">
              <a:buClr>
                <a:srgbClr val="80BA24"/>
              </a:buClr>
              <a:buFont typeface="Wingdings" panose="05000000000000000000" pitchFamily="2" charset="2"/>
              <a:buChar char="§"/>
            </a:pPr>
            <a:r>
              <a:rPr lang="de-DE">
                <a:solidFill>
                  <a:srgbClr val="4A5C66"/>
                </a:solidFill>
                <a:latin typeface="Arial"/>
                <a:ea typeface="MS PGothic"/>
                <a:cs typeface="Arial"/>
              </a:rPr>
              <a:t>Lobbystatus</a:t>
            </a:r>
          </a:p>
          <a:p>
            <a:pPr>
              <a:buClr>
                <a:srgbClr val="80BA24"/>
              </a:buClr>
            </a:pPr>
            <a:endParaRPr lang="de-DE">
              <a:solidFill>
                <a:srgbClr val="4A5C66"/>
              </a:solidFill>
              <a:latin typeface="Arial" pitchFamily="34" charset="0"/>
              <a:ea typeface="MS PGothic" pitchFamily="34" charset="-128"/>
              <a:cs typeface="Arial" pitchFamily="34" charset="0"/>
            </a:endParaRPr>
          </a:p>
        </p:txBody>
      </p:sp>
      <p:sp>
        <p:nvSpPr>
          <p:cNvPr id="4" name="Rectangle 21">
            <a:extLst>
              <a:ext uri="{FF2B5EF4-FFF2-40B4-BE49-F238E27FC236}">
                <a16:creationId xmlns:a16="http://schemas.microsoft.com/office/drawing/2014/main" id="{8D6120E5-C160-7FC9-3467-E84B6296BBA6}"/>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Pascal Waldschmidt</a:t>
            </a:r>
            <a:endParaRPr lang="en-DE" sz="1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19495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sz="2400"/>
              <a:t>Datenfluss bei Benutzeraktion</a:t>
            </a:r>
            <a:endParaRPr lang="de-DE"/>
          </a:p>
        </p:txBody>
      </p:sp>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2"/>
          </p:nvPr>
        </p:nvSpPr>
        <p:spPr/>
        <p:txBody>
          <a:bodyPr/>
          <a:lstStyle/>
          <a:p>
            <a:pPr>
              <a:defRPr/>
            </a:pPr>
            <a:fld id="{B5BCC05E-6BB9-F44C-AA5C-18037A9C729E}" type="slidenum">
              <a:rPr lang="de-DE" altLang="de-DE" dirty="0" smtClean="0"/>
              <a:pPr>
                <a:defRPr/>
              </a:pPr>
              <a:t>56</a:t>
            </a:fld>
            <a:endParaRPr lang="de-DE" altLang="de-DE"/>
          </a:p>
        </p:txBody>
      </p:sp>
      <p:sp>
        <p:nvSpPr>
          <p:cNvPr id="5" name="Rectangle 21">
            <a:extLst>
              <a:ext uri="{FF2B5EF4-FFF2-40B4-BE49-F238E27FC236}">
                <a16:creationId xmlns:a16="http://schemas.microsoft.com/office/drawing/2014/main" id="{7CCE33B3-6377-679B-4CFF-8EAFB621960E}"/>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Pascal Waldschmidt</a:t>
            </a:r>
            <a:endParaRPr lang="en-DE" sz="1400">
              <a:latin typeface="Arial" panose="020B0604020202020204" pitchFamily="34" charset="0"/>
              <a:cs typeface="Arial" panose="020B0604020202020204" pitchFamily="34" charset="0"/>
            </a:endParaRPr>
          </a:p>
        </p:txBody>
      </p:sp>
      <p:pic>
        <p:nvPicPr>
          <p:cNvPr id="8" name="Grafik 7">
            <a:extLst>
              <a:ext uri="{FF2B5EF4-FFF2-40B4-BE49-F238E27FC236}">
                <a16:creationId xmlns:a16="http://schemas.microsoft.com/office/drawing/2014/main" id="{DC0BD84F-B296-52F3-260D-DE6FC047C2BA}"/>
              </a:ext>
            </a:extLst>
          </p:cNvPr>
          <p:cNvPicPr>
            <a:picLocks noChangeAspect="1"/>
          </p:cNvPicPr>
          <p:nvPr/>
        </p:nvPicPr>
        <p:blipFill rotWithShape="1">
          <a:blip r:embed="rId3">
            <a:extLst>
              <a:ext uri="{28A0092B-C50C-407E-A947-70E740481C1C}">
                <a14:useLocalDpi xmlns:a14="http://schemas.microsoft.com/office/drawing/2010/main" val="0"/>
              </a:ext>
            </a:extLst>
          </a:blip>
          <a:srcRect l="356" r="70580" b="52437"/>
          <a:stretch/>
        </p:blipFill>
        <p:spPr>
          <a:xfrm>
            <a:off x="6812321" y="1520932"/>
            <a:ext cx="3970356" cy="3629565"/>
          </a:xfrm>
          <a:prstGeom prst="rect">
            <a:avLst/>
          </a:prstGeom>
        </p:spPr>
      </p:pic>
      <p:sp>
        <p:nvSpPr>
          <p:cNvPr id="4" name="Rechteck 3">
            <a:extLst>
              <a:ext uri="{FF2B5EF4-FFF2-40B4-BE49-F238E27FC236}">
                <a16:creationId xmlns:a16="http://schemas.microsoft.com/office/drawing/2014/main" id="{F29C8CE9-F019-1F47-D851-C88469662809}"/>
              </a:ext>
            </a:extLst>
          </p:cNvPr>
          <p:cNvSpPr/>
          <p:nvPr/>
        </p:nvSpPr>
        <p:spPr>
          <a:xfrm>
            <a:off x="7625071" y="1865015"/>
            <a:ext cx="1048149" cy="298764"/>
          </a:xfrm>
          <a:prstGeom prst="rect">
            <a:avLst/>
          </a:prstGeom>
          <a:noFill/>
          <a:ln w="38100">
            <a:solidFill>
              <a:srgbClr val="80BA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 name="Grafik 8" descr="Cursor mit einfarbiger Füllung">
            <a:extLst>
              <a:ext uri="{FF2B5EF4-FFF2-40B4-BE49-F238E27FC236}">
                <a16:creationId xmlns:a16="http://schemas.microsoft.com/office/drawing/2014/main" id="{7F8320BD-BD32-4C99-DC16-32D6D9DE7E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7258108" y="1947386"/>
            <a:ext cx="733926" cy="733926"/>
          </a:xfrm>
          <a:prstGeom prst="rect">
            <a:avLst/>
          </a:prstGeom>
        </p:spPr>
      </p:pic>
      <p:pic>
        <p:nvPicPr>
          <p:cNvPr id="12" name="Grafik 11" descr="Cursor mit einfarbiger Füllung">
            <a:extLst>
              <a:ext uri="{FF2B5EF4-FFF2-40B4-BE49-F238E27FC236}">
                <a16:creationId xmlns:a16="http://schemas.microsoft.com/office/drawing/2014/main" id="{6C6291FE-80C0-3371-6D2E-698E6E3CBF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034000" y="5533200"/>
            <a:ext cx="856800" cy="856800"/>
          </a:xfrm>
          <a:prstGeom prst="rect">
            <a:avLst/>
          </a:prstGeom>
        </p:spPr>
      </p:pic>
      <p:sp>
        <p:nvSpPr>
          <p:cNvPr id="16" name="Freeform 13">
            <a:extLst>
              <a:ext uri="{FF2B5EF4-FFF2-40B4-BE49-F238E27FC236}">
                <a16:creationId xmlns:a16="http://schemas.microsoft.com/office/drawing/2014/main" id="{DE40C2DC-A9FE-C9C9-47C8-0DAD82C43E3F}"/>
              </a:ext>
            </a:extLst>
          </p:cNvPr>
          <p:cNvSpPr/>
          <p:nvPr/>
        </p:nvSpPr>
        <p:spPr>
          <a:xfrm>
            <a:off x="4169549" y="3042186"/>
            <a:ext cx="1428496" cy="1061340"/>
          </a:xfrm>
          <a:custGeom>
            <a:avLst/>
            <a:gdLst>
              <a:gd name="connsiteX0" fmla="*/ 0 w 1428496"/>
              <a:gd name="connsiteY0" fmla="*/ 176894 h 1061340"/>
              <a:gd name="connsiteX1" fmla="*/ 176894 w 1428496"/>
              <a:gd name="connsiteY1" fmla="*/ 0 h 1061340"/>
              <a:gd name="connsiteX2" fmla="*/ 1251602 w 1428496"/>
              <a:gd name="connsiteY2" fmla="*/ 0 h 1061340"/>
              <a:gd name="connsiteX3" fmla="*/ 1428496 w 1428496"/>
              <a:gd name="connsiteY3" fmla="*/ 176894 h 1061340"/>
              <a:gd name="connsiteX4" fmla="*/ 1428496 w 1428496"/>
              <a:gd name="connsiteY4" fmla="*/ 884446 h 1061340"/>
              <a:gd name="connsiteX5" fmla="*/ 1251602 w 1428496"/>
              <a:gd name="connsiteY5" fmla="*/ 1061340 h 1061340"/>
              <a:gd name="connsiteX6" fmla="*/ 176894 w 1428496"/>
              <a:gd name="connsiteY6" fmla="*/ 1061340 h 1061340"/>
              <a:gd name="connsiteX7" fmla="*/ 0 w 1428496"/>
              <a:gd name="connsiteY7" fmla="*/ 884446 h 1061340"/>
              <a:gd name="connsiteX8" fmla="*/ 0 w 1428496"/>
              <a:gd name="connsiteY8" fmla="*/ 176894 h 106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8496" h="1061340">
                <a:moveTo>
                  <a:pt x="0" y="176894"/>
                </a:moveTo>
                <a:cubicBezTo>
                  <a:pt x="0" y="79198"/>
                  <a:pt x="79198" y="0"/>
                  <a:pt x="176894" y="0"/>
                </a:cubicBezTo>
                <a:lnTo>
                  <a:pt x="1251602" y="0"/>
                </a:lnTo>
                <a:cubicBezTo>
                  <a:pt x="1349298" y="0"/>
                  <a:pt x="1428496" y="79198"/>
                  <a:pt x="1428496" y="176894"/>
                </a:cubicBezTo>
                <a:lnTo>
                  <a:pt x="1428496" y="884446"/>
                </a:lnTo>
                <a:cubicBezTo>
                  <a:pt x="1428496" y="982142"/>
                  <a:pt x="1349298" y="1061340"/>
                  <a:pt x="1251602" y="1061340"/>
                </a:cubicBezTo>
                <a:lnTo>
                  <a:pt x="176894" y="1061340"/>
                </a:lnTo>
                <a:cubicBezTo>
                  <a:pt x="79198" y="1061340"/>
                  <a:pt x="0" y="982142"/>
                  <a:pt x="0" y="884446"/>
                </a:cubicBezTo>
                <a:lnTo>
                  <a:pt x="0" y="176894"/>
                </a:lnTo>
                <a:close/>
              </a:path>
            </a:pathLst>
          </a:custGeom>
          <a:solidFill>
            <a:schemeClr val="accent6"/>
          </a:solidFill>
          <a:ln>
            <a:solidFill>
              <a:schemeClr val="accent6">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GB" sz="2000"/>
              <a:t>Server</a:t>
            </a:r>
          </a:p>
        </p:txBody>
      </p:sp>
      <p:sp>
        <p:nvSpPr>
          <p:cNvPr id="17" name="Rounded Rectangle 7">
            <a:extLst>
              <a:ext uri="{FF2B5EF4-FFF2-40B4-BE49-F238E27FC236}">
                <a16:creationId xmlns:a16="http://schemas.microsoft.com/office/drawing/2014/main" id="{44BE5338-9309-CD35-DA79-791F023C0E64}"/>
              </a:ext>
            </a:extLst>
          </p:cNvPr>
          <p:cNvSpPr/>
          <p:nvPr/>
        </p:nvSpPr>
        <p:spPr>
          <a:xfrm>
            <a:off x="686742" y="3300316"/>
            <a:ext cx="1656184" cy="574676"/>
          </a:xfrm>
          <a:prstGeom prst="roundRect">
            <a:avLst/>
          </a:prstGeom>
          <a:solidFill>
            <a:srgbClr val="80BA24"/>
          </a:solid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de-DE" sz="2000"/>
              <a:t>Webseite</a:t>
            </a:r>
            <a:endParaRPr lang="en-DE" sz="2000"/>
          </a:p>
        </p:txBody>
      </p:sp>
      <p:sp>
        <p:nvSpPr>
          <p:cNvPr id="18" name="Circular Arrow 51">
            <a:extLst>
              <a:ext uri="{FF2B5EF4-FFF2-40B4-BE49-F238E27FC236}">
                <a16:creationId xmlns:a16="http://schemas.microsoft.com/office/drawing/2014/main" id="{1BE334DA-5CD5-DAB3-4584-7F673A02DA3A}"/>
              </a:ext>
            </a:extLst>
          </p:cNvPr>
          <p:cNvSpPr/>
          <p:nvPr/>
        </p:nvSpPr>
        <p:spPr>
          <a:xfrm rot="901353">
            <a:off x="2324580" y="2927379"/>
            <a:ext cx="1940915" cy="1290953"/>
          </a:xfrm>
          <a:prstGeom prst="circularArrow">
            <a:avLst>
              <a:gd name="adj1" fmla="val 6427"/>
              <a:gd name="adj2" fmla="val 1175244"/>
              <a:gd name="adj3" fmla="val 18365826"/>
              <a:gd name="adj4" fmla="val 11435212"/>
              <a:gd name="adj5" fmla="val 12500"/>
            </a:avLst>
          </a:prstGeom>
          <a:solidFill>
            <a:srgbClr val="92D050"/>
          </a:solid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lang="en-DE" sz="2000"/>
          </a:p>
        </p:txBody>
      </p:sp>
      <p:sp>
        <p:nvSpPr>
          <p:cNvPr id="20" name="Textfeld 19">
            <a:extLst>
              <a:ext uri="{FF2B5EF4-FFF2-40B4-BE49-F238E27FC236}">
                <a16:creationId xmlns:a16="http://schemas.microsoft.com/office/drawing/2014/main" id="{AF3F8600-9D00-C3B6-F2AB-3B2752058540}"/>
              </a:ext>
            </a:extLst>
          </p:cNvPr>
          <p:cNvSpPr txBox="1"/>
          <p:nvPr/>
        </p:nvSpPr>
        <p:spPr>
          <a:xfrm>
            <a:off x="3685097" y="2708616"/>
            <a:ext cx="734754" cy="369332"/>
          </a:xfrm>
          <a:prstGeom prst="rect">
            <a:avLst/>
          </a:prstGeom>
          <a:noFill/>
        </p:spPr>
        <p:txBody>
          <a:bodyPr wrap="square" rtlCol="0">
            <a:spAutoFit/>
          </a:bodyPr>
          <a:lstStyle/>
          <a:p>
            <a:pPr algn="ctr"/>
            <a:r>
              <a:rPr lang="de-DE">
                <a:solidFill>
                  <a:srgbClr val="4A5C66"/>
                </a:solidFill>
                <a:latin typeface="Arial" pitchFamily="34" charset="0"/>
                <a:ea typeface="MS PGothic" pitchFamily="34" charset="-128"/>
                <a:cs typeface="Arial" pitchFamily="34" charset="0"/>
              </a:rPr>
              <a:t>URL</a:t>
            </a:r>
          </a:p>
        </p:txBody>
      </p:sp>
      <p:sp>
        <p:nvSpPr>
          <p:cNvPr id="21" name="Rechteck 20">
            <a:extLst>
              <a:ext uri="{FF2B5EF4-FFF2-40B4-BE49-F238E27FC236}">
                <a16:creationId xmlns:a16="http://schemas.microsoft.com/office/drawing/2014/main" id="{147D612F-A311-3E82-2670-A37F222012E3}"/>
              </a:ext>
            </a:extLst>
          </p:cNvPr>
          <p:cNvSpPr/>
          <p:nvPr/>
        </p:nvSpPr>
        <p:spPr>
          <a:xfrm>
            <a:off x="1493229" y="2824333"/>
            <a:ext cx="1124510" cy="38013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de-DE" err="1"/>
              <a:t>command</a:t>
            </a:r>
            <a:endParaRPr lang="de-DE"/>
          </a:p>
        </p:txBody>
      </p:sp>
      <p:sp>
        <p:nvSpPr>
          <p:cNvPr id="10" name="Circular Arrow 52">
            <a:extLst>
              <a:ext uri="{FF2B5EF4-FFF2-40B4-BE49-F238E27FC236}">
                <a16:creationId xmlns:a16="http://schemas.microsoft.com/office/drawing/2014/main" id="{78A2280B-660A-94D5-3EE7-9387B0C2E512}"/>
              </a:ext>
            </a:extLst>
          </p:cNvPr>
          <p:cNvSpPr/>
          <p:nvPr/>
        </p:nvSpPr>
        <p:spPr>
          <a:xfrm rot="11540056">
            <a:off x="2191621" y="2942083"/>
            <a:ext cx="1912877" cy="1242216"/>
          </a:xfrm>
          <a:prstGeom prst="circularArrow">
            <a:avLst>
              <a:gd name="adj1" fmla="val 6427"/>
              <a:gd name="adj2" fmla="val 1175244"/>
              <a:gd name="adj3" fmla="val 18365826"/>
              <a:gd name="adj4" fmla="val 11435212"/>
              <a:gd name="adj5" fmla="val 12500"/>
            </a:avLst>
          </a:prstGeom>
          <a:solidFill>
            <a:schemeClr val="accent6"/>
          </a:solidFill>
          <a:ln>
            <a:solidFill>
              <a:schemeClr val="accent6">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lang="en-DE" sz="2000"/>
          </a:p>
        </p:txBody>
      </p:sp>
      <p:sp>
        <p:nvSpPr>
          <p:cNvPr id="11" name="Rechteck 10">
            <a:extLst>
              <a:ext uri="{FF2B5EF4-FFF2-40B4-BE49-F238E27FC236}">
                <a16:creationId xmlns:a16="http://schemas.microsoft.com/office/drawing/2014/main" id="{27C0C401-62C9-72B3-4580-611ECAC36E5C}"/>
              </a:ext>
            </a:extLst>
          </p:cNvPr>
          <p:cNvSpPr/>
          <p:nvPr/>
        </p:nvSpPr>
        <p:spPr>
          <a:xfrm>
            <a:off x="3701478" y="3983731"/>
            <a:ext cx="1124510" cy="38013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de-DE" err="1"/>
              <a:t>response</a:t>
            </a:r>
            <a:endParaRPr lang="de-DE"/>
          </a:p>
        </p:txBody>
      </p:sp>
    </p:spTree>
    <p:extLst>
      <p:ext uri="{BB962C8B-B14F-4D97-AF65-F5344CB8AC3E}">
        <p14:creationId xmlns:p14="http://schemas.microsoft.com/office/powerpoint/2010/main" val="39073887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sz="2400"/>
              <a:t>Antwortstruktur</a:t>
            </a:r>
            <a:endParaRPr lang="de-DE"/>
          </a:p>
        </p:txBody>
      </p:sp>
      <p:sp>
        <p:nvSpPr>
          <p:cNvPr id="11" name="Inhaltsplatzhalter 10">
            <a:extLst>
              <a:ext uri="{FF2B5EF4-FFF2-40B4-BE49-F238E27FC236}">
                <a16:creationId xmlns:a16="http://schemas.microsoft.com/office/drawing/2014/main" id="{2757DC66-6517-9D47-0BA6-A26F69947AF9}"/>
              </a:ext>
            </a:extLst>
          </p:cNvPr>
          <p:cNvSpPr>
            <a:spLocks noGrp="1"/>
          </p:cNvSpPr>
          <p:nvPr>
            <p:ph sz="half" idx="1"/>
          </p:nvPr>
        </p:nvSpPr>
        <p:spPr/>
        <p:txBody>
          <a:bodyPr/>
          <a:lstStyle/>
          <a:p>
            <a:pPr marL="0" indent="0">
              <a:buNone/>
            </a:pPr>
            <a:endParaRPr lang="de-DE"/>
          </a:p>
          <a:p>
            <a:pPr marL="0" indent="0">
              <a:buNone/>
            </a:pPr>
            <a:endParaRPr lang="de-DE"/>
          </a:p>
          <a:p>
            <a:pPr marL="0" indent="0">
              <a:buNone/>
            </a:pPr>
            <a:endParaRPr lang="de-DE"/>
          </a:p>
        </p:txBody>
      </p:sp>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0"/>
          </p:nvPr>
        </p:nvSpPr>
        <p:spPr/>
        <p:txBody>
          <a:bodyPr/>
          <a:lstStyle/>
          <a:p>
            <a:pPr>
              <a:defRPr/>
            </a:pPr>
            <a:fld id="{B5BCC05E-6BB9-F44C-AA5C-18037A9C729E}" type="slidenum">
              <a:rPr lang="de-DE" altLang="de-DE" smtClean="0"/>
              <a:pPr>
                <a:defRPr/>
              </a:pPr>
              <a:t>57</a:t>
            </a:fld>
            <a:endParaRPr lang="de-DE" altLang="de-DE"/>
          </a:p>
        </p:txBody>
      </p:sp>
      <p:pic>
        <p:nvPicPr>
          <p:cNvPr id="4" name="Graphic 38" descr="Transfer with solid fill">
            <a:extLst>
              <a:ext uri="{FF2B5EF4-FFF2-40B4-BE49-F238E27FC236}">
                <a16:creationId xmlns:a16="http://schemas.microsoft.com/office/drawing/2014/main" id="{376BAECE-081E-65E1-2183-5483C84372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36560" y="5777999"/>
            <a:ext cx="637117" cy="637117"/>
          </a:xfrm>
          <a:prstGeom prst="rect">
            <a:avLst/>
          </a:prstGeom>
        </p:spPr>
      </p:pic>
      <p:pic>
        <p:nvPicPr>
          <p:cNvPr id="5" name="Graphic 40" descr="Tick with solid fill">
            <a:extLst>
              <a:ext uri="{FF2B5EF4-FFF2-40B4-BE49-F238E27FC236}">
                <a16:creationId xmlns:a16="http://schemas.microsoft.com/office/drawing/2014/main" id="{8ED82E1A-70B7-599B-3E88-944180F862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68054" y="5549395"/>
            <a:ext cx="457208" cy="457208"/>
          </a:xfrm>
          <a:prstGeom prst="rect">
            <a:avLst/>
          </a:prstGeom>
        </p:spPr>
      </p:pic>
      <p:sp>
        <p:nvSpPr>
          <p:cNvPr id="13" name="Rectangle 21">
            <a:extLst>
              <a:ext uri="{FF2B5EF4-FFF2-40B4-BE49-F238E27FC236}">
                <a16:creationId xmlns:a16="http://schemas.microsoft.com/office/drawing/2014/main" id="{ED5846C5-80F8-1801-0C49-201132B6FDF0}"/>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Pascal Waldschmidt</a:t>
            </a:r>
            <a:endParaRPr lang="en-DE" sz="1400">
              <a:latin typeface="Arial" panose="020B0604020202020204" pitchFamily="34" charset="0"/>
              <a:cs typeface="Arial" panose="020B0604020202020204" pitchFamily="34" charset="0"/>
            </a:endParaRPr>
          </a:p>
        </p:txBody>
      </p:sp>
      <p:sp>
        <p:nvSpPr>
          <p:cNvPr id="6" name="Inhaltsplatzhalter 1">
            <a:extLst>
              <a:ext uri="{FF2B5EF4-FFF2-40B4-BE49-F238E27FC236}">
                <a16:creationId xmlns:a16="http://schemas.microsoft.com/office/drawing/2014/main" id="{E8B02B57-3A88-8D46-036E-7DBC2482570B}"/>
              </a:ext>
            </a:extLst>
          </p:cNvPr>
          <p:cNvSpPr txBox="1">
            <a:spLocks/>
          </p:cNvSpPr>
          <p:nvPr/>
        </p:nvSpPr>
        <p:spPr bwMode="auto">
          <a:xfrm>
            <a:off x="431999" y="1656000"/>
            <a:ext cx="8222474" cy="3990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marL="285750" indent="-285750" algn="l" rtl="0" eaLnBrk="1" fontAlgn="base" hangingPunct="1">
              <a:spcBef>
                <a:spcPct val="20000"/>
              </a:spcBef>
              <a:spcAft>
                <a:spcPct val="0"/>
              </a:spcAft>
              <a:buClr>
                <a:srgbClr val="80BA24"/>
              </a:buClr>
              <a:buSzPct val="106000"/>
              <a:buFont typeface="Wingdings" pitchFamily="2" charset="2"/>
              <a:buChar char="§"/>
              <a:defRPr sz="1800" kern="1200">
                <a:solidFill>
                  <a:srgbClr val="4A5C66"/>
                </a:solidFill>
                <a:latin typeface="Arial" pitchFamily="34" charset="0"/>
                <a:ea typeface="MS PGothic" pitchFamily="34" charset="-128"/>
                <a:cs typeface="Arial" pitchFamily="34" charset="0"/>
              </a:defRPr>
            </a:lvl1pPr>
            <a:lvl2pPr marL="552450" indent="-285750" algn="l" rtl="0" eaLnBrk="1" fontAlgn="base" hangingPunct="1">
              <a:spcBef>
                <a:spcPct val="20000"/>
              </a:spcBef>
              <a:spcAft>
                <a:spcPct val="0"/>
              </a:spcAft>
              <a:buClr>
                <a:srgbClr val="80BA24"/>
              </a:buClr>
              <a:buSzPct val="90000"/>
              <a:buFont typeface="Wingdings" pitchFamily="2" charset="2"/>
              <a:buChar char="§"/>
              <a:defRPr sz="1800" kern="1200">
                <a:solidFill>
                  <a:srgbClr val="4A5C66"/>
                </a:solidFill>
                <a:latin typeface="Arial" pitchFamily="34" charset="0"/>
                <a:ea typeface="Arial" charset="0"/>
                <a:cs typeface="Arial" pitchFamily="34" charset="0"/>
              </a:defRPr>
            </a:lvl2pPr>
            <a:lvl3pPr marL="828675" indent="-285750" algn="l" rtl="0" eaLnBrk="1" fontAlgn="base" hangingPunct="1">
              <a:spcBef>
                <a:spcPct val="20000"/>
              </a:spcBef>
              <a:spcAft>
                <a:spcPct val="0"/>
              </a:spcAft>
              <a:buClr>
                <a:srgbClr val="80BA24"/>
              </a:buClr>
              <a:buSzPct val="80000"/>
              <a:buFont typeface="Wingdings" pitchFamily="2" charset="2"/>
              <a:buChar char="§"/>
              <a:defRPr sz="1800" kern="1200">
                <a:solidFill>
                  <a:srgbClr val="4A5C66"/>
                </a:solidFill>
                <a:latin typeface="Arial" pitchFamily="34" charset="0"/>
                <a:ea typeface="Arial" charset="0"/>
                <a:cs typeface="Arial" pitchFamily="34" charset="0"/>
              </a:defRPr>
            </a:lvl3pPr>
            <a:lvl4pPr marL="1095375" indent="-285750" algn="l" rtl="0" eaLnBrk="1" fontAlgn="base" hangingPunct="1">
              <a:spcBef>
                <a:spcPct val="20000"/>
              </a:spcBef>
              <a:spcAft>
                <a:spcPct val="0"/>
              </a:spcAft>
              <a:buClr>
                <a:srgbClr val="80BA24"/>
              </a:buClr>
              <a:buSzPct val="80000"/>
              <a:buFont typeface="Wingdings" pitchFamily="2" charset="2"/>
              <a:buChar char="§"/>
              <a:defRPr sz="1800" kern="1200">
                <a:solidFill>
                  <a:srgbClr val="4A5C66"/>
                </a:solidFill>
                <a:latin typeface="Arial" pitchFamily="34" charset="0"/>
                <a:ea typeface="Arial" charset="0"/>
                <a:cs typeface="Arial" pitchFamily="34" charset="0"/>
              </a:defRPr>
            </a:lvl4pPr>
            <a:lvl5pPr marL="1362075" indent="-285750" algn="l" rtl="0" eaLnBrk="1" fontAlgn="base" hangingPunct="1">
              <a:spcBef>
                <a:spcPct val="20000"/>
              </a:spcBef>
              <a:spcAft>
                <a:spcPct val="0"/>
              </a:spcAft>
              <a:buClr>
                <a:srgbClr val="80BA24"/>
              </a:buClr>
              <a:buSzPct val="80000"/>
              <a:buFont typeface="Wingdings" pitchFamily="2" charset="2"/>
              <a:buChar char="§"/>
              <a:defRPr sz="1800" kern="1200">
                <a:solidFill>
                  <a:srgbClr val="4A5C66"/>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endParaRPr lang="de-DE" sz="2000"/>
          </a:p>
          <a:p>
            <a:pPr marL="0" indent="0">
              <a:buNone/>
            </a:pPr>
            <a:endParaRPr lang="de-DE" sz="2000"/>
          </a:p>
          <a:p>
            <a:pPr marL="0" indent="0">
              <a:buNone/>
            </a:pPr>
            <a:endParaRPr lang="de-DE" sz="2000"/>
          </a:p>
          <a:p>
            <a:r>
              <a:rPr lang="de-DE" sz="2000"/>
              <a:t>Antworten</a:t>
            </a:r>
          </a:p>
          <a:p>
            <a:pPr lvl="1"/>
            <a:r>
              <a:rPr lang="de-DE" err="1">
                <a:solidFill>
                  <a:srgbClr val="0070C0"/>
                </a:solidFill>
              </a:rPr>
              <a:t>response_code</a:t>
            </a:r>
            <a:r>
              <a:rPr lang="de-DE"/>
              <a:t>: </a:t>
            </a:r>
            <a:r>
              <a:rPr lang="de-DE" err="1"/>
              <a:t>int</a:t>
            </a:r>
            <a:r>
              <a:rPr lang="de-DE"/>
              <a:t>	=&gt; Antwortnummer</a:t>
            </a:r>
          </a:p>
          <a:p>
            <a:pPr lvl="1"/>
            <a:r>
              <a:rPr lang="de-DE" err="1">
                <a:solidFill>
                  <a:schemeClr val="accent3">
                    <a:lumMod val="75000"/>
                  </a:schemeClr>
                </a:solidFill>
              </a:rPr>
              <a:t>response_msg</a:t>
            </a:r>
            <a:r>
              <a:rPr lang="de-DE"/>
              <a:t>: </a:t>
            </a:r>
            <a:r>
              <a:rPr lang="de-DE" err="1"/>
              <a:t>str</a:t>
            </a:r>
            <a:r>
              <a:rPr lang="de-DE"/>
              <a:t>	=&gt; Beschreibung</a:t>
            </a:r>
          </a:p>
          <a:p>
            <a:pPr lvl="1"/>
            <a:r>
              <a:rPr lang="de-DE" err="1">
                <a:solidFill>
                  <a:srgbClr val="993300"/>
                </a:solidFill>
              </a:rPr>
              <a:t>data</a:t>
            </a:r>
            <a:r>
              <a:rPr lang="de-DE"/>
              <a:t>: </a:t>
            </a:r>
            <a:r>
              <a:rPr lang="de-DE" err="1"/>
              <a:t>dict</a:t>
            </a:r>
            <a:r>
              <a:rPr lang="de-DE"/>
              <a:t>		=&gt; zusätzliche Informationen (Key-Value-Paare)</a:t>
            </a:r>
          </a:p>
          <a:p>
            <a:pPr marL="0" indent="0">
              <a:buNone/>
            </a:pPr>
            <a:endParaRPr lang="de-DE"/>
          </a:p>
        </p:txBody>
      </p:sp>
    </p:spTree>
    <p:extLst>
      <p:ext uri="{BB962C8B-B14F-4D97-AF65-F5344CB8AC3E}">
        <p14:creationId xmlns:p14="http://schemas.microsoft.com/office/powerpoint/2010/main" val="30429875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sz="2400"/>
              <a:t>Antwortstruktur – </a:t>
            </a:r>
            <a:r>
              <a:rPr lang="de-DE" sz="2400">
                <a:solidFill>
                  <a:srgbClr val="0070C0"/>
                </a:solidFill>
              </a:rPr>
              <a:t>Lobby</a:t>
            </a:r>
            <a:endParaRPr lang="de-DE">
              <a:solidFill>
                <a:srgbClr val="0070C0"/>
              </a:solidFill>
            </a:endParaRPr>
          </a:p>
        </p:txBody>
      </p:sp>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0"/>
          </p:nvPr>
        </p:nvSpPr>
        <p:spPr/>
        <p:txBody>
          <a:bodyPr/>
          <a:lstStyle/>
          <a:p>
            <a:pPr>
              <a:defRPr/>
            </a:pPr>
            <a:fld id="{B5BCC05E-6BB9-F44C-AA5C-18037A9C729E}" type="slidenum">
              <a:rPr lang="de-DE" altLang="de-DE" smtClean="0"/>
              <a:pPr>
                <a:defRPr/>
              </a:pPr>
              <a:t>58</a:t>
            </a:fld>
            <a:endParaRPr lang="de-DE" altLang="de-DE"/>
          </a:p>
        </p:txBody>
      </p:sp>
      <p:sp>
        <p:nvSpPr>
          <p:cNvPr id="29" name="Rechteck 28">
            <a:extLst>
              <a:ext uri="{FF2B5EF4-FFF2-40B4-BE49-F238E27FC236}">
                <a16:creationId xmlns:a16="http://schemas.microsoft.com/office/drawing/2014/main" id="{A8576320-0355-B406-82E7-C273CE2B008F}"/>
              </a:ext>
            </a:extLst>
          </p:cNvPr>
          <p:cNvSpPr/>
          <p:nvPr/>
        </p:nvSpPr>
        <p:spPr>
          <a:xfrm>
            <a:off x="357101" y="2616051"/>
            <a:ext cx="2592289" cy="29171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de-DE">
                <a:latin typeface="Consolas" panose="020B0609020204030204" pitchFamily="49" charset="0"/>
              </a:rPr>
              <a:t>{</a:t>
            </a:r>
          </a:p>
          <a:p>
            <a:r>
              <a:rPr lang="de-DE">
                <a:latin typeface="Consolas" panose="020B0609020204030204" pitchFamily="49" charset="0"/>
              </a:rPr>
              <a:t>   “</a:t>
            </a:r>
            <a:r>
              <a:rPr lang="de-DE" err="1">
                <a:latin typeface="Consolas" panose="020B0609020204030204" pitchFamily="49" charset="0"/>
              </a:rPr>
              <a:t>response_code</a:t>
            </a:r>
            <a:r>
              <a:rPr lang="de-DE">
                <a:latin typeface="Consolas" panose="020B0609020204030204" pitchFamily="49" charset="0"/>
              </a:rPr>
              <a:t>“: </a:t>
            </a:r>
            <a:r>
              <a:rPr lang="de-DE">
                <a:solidFill>
                  <a:srgbClr val="0070C0"/>
                </a:solidFill>
                <a:latin typeface="Consolas" panose="020B0609020204030204" pitchFamily="49" charset="0"/>
              </a:rPr>
              <a:t>100</a:t>
            </a:r>
            <a:r>
              <a:rPr lang="de-DE">
                <a:solidFill>
                  <a:schemeClr val="tx1">
                    <a:lumMod val="95000"/>
                    <a:lumOff val="5000"/>
                  </a:schemeClr>
                </a:solidFill>
                <a:latin typeface="Consolas" panose="020B0609020204030204" pitchFamily="49" charset="0"/>
              </a:rPr>
              <a:t>,</a:t>
            </a:r>
            <a:endParaRPr lang="de-DE">
              <a:solidFill>
                <a:srgbClr val="0070C0"/>
              </a:solidFill>
              <a:latin typeface="Consolas" panose="020B0609020204030204" pitchFamily="49" charset="0"/>
            </a:endParaRPr>
          </a:p>
          <a:p>
            <a:r>
              <a:rPr lang="de-DE">
                <a:latin typeface="Consolas" panose="020B0609020204030204" pitchFamily="49" charset="0"/>
              </a:rPr>
              <a:t>   “</a:t>
            </a:r>
            <a:r>
              <a:rPr lang="de-DE" err="1">
                <a:latin typeface="Consolas" panose="020B0609020204030204" pitchFamily="49" charset="0"/>
              </a:rPr>
              <a:t>response_msg</a:t>
            </a:r>
            <a:r>
              <a:rPr lang="de-DE">
                <a:latin typeface="Consolas" panose="020B0609020204030204" pitchFamily="49" charset="0"/>
              </a:rPr>
              <a:t>“: </a:t>
            </a:r>
            <a:r>
              <a:rPr lang="de-DE">
                <a:solidFill>
                  <a:schemeClr val="accent3">
                    <a:lumMod val="75000"/>
                  </a:schemeClr>
                </a:solidFill>
                <a:latin typeface="Consolas" panose="020B0609020204030204" pitchFamily="49" charset="0"/>
              </a:rPr>
              <a:t>“The </a:t>
            </a:r>
            <a:r>
              <a:rPr lang="de-DE" err="1">
                <a:solidFill>
                  <a:schemeClr val="accent3">
                    <a:lumMod val="75000"/>
                  </a:schemeClr>
                </a:solidFill>
                <a:latin typeface="Consolas" panose="020B0609020204030204" pitchFamily="49" charset="0"/>
              </a:rPr>
              <a:t>lobby</a:t>
            </a:r>
            <a:r>
              <a:rPr lang="de-DE">
                <a:solidFill>
                  <a:schemeClr val="accent3">
                    <a:lumMod val="75000"/>
                  </a:schemeClr>
                </a:solidFill>
                <a:latin typeface="Consolas" panose="020B0609020204030204" pitchFamily="49" charset="0"/>
              </a:rPr>
              <a:t> </a:t>
            </a:r>
            <a:r>
              <a:rPr lang="de-DE" err="1">
                <a:solidFill>
                  <a:schemeClr val="accent3">
                    <a:lumMod val="75000"/>
                  </a:schemeClr>
                </a:solidFill>
                <a:latin typeface="Consolas" panose="020B0609020204030204" pitchFamily="49" charset="0"/>
              </a:rPr>
              <a:t>has</a:t>
            </a:r>
            <a:r>
              <a:rPr lang="de-DE">
                <a:solidFill>
                  <a:schemeClr val="accent3">
                    <a:lumMod val="75000"/>
                  </a:schemeClr>
                </a:solidFill>
                <a:latin typeface="Consolas" panose="020B0609020204030204" pitchFamily="49" charset="0"/>
              </a:rPr>
              <a:t> </a:t>
            </a:r>
            <a:r>
              <a:rPr lang="de-DE" err="1">
                <a:solidFill>
                  <a:schemeClr val="accent3">
                    <a:lumMod val="75000"/>
                  </a:schemeClr>
                </a:solidFill>
                <a:latin typeface="Consolas" panose="020B0609020204030204" pitchFamily="49" charset="0"/>
              </a:rPr>
              <a:t>been</a:t>
            </a:r>
            <a:r>
              <a:rPr lang="de-DE">
                <a:solidFill>
                  <a:schemeClr val="accent3">
                    <a:lumMod val="75000"/>
                  </a:schemeClr>
                </a:solidFill>
                <a:latin typeface="Consolas" panose="020B0609020204030204" pitchFamily="49" charset="0"/>
              </a:rPr>
              <a:t> </a:t>
            </a:r>
            <a:r>
              <a:rPr lang="de-DE" err="1">
                <a:solidFill>
                  <a:schemeClr val="accent3">
                    <a:lumMod val="75000"/>
                  </a:schemeClr>
                </a:solidFill>
                <a:latin typeface="Consolas" panose="020B0609020204030204" pitchFamily="49" charset="0"/>
              </a:rPr>
              <a:t>successfully</a:t>
            </a:r>
            <a:r>
              <a:rPr lang="de-DE">
                <a:solidFill>
                  <a:schemeClr val="accent3">
                    <a:lumMod val="75000"/>
                  </a:schemeClr>
                </a:solidFill>
                <a:latin typeface="Consolas" panose="020B0609020204030204" pitchFamily="49" charset="0"/>
              </a:rPr>
              <a:t> </a:t>
            </a:r>
            <a:r>
              <a:rPr lang="de-DE" err="1">
                <a:solidFill>
                  <a:schemeClr val="accent3">
                    <a:lumMod val="75000"/>
                  </a:schemeClr>
                </a:solidFill>
                <a:latin typeface="Consolas" panose="020B0609020204030204" pitchFamily="49" charset="0"/>
              </a:rPr>
              <a:t>created</a:t>
            </a:r>
            <a:r>
              <a:rPr lang="de-DE">
                <a:solidFill>
                  <a:schemeClr val="accent3">
                    <a:lumMod val="75000"/>
                  </a:schemeClr>
                </a:solidFill>
                <a:latin typeface="Consolas" panose="020B0609020204030204" pitchFamily="49" charset="0"/>
              </a:rPr>
              <a:t>!“</a:t>
            </a:r>
          </a:p>
          <a:p>
            <a:r>
              <a:rPr lang="de-DE">
                <a:latin typeface="Consolas" panose="020B0609020204030204" pitchFamily="49" charset="0"/>
              </a:rPr>
              <a:t>   “</a:t>
            </a:r>
            <a:r>
              <a:rPr lang="de-DE" err="1">
                <a:latin typeface="Consolas" panose="020B0609020204030204" pitchFamily="49" charset="0"/>
              </a:rPr>
              <a:t>key</a:t>
            </a:r>
            <a:r>
              <a:rPr lang="de-DE">
                <a:latin typeface="Consolas" panose="020B0609020204030204" pitchFamily="49" charset="0"/>
              </a:rPr>
              <a:t>“:</a:t>
            </a:r>
          </a:p>
          <a:p>
            <a:r>
              <a:rPr lang="de-DE">
                <a:solidFill>
                  <a:schemeClr val="accent2">
                    <a:lumMod val="75000"/>
                  </a:schemeClr>
                </a:solidFill>
                <a:latin typeface="Consolas" panose="020B0609020204030204" pitchFamily="49" charset="0"/>
              </a:rPr>
              <a:t>“&lt;</a:t>
            </a:r>
            <a:r>
              <a:rPr lang="de-DE" err="1">
                <a:solidFill>
                  <a:schemeClr val="accent2">
                    <a:lumMod val="75000"/>
                  </a:schemeClr>
                </a:solidFill>
                <a:latin typeface="Consolas" panose="020B0609020204030204" pitchFamily="49" charset="0"/>
              </a:rPr>
              <a:t>lobbykey</a:t>
            </a:r>
            <a:r>
              <a:rPr lang="de-DE">
                <a:solidFill>
                  <a:schemeClr val="accent2">
                    <a:lumMod val="75000"/>
                  </a:schemeClr>
                </a:solidFill>
                <a:latin typeface="Consolas" panose="020B0609020204030204" pitchFamily="49" charset="0"/>
              </a:rPr>
              <a:t>&gt;“</a:t>
            </a:r>
            <a:endParaRPr lang="de-DE">
              <a:solidFill>
                <a:schemeClr val="accent3">
                  <a:lumMod val="75000"/>
                </a:schemeClr>
              </a:solidFill>
              <a:latin typeface="Consolas" panose="020B0609020204030204" pitchFamily="49" charset="0"/>
            </a:endParaRPr>
          </a:p>
          <a:p>
            <a:r>
              <a:rPr lang="de-DE">
                <a:latin typeface="Consolas" panose="020B0609020204030204" pitchFamily="49" charset="0"/>
              </a:rPr>
              <a:t>}</a:t>
            </a:r>
            <a:endParaRPr lang="de-DE"/>
          </a:p>
        </p:txBody>
      </p:sp>
      <p:pic>
        <p:nvPicPr>
          <p:cNvPr id="6" name="Graphic 5" descr="Magnifying glass with solid fill">
            <a:extLst>
              <a:ext uri="{FF2B5EF4-FFF2-40B4-BE49-F238E27FC236}">
                <a16:creationId xmlns:a16="http://schemas.microsoft.com/office/drawing/2014/main" id="{D7F9BC66-EDED-E5C1-9B65-80DDBF782C2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34000" y="5533200"/>
            <a:ext cx="856800" cy="856800"/>
          </a:xfrm>
          <a:prstGeom prst="rect">
            <a:avLst/>
          </a:prstGeom>
        </p:spPr>
      </p:pic>
      <p:grpSp>
        <p:nvGrpSpPr>
          <p:cNvPr id="19" name="Group 47">
            <a:extLst>
              <a:ext uri="{FF2B5EF4-FFF2-40B4-BE49-F238E27FC236}">
                <a16:creationId xmlns:a16="http://schemas.microsoft.com/office/drawing/2014/main" id="{A677A329-98A4-0A0A-990F-77EB58F79386}"/>
              </a:ext>
            </a:extLst>
          </p:cNvPr>
          <p:cNvGrpSpPr/>
          <p:nvPr/>
        </p:nvGrpSpPr>
        <p:grpSpPr>
          <a:xfrm>
            <a:off x="3256817" y="1893042"/>
            <a:ext cx="2592289" cy="592750"/>
            <a:chOff x="525970" y="2133292"/>
            <a:chExt cx="2499098" cy="592750"/>
          </a:xfrm>
        </p:grpSpPr>
        <p:sp>
          <p:nvSpPr>
            <p:cNvPr id="24" name="Display 4">
              <a:extLst>
                <a:ext uri="{FF2B5EF4-FFF2-40B4-BE49-F238E27FC236}">
                  <a16:creationId xmlns:a16="http://schemas.microsoft.com/office/drawing/2014/main" id="{6975C926-CADA-56AB-2E12-0E111D0FECF2}"/>
                </a:ext>
              </a:extLst>
            </p:cNvPr>
            <p:cNvSpPr/>
            <p:nvPr/>
          </p:nvSpPr>
          <p:spPr>
            <a:xfrm>
              <a:off x="822344" y="2133292"/>
              <a:ext cx="2202724" cy="592750"/>
            </a:xfrm>
            <a:prstGeom prst="flowChartDisplay">
              <a:avLst/>
            </a:prstGeom>
            <a:solidFill>
              <a:srgbClr val="61D5F6"/>
            </a:solidFill>
            <a:ln>
              <a:solidFill>
                <a:schemeClr val="tx2">
                  <a:lumMod val="60000"/>
                  <a:lumOff val="40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44000" tIns="76201" rIns="0" bIns="76201" numCol="1" spcCol="1270" anchor="ctr" anchorCtr="0">
              <a:noAutofit/>
            </a:bodyPr>
            <a:lstStyle/>
            <a:p>
              <a:pPr marL="0" lvl="0" indent="0" algn="l" defTabSz="889000">
                <a:lnSpc>
                  <a:spcPct val="90000"/>
                </a:lnSpc>
                <a:spcBef>
                  <a:spcPct val="0"/>
                </a:spcBef>
                <a:spcAft>
                  <a:spcPct val="35000"/>
                </a:spcAft>
                <a:buNone/>
              </a:pPr>
              <a:r>
                <a:rPr lang="en-GB" sz="2000"/>
                <a:t>Error - </a:t>
              </a:r>
              <a:r>
                <a:rPr lang="en-GB" sz="2000" err="1"/>
                <a:t>Erstellen</a:t>
              </a:r>
              <a:endParaRPr lang="en-GB" sz="2000" kern="1200"/>
            </a:p>
          </p:txBody>
        </p:sp>
        <p:sp>
          <p:nvSpPr>
            <p:cNvPr id="25" name="Oval 7">
              <a:extLst>
                <a:ext uri="{FF2B5EF4-FFF2-40B4-BE49-F238E27FC236}">
                  <a16:creationId xmlns:a16="http://schemas.microsoft.com/office/drawing/2014/main" id="{08D7C5C5-80D2-4BD9-2016-4509A4AA7113}"/>
                </a:ext>
              </a:extLst>
            </p:cNvPr>
            <p:cNvSpPr/>
            <p:nvPr/>
          </p:nvSpPr>
          <p:spPr>
            <a:xfrm>
              <a:off x="525970" y="2133293"/>
              <a:ext cx="592748" cy="592748"/>
            </a:xfrm>
            <a:prstGeom prst="ellipse">
              <a:avLst/>
            </a:prstGeom>
            <a:solidFill>
              <a:srgbClr val="993300"/>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de-DE"/>
            </a:p>
          </p:txBody>
        </p:sp>
      </p:grpSp>
      <p:sp>
        <p:nvSpPr>
          <p:cNvPr id="27" name="Rechteck 26">
            <a:extLst>
              <a:ext uri="{FF2B5EF4-FFF2-40B4-BE49-F238E27FC236}">
                <a16:creationId xmlns:a16="http://schemas.microsoft.com/office/drawing/2014/main" id="{AB55F27A-C5A5-949F-6985-DCAAA001EB2C}"/>
              </a:ext>
            </a:extLst>
          </p:cNvPr>
          <p:cNvSpPr/>
          <p:nvPr/>
        </p:nvSpPr>
        <p:spPr>
          <a:xfrm>
            <a:off x="3256817" y="2616051"/>
            <a:ext cx="2592289" cy="197442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de-DE">
                <a:latin typeface="Consolas" panose="020B0609020204030204" pitchFamily="49" charset="0"/>
              </a:rPr>
              <a:t>{</a:t>
            </a:r>
          </a:p>
          <a:p>
            <a:r>
              <a:rPr lang="de-DE">
                <a:latin typeface="Consolas" panose="020B0609020204030204" pitchFamily="49" charset="0"/>
              </a:rPr>
              <a:t>   “</a:t>
            </a:r>
            <a:r>
              <a:rPr lang="de-DE" err="1">
                <a:latin typeface="Consolas" panose="020B0609020204030204" pitchFamily="49" charset="0"/>
              </a:rPr>
              <a:t>response_code</a:t>
            </a:r>
            <a:r>
              <a:rPr lang="de-DE">
                <a:latin typeface="Consolas" panose="020B0609020204030204" pitchFamily="49" charset="0"/>
              </a:rPr>
              <a:t>“: </a:t>
            </a:r>
            <a:r>
              <a:rPr lang="de-DE">
                <a:solidFill>
                  <a:srgbClr val="0070C0"/>
                </a:solidFill>
                <a:latin typeface="Consolas" panose="020B0609020204030204" pitchFamily="49" charset="0"/>
              </a:rPr>
              <a:t>150</a:t>
            </a:r>
            <a:r>
              <a:rPr lang="de-DE">
                <a:solidFill>
                  <a:schemeClr val="tx1">
                    <a:lumMod val="95000"/>
                    <a:lumOff val="5000"/>
                  </a:schemeClr>
                </a:solidFill>
                <a:latin typeface="Consolas" panose="020B0609020204030204" pitchFamily="49" charset="0"/>
              </a:rPr>
              <a:t>,</a:t>
            </a:r>
            <a:endParaRPr lang="de-DE">
              <a:solidFill>
                <a:srgbClr val="0070C0"/>
              </a:solidFill>
              <a:latin typeface="Consolas" panose="020B0609020204030204" pitchFamily="49" charset="0"/>
            </a:endParaRPr>
          </a:p>
          <a:p>
            <a:r>
              <a:rPr lang="de-DE">
                <a:latin typeface="Consolas" panose="020B0609020204030204" pitchFamily="49" charset="0"/>
              </a:rPr>
              <a:t>   “</a:t>
            </a:r>
            <a:r>
              <a:rPr lang="de-DE" err="1">
                <a:latin typeface="Consolas" panose="020B0609020204030204" pitchFamily="49" charset="0"/>
              </a:rPr>
              <a:t>response_msg</a:t>
            </a:r>
            <a:r>
              <a:rPr lang="de-DE">
                <a:latin typeface="Consolas" panose="020B0609020204030204" pitchFamily="49" charset="0"/>
              </a:rPr>
              <a:t>“: </a:t>
            </a:r>
            <a:r>
              <a:rPr lang="de-DE">
                <a:solidFill>
                  <a:schemeClr val="accent3">
                    <a:lumMod val="75000"/>
                  </a:schemeClr>
                </a:solidFill>
                <a:latin typeface="Consolas" panose="020B0609020204030204" pitchFamily="49" charset="0"/>
              </a:rPr>
              <a:t>“Client </a:t>
            </a:r>
            <a:r>
              <a:rPr lang="de-DE" err="1">
                <a:solidFill>
                  <a:schemeClr val="accent3">
                    <a:lumMod val="75000"/>
                  </a:schemeClr>
                </a:solidFill>
                <a:latin typeface="Consolas" panose="020B0609020204030204" pitchFamily="49" charset="0"/>
              </a:rPr>
              <a:t>already</a:t>
            </a:r>
            <a:r>
              <a:rPr lang="de-DE">
                <a:solidFill>
                  <a:schemeClr val="accent3">
                    <a:lumMod val="75000"/>
                  </a:schemeClr>
                </a:solidFill>
                <a:latin typeface="Consolas" panose="020B0609020204030204" pitchFamily="49" charset="0"/>
              </a:rPr>
              <a:t> in a </a:t>
            </a:r>
            <a:r>
              <a:rPr lang="de-DE" err="1">
                <a:solidFill>
                  <a:schemeClr val="accent3">
                    <a:lumMod val="75000"/>
                  </a:schemeClr>
                </a:solidFill>
                <a:latin typeface="Consolas" panose="020B0609020204030204" pitchFamily="49" charset="0"/>
              </a:rPr>
              <a:t>lobby</a:t>
            </a:r>
            <a:r>
              <a:rPr lang="de-DE">
                <a:solidFill>
                  <a:schemeClr val="accent3">
                    <a:lumMod val="75000"/>
                  </a:schemeClr>
                </a:solidFill>
                <a:latin typeface="Consolas" panose="020B0609020204030204" pitchFamily="49" charset="0"/>
              </a:rPr>
              <a:t>!“</a:t>
            </a:r>
          </a:p>
          <a:p>
            <a:r>
              <a:rPr lang="de-DE">
                <a:latin typeface="Consolas" panose="020B0609020204030204" pitchFamily="49" charset="0"/>
              </a:rPr>
              <a:t>}</a:t>
            </a:r>
            <a:endParaRPr lang="de-DE"/>
          </a:p>
        </p:txBody>
      </p:sp>
      <p:sp>
        <p:nvSpPr>
          <p:cNvPr id="4" name="Rectangle 21">
            <a:extLst>
              <a:ext uri="{FF2B5EF4-FFF2-40B4-BE49-F238E27FC236}">
                <a16:creationId xmlns:a16="http://schemas.microsoft.com/office/drawing/2014/main" id="{6315D3A9-1CC6-766F-2BC9-637293541049}"/>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Pascal Waldschmidt</a:t>
            </a:r>
            <a:endParaRPr lang="en-DE" sz="1400">
              <a:latin typeface="Arial" panose="020B0604020202020204" pitchFamily="34" charset="0"/>
              <a:cs typeface="Arial" panose="020B0604020202020204" pitchFamily="34" charset="0"/>
            </a:endParaRPr>
          </a:p>
        </p:txBody>
      </p:sp>
      <p:grpSp>
        <p:nvGrpSpPr>
          <p:cNvPr id="5" name="Group 47">
            <a:extLst>
              <a:ext uri="{FF2B5EF4-FFF2-40B4-BE49-F238E27FC236}">
                <a16:creationId xmlns:a16="http://schemas.microsoft.com/office/drawing/2014/main" id="{5FDA10D4-62B0-2B46-C729-6FC5809D9BBB}"/>
              </a:ext>
            </a:extLst>
          </p:cNvPr>
          <p:cNvGrpSpPr/>
          <p:nvPr/>
        </p:nvGrpSpPr>
        <p:grpSpPr>
          <a:xfrm>
            <a:off x="357102" y="1893042"/>
            <a:ext cx="2592289" cy="592750"/>
            <a:chOff x="525970" y="2133292"/>
            <a:chExt cx="2499098" cy="592750"/>
          </a:xfrm>
        </p:grpSpPr>
        <p:sp>
          <p:nvSpPr>
            <p:cNvPr id="7" name="Display 4">
              <a:extLst>
                <a:ext uri="{FF2B5EF4-FFF2-40B4-BE49-F238E27FC236}">
                  <a16:creationId xmlns:a16="http://schemas.microsoft.com/office/drawing/2014/main" id="{056FCC0D-669E-3031-8610-BDC42FCE63DD}"/>
                </a:ext>
              </a:extLst>
            </p:cNvPr>
            <p:cNvSpPr/>
            <p:nvPr/>
          </p:nvSpPr>
          <p:spPr>
            <a:xfrm>
              <a:off x="822344" y="2133292"/>
              <a:ext cx="2202724" cy="592750"/>
            </a:xfrm>
            <a:prstGeom prst="flowChartDisplay">
              <a:avLst/>
            </a:prstGeom>
            <a:solidFill>
              <a:srgbClr val="61D5F6"/>
            </a:solidFill>
            <a:ln>
              <a:solidFill>
                <a:schemeClr val="tx2">
                  <a:lumMod val="60000"/>
                  <a:lumOff val="40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44000" tIns="76201" rIns="0" bIns="76201" numCol="1" spcCol="1270" anchor="ctr" anchorCtr="0">
              <a:noAutofit/>
            </a:bodyPr>
            <a:lstStyle/>
            <a:p>
              <a:pPr marL="0" lvl="0" indent="0" algn="l" defTabSz="889000">
                <a:lnSpc>
                  <a:spcPct val="90000"/>
                </a:lnSpc>
                <a:spcBef>
                  <a:spcPct val="0"/>
                </a:spcBef>
                <a:spcAft>
                  <a:spcPct val="35000"/>
                </a:spcAft>
                <a:buNone/>
              </a:pPr>
              <a:r>
                <a:rPr lang="en-GB" sz="2000" err="1"/>
                <a:t>Erstellen</a:t>
              </a:r>
              <a:endParaRPr lang="en-GB" sz="2000" kern="1200"/>
            </a:p>
          </p:txBody>
        </p:sp>
        <p:sp>
          <p:nvSpPr>
            <p:cNvPr id="8" name="Oval 7">
              <a:extLst>
                <a:ext uri="{FF2B5EF4-FFF2-40B4-BE49-F238E27FC236}">
                  <a16:creationId xmlns:a16="http://schemas.microsoft.com/office/drawing/2014/main" id="{738D69B4-7629-AA32-A3FB-D7DABBA2B92F}"/>
                </a:ext>
              </a:extLst>
            </p:cNvPr>
            <p:cNvSpPr/>
            <p:nvPr/>
          </p:nvSpPr>
          <p:spPr>
            <a:xfrm>
              <a:off x="525970" y="2133293"/>
              <a:ext cx="592748" cy="592748"/>
            </a:xfrm>
            <a:prstGeom prst="ellipse">
              <a:avLst/>
            </a:prstGeom>
            <a:solidFill>
              <a:srgbClr val="80BA24"/>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de-DE"/>
            </a:p>
          </p:txBody>
        </p:sp>
        <p:pic>
          <p:nvPicPr>
            <p:cNvPr id="11" name="Graphic 38" descr="Hinzufügen mit einfarbiger Füllung">
              <a:extLst>
                <a:ext uri="{FF2B5EF4-FFF2-40B4-BE49-F238E27FC236}">
                  <a16:creationId xmlns:a16="http://schemas.microsoft.com/office/drawing/2014/main" id="{FE07A07F-5BE1-1895-B5F5-41E5DC3E656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flipH="1">
              <a:off x="606235" y="2188466"/>
              <a:ext cx="432219" cy="448336"/>
            </a:xfrm>
            <a:prstGeom prst="rect">
              <a:avLst/>
            </a:prstGeom>
          </p:spPr>
        </p:pic>
      </p:grpSp>
      <p:pic>
        <p:nvPicPr>
          <p:cNvPr id="20" name="Graphic 38" descr="Hinzufügen mit einfarbiger Füllung">
            <a:extLst>
              <a:ext uri="{FF2B5EF4-FFF2-40B4-BE49-F238E27FC236}">
                <a16:creationId xmlns:a16="http://schemas.microsoft.com/office/drawing/2014/main" id="{83F90CEB-D398-3374-1458-A970FA7591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flipH="1">
            <a:off x="3340074" y="1965249"/>
            <a:ext cx="448336" cy="448336"/>
          </a:xfrm>
          <a:prstGeom prst="rect">
            <a:avLst/>
          </a:prstGeom>
        </p:spPr>
      </p:pic>
    </p:spTree>
    <p:extLst>
      <p:ext uri="{BB962C8B-B14F-4D97-AF65-F5344CB8AC3E}">
        <p14:creationId xmlns:p14="http://schemas.microsoft.com/office/powerpoint/2010/main" val="24379055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sz="2400"/>
              <a:t>Antwortverarbeitung</a:t>
            </a:r>
            <a:endParaRPr lang="de-DE"/>
          </a:p>
        </p:txBody>
      </p:sp>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2"/>
          </p:nvPr>
        </p:nvSpPr>
        <p:spPr/>
        <p:txBody>
          <a:bodyPr/>
          <a:lstStyle/>
          <a:p>
            <a:pPr>
              <a:defRPr/>
            </a:pPr>
            <a:fld id="{B5BCC05E-6BB9-F44C-AA5C-18037A9C729E}" type="slidenum">
              <a:rPr lang="de-DE" altLang="de-DE" smtClean="0"/>
              <a:pPr>
                <a:defRPr/>
              </a:pPr>
              <a:t>59</a:t>
            </a:fld>
            <a:endParaRPr lang="de-DE" altLang="de-DE"/>
          </a:p>
        </p:txBody>
      </p:sp>
      <p:sp>
        <p:nvSpPr>
          <p:cNvPr id="5" name="Rectangle 21">
            <a:extLst>
              <a:ext uri="{FF2B5EF4-FFF2-40B4-BE49-F238E27FC236}">
                <a16:creationId xmlns:a16="http://schemas.microsoft.com/office/drawing/2014/main" id="{7CCE33B3-6377-679B-4CFF-8EAFB621960E}"/>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Pascal Waldschmidt</a:t>
            </a:r>
            <a:endParaRPr lang="en-DE" sz="1400">
              <a:latin typeface="Arial" panose="020B0604020202020204" pitchFamily="34" charset="0"/>
              <a:cs typeface="Arial" panose="020B0604020202020204" pitchFamily="34" charset="0"/>
            </a:endParaRPr>
          </a:p>
        </p:txBody>
      </p:sp>
      <p:sp>
        <p:nvSpPr>
          <p:cNvPr id="7" name="Rechteck 6">
            <a:extLst>
              <a:ext uri="{FF2B5EF4-FFF2-40B4-BE49-F238E27FC236}">
                <a16:creationId xmlns:a16="http://schemas.microsoft.com/office/drawing/2014/main" id="{47E831E2-7B0B-DF81-5812-E8D49395A148}"/>
              </a:ext>
            </a:extLst>
          </p:cNvPr>
          <p:cNvSpPr/>
          <p:nvPr/>
        </p:nvSpPr>
        <p:spPr>
          <a:xfrm>
            <a:off x="6326245" y="5193063"/>
            <a:ext cx="757949" cy="73609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9" name="Grafik 18" descr="Ein Bild, das Text, Screenshot, Schrift, Software enthält.&#10;&#10;Automatisch generierte Beschreibung">
            <a:extLst>
              <a:ext uri="{FF2B5EF4-FFF2-40B4-BE49-F238E27FC236}">
                <a16:creationId xmlns:a16="http://schemas.microsoft.com/office/drawing/2014/main" id="{BB0BC7BA-ADEB-FA70-5B76-9FDF39203A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7834" y="1846362"/>
            <a:ext cx="8572500" cy="3714750"/>
          </a:xfrm>
          <a:prstGeom prst="rect">
            <a:avLst/>
          </a:prstGeom>
        </p:spPr>
      </p:pic>
      <p:pic>
        <p:nvPicPr>
          <p:cNvPr id="20" name="Graphic 5" descr="Magnifying glass with solid fill">
            <a:extLst>
              <a:ext uri="{FF2B5EF4-FFF2-40B4-BE49-F238E27FC236}">
                <a16:creationId xmlns:a16="http://schemas.microsoft.com/office/drawing/2014/main" id="{083ACAB8-5B4D-4CED-91AE-2262180A4DE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34000" y="5533200"/>
            <a:ext cx="856800" cy="856800"/>
          </a:xfrm>
          <a:prstGeom prst="rect">
            <a:avLst/>
          </a:prstGeom>
        </p:spPr>
      </p:pic>
    </p:spTree>
    <p:extLst>
      <p:ext uri="{BB962C8B-B14F-4D97-AF65-F5344CB8AC3E}">
        <p14:creationId xmlns:p14="http://schemas.microsoft.com/office/powerpoint/2010/main" val="1178386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AA18D845-1B6C-F844-A120-D1CF42994C1D}"/>
              </a:ext>
            </a:extLst>
          </p:cNvPr>
          <p:cNvPicPr>
            <a:picLocks noChangeAspect="1"/>
          </p:cNvPicPr>
          <p:nvPr/>
        </p:nvPicPr>
        <p:blipFill>
          <a:blip r:embed="rId3"/>
          <a:stretch>
            <a:fillRect/>
          </a:stretch>
        </p:blipFill>
        <p:spPr>
          <a:xfrm>
            <a:off x="3647073" y="2728847"/>
            <a:ext cx="7537394" cy="1658508"/>
          </a:xfrm>
          <a:prstGeom prst="rect">
            <a:avLst/>
          </a:prstGeom>
        </p:spPr>
      </p:pic>
      <p:sp>
        <p:nvSpPr>
          <p:cNvPr id="2" name="Inhaltsplatzhalter 1">
            <a:extLst>
              <a:ext uri="{FF2B5EF4-FFF2-40B4-BE49-F238E27FC236}">
                <a16:creationId xmlns:a16="http://schemas.microsoft.com/office/drawing/2014/main" id="{CEE8EDF9-5803-E3D1-35AA-7BD2BBB627F0}"/>
              </a:ext>
            </a:extLst>
          </p:cNvPr>
          <p:cNvSpPr>
            <a:spLocks noGrp="1"/>
          </p:cNvSpPr>
          <p:nvPr>
            <p:ph idx="1"/>
          </p:nvPr>
        </p:nvSpPr>
        <p:spPr>
          <a:xfrm>
            <a:off x="432000" y="1548016"/>
            <a:ext cx="11389584" cy="4617288"/>
          </a:xfrm>
        </p:spPr>
        <p:txBody>
          <a:bodyPr/>
          <a:lstStyle/>
          <a:p>
            <a:r>
              <a:rPr lang="de-DE"/>
              <a:t>Atlassian: Jira</a:t>
            </a:r>
          </a:p>
          <a:p>
            <a:r>
              <a:rPr lang="de-DE"/>
              <a:t>2 Wochen Sprints</a:t>
            </a:r>
          </a:p>
          <a:p>
            <a:r>
              <a:rPr lang="de-DE"/>
              <a:t>6 </a:t>
            </a:r>
            <a:r>
              <a:rPr lang="de-DE" err="1"/>
              <a:t>Epics</a:t>
            </a:r>
            <a:endParaRPr lang="de-DE"/>
          </a:p>
          <a:p>
            <a:pPr marL="0" indent="0">
              <a:buNone/>
            </a:pPr>
            <a:endParaRPr lang="de-DE"/>
          </a:p>
        </p:txBody>
      </p:sp>
      <p:sp>
        <p:nvSpPr>
          <p:cNvPr id="4" name="Foliennummernplatzhalter 3">
            <a:extLst>
              <a:ext uri="{FF2B5EF4-FFF2-40B4-BE49-F238E27FC236}">
                <a16:creationId xmlns:a16="http://schemas.microsoft.com/office/drawing/2014/main" id="{83245B69-7D77-5BEE-7EF9-086AF80A4140}"/>
              </a:ext>
            </a:extLst>
          </p:cNvPr>
          <p:cNvSpPr>
            <a:spLocks noGrp="1"/>
          </p:cNvSpPr>
          <p:nvPr>
            <p:ph type="sldNum" sz="quarter" idx="10"/>
          </p:nvPr>
        </p:nvSpPr>
        <p:spPr/>
        <p:txBody>
          <a:bodyPr/>
          <a:lstStyle/>
          <a:p>
            <a:pPr>
              <a:defRPr/>
            </a:pPr>
            <a:fld id="{5D6CBC89-780D-6F43-A4AF-E4A7285D6779}" type="slidenum">
              <a:rPr lang="de-DE" altLang="de-DE" smtClean="0"/>
              <a:pPr>
                <a:defRPr/>
              </a:pPr>
              <a:t>6</a:t>
            </a:fld>
            <a:endParaRPr lang="de-DE" altLang="de-DE"/>
          </a:p>
        </p:txBody>
      </p:sp>
      <p:sp>
        <p:nvSpPr>
          <p:cNvPr id="5" name="Rectangle 21">
            <a:extLst>
              <a:ext uri="{FF2B5EF4-FFF2-40B4-BE49-F238E27FC236}">
                <a16:creationId xmlns:a16="http://schemas.microsoft.com/office/drawing/2014/main" id="{6C3AE292-661F-38AC-BDD7-21527F47A3AB}"/>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Thorben Jones</a:t>
            </a:r>
            <a:endParaRPr lang="en-DE" sz="1400">
              <a:latin typeface="Arial" panose="020B0604020202020204" pitchFamily="34" charset="0"/>
              <a:cs typeface="Arial" panose="020B0604020202020204" pitchFamily="34" charset="0"/>
            </a:endParaRPr>
          </a:p>
        </p:txBody>
      </p:sp>
      <p:pic>
        <p:nvPicPr>
          <p:cNvPr id="8" name="Grafik 7">
            <a:extLst>
              <a:ext uri="{FF2B5EF4-FFF2-40B4-BE49-F238E27FC236}">
                <a16:creationId xmlns:a16="http://schemas.microsoft.com/office/drawing/2014/main" id="{F7478782-5D6E-8F5A-6CCA-057AF2E725E1}"/>
              </a:ext>
            </a:extLst>
          </p:cNvPr>
          <p:cNvPicPr>
            <a:picLocks noChangeAspect="1"/>
          </p:cNvPicPr>
          <p:nvPr/>
        </p:nvPicPr>
        <p:blipFill>
          <a:blip r:embed="rId4"/>
          <a:stretch>
            <a:fillRect/>
          </a:stretch>
        </p:blipFill>
        <p:spPr>
          <a:xfrm>
            <a:off x="3594137" y="1733270"/>
            <a:ext cx="7643265" cy="3546640"/>
          </a:xfrm>
          <a:prstGeom prst="rect">
            <a:avLst/>
          </a:prstGeom>
        </p:spPr>
      </p:pic>
      <p:pic>
        <p:nvPicPr>
          <p:cNvPr id="7" name="Grafik 6">
            <a:extLst>
              <a:ext uri="{FF2B5EF4-FFF2-40B4-BE49-F238E27FC236}">
                <a16:creationId xmlns:a16="http://schemas.microsoft.com/office/drawing/2014/main" id="{9707BE96-8492-C15F-BFB5-5932B4CA017E}"/>
              </a:ext>
            </a:extLst>
          </p:cNvPr>
          <p:cNvPicPr>
            <a:picLocks noChangeAspect="1"/>
          </p:cNvPicPr>
          <p:nvPr/>
        </p:nvPicPr>
        <p:blipFill rotWithShape="1">
          <a:blip r:embed="rId5"/>
          <a:srcRect l="2015" r="4141" b="9903"/>
          <a:stretch/>
        </p:blipFill>
        <p:spPr>
          <a:xfrm>
            <a:off x="2971751" y="1368879"/>
            <a:ext cx="8687449" cy="4225658"/>
          </a:xfrm>
          <a:prstGeom prst="rect">
            <a:avLst/>
          </a:prstGeom>
        </p:spPr>
      </p:pic>
      <p:pic>
        <p:nvPicPr>
          <p:cNvPr id="9" name="Grafik 8">
            <a:extLst>
              <a:ext uri="{FF2B5EF4-FFF2-40B4-BE49-F238E27FC236}">
                <a16:creationId xmlns:a16="http://schemas.microsoft.com/office/drawing/2014/main" id="{8C3D8F6B-21AF-9B2A-19E2-6363C2CB2B00}"/>
              </a:ext>
            </a:extLst>
          </p:cNvPr>
          <p:cNvPicPr>
            <a:picLocks noChangeAspect="1"/>
          </p:cNvPicPr>
          <p:nvPr/>
        </p:nvPicPr>
        <p:blipFill>
          <a:blip r:embed="rId6"/>
          <a:stretch>
            <a:fillRect/>
          </a:stretch>
        </p:blipFill>
        <p:spPr>
          <a:xfrm>
            <a:off x="685497" y="3481708"/>
            <a:ext cx="1792932" cy="2954920"/>
          </a:xfrm>
          <a:prstGeom prst="rect">
            <a:avLst/>
          </a:prstGeom>
        </p:spPr>
      </p:pic>
      <p:pic>
        <p:nvPicPr>
          <p:cNvPr id="20" name="Grafik 19" descr="Stoppuhr 66% mit einfarbiger Füllung">
            <a:extLst>
              <a:ext uri="{FF2B5EF4-FFF2-40B4-BE49-F238E27FC236}">
                <a16:creationId xmlns:a16="http://schemas.microsoft.com/office/drawing/2014/main" id="{0678B079-45C9-5CC5-9843-3C541A5A3FE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34000" y="5533200"/>
            <a:ext cx="856800" cy="856800"/>
          </a:xfrm>
          <a:prstGeom prst="rect">
            <a:avLst/>
          </a:prstGeom>
        </p:spPr>
      </p:pic>
      <p:sp>
        <p:nvSpPr>
          <p:cNvPr id="3" name="Titel 2">
            <a:extLst>
              <a:ext uri="{FF2B5EF4-FFF2-40B4-BE49-F238E27FC236}">
                <a16:creationId xmlns:a16="http://schemas.microsoft.com/office/drawing/2014/main" id="{312B175B-3545-6530-CB5A-07944A7DEE4D}"/>
              </a:ext>
            </a:extLst>
          </p:cNvPr>
          <p:cNvSpPr>
            <a:spLocks noGrp="1"/>
          </p:cNvSpPr>
          <p:nvPr>
            <p:ph type="title"/>
          </p:nvPr>
        </p:nvSpPr>
        <p:spPr/>
        <p:txBody>
          <a:bodyPr/>
          <a:lstStyle/>
          <a:p>
            <a:r>
              <a:rPr lang="de-DE" sz="2400"/>
              <a:t>Stundenverwaltung</a:t>
            </a:r>
            <a:endParaRPr lang="de-DE"/>
          </a:p>
        </p:txBody>
      </p:sp>
    </p:spTree>
    <p:extLst>
      <p:ext uri="{BB962C8B-B14F-4D97-AF65-F5344CB8AC3E}">
        <p14:creationId xmlns:p14="http://schemas.microsoft.com/office/powerpoint/2010/main" val="23712139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2"/>
          </p:nvPr>
        </p:nvSpPr>
        <p:spPr/>
        <p:txBody>
          <a:bodyPr/>
          <a:lstStyle/>
          <a:p>
            <a:pPr>
              <a:defRPr/>
            </a:pPr>
            <a:fld id="{B5BCC05E-6BB9-F44C-AA5C-18037A9C729E}" type="slidenum">
              <a:rPr lang="de-DE" altLang="de-DE" smtClean="0"/>
              <a:pPr>
                <a:defRPr/>
              </a:pPr>
              <a:t>60</a:t>
            </a:fld>
            <a:endParaRPr lang="de-DE" altLang="de-DE"/>
          </a:p>
        </p:txBody>
      </p:sp>
      <p:sp>
        <p:nvSpPr>
          <p:cNvPr id="5" name="Rectangle 21">
            <a:extLst>
              <a:ext uri="{FF2B5EF4-FFF2-40B4-BE49-F238E27FC236}">
                <a16:creationId xmlns:a16="http://schemas.microsoft.com/office/drawing/2014/main" id="{7CCE33B3-6377-679B-4CFF-8EAFB621960E}"/>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Pascal Waldschmidt</a:t>
            </a:r>
            <a:endParaRPr lang="en-DE" sz="1400">
              <a:latin typeface="Arial" panose="020B0604020202020204" pitchFamily="34" charset="0"/>
              <a:cs typeface="Arial" panose="020B0604020202020204" pitchFamily="34" charset="0"/>
            </a:endParaRPr>
          </a:p>
        </p:txBody>
      </p:sp>
      <p:sp>
        <p:nvSpPr>
          <p:cNvPr id="6" name="Inhaltsplatzhalter 5">
            <a:extLst>
              <a:ext uri="{FF2B5EF4-FFF2-40B4-BE49-F238E27FC236}">
                <a16:creationId xmlns:a16="http://schemas.microsoft.com/office/drawing/2014/main" id="{EA53D972-2A38-A6E7-6B9E-0E046B605FAA}"/>
              </a:ext>
            </a:extLst>
          </p:cNvPr>
          <p:cNvSpPr>
            <a:spLocks noGrp="1"/>
          </p:cNvSpPr>
          <p:nvPr>
            <p:ph idx="1"/>
          </p:nvPr>
        </p:nvSpPr>
        <p:spPr>
          <a:xfrm>
            <a:off x="432000" y="1620001"/>
            <a:ext cx="4342131" cy="4525963"/>
          </a:xfrm>
        </p:spPr>
        <p:txBody>
          <a:bodyPr/>
          <a:lstStyle/>
          <a:p>
            <a:endParaRPr lang="de-DE"/>
          </a:p>
          <a:p>
            <a:endParaRPr lang="de-DE"/>
          </a:p>
        </p:txBody>
      </p:sp>
      <p:pic>
        <p:nvPicPr>
          <p:cNvPr id="8" name="Grafik 7">
            <a:extLst>
              <a:ext uri="{FF2B5EF4-FFF2-40B4-BE49-F238E27FC236}">
                <a16:creationId xmlns:a16="http://schemas.microsoft.com/office/drawing/2014/main" id="{DC0BD84F-B296-52F3-260D-DE6FC047C2B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115984" y="274621"/>
            <a:ext cx="6705600" cy="6000749"/>
          </a:xfrm>
          <a:prstGeom prst="rect">
            <a:avLst/>
          </a:prstGeom>
        </p:spPr>
      </p:pic>
      <p:sp>
        <p:nvSpPr>
          <p:cNvPr id="12" name="Rechteck 11">
            <a:extLst>
              <a:ext uri="{FF2B5EF4-FFF2-40B4-BE49-F238E27FC236}">
                <a16:creationId xmlns:a16="http://schemas.microsoft.com/office/drawing/2014/main" id="{04966634-CD29-1D09-6BA2-A8DF1006B9A9}"/>
              </a:ext>
            </a:extLst>
          </p:cNvPr>
          <p:cNvSpPr/>
          <p:nvPr/>
        </p:nvSpPr>
        <p:spPr>
          <a:xfrm>
            <a:off x="6326245" y="5193063"/>
            <a:ext cx="757949" cy="73609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itel 2">
            <a:extLst>
              <a:ext uri="{FF2B5EF4-FFF2-40B4-BE49-F238E27FC236}">
                <a16:creationId xmlns:a16="http://schemas.microsoft.com/office/drawing/2014/main" id="{F4971FC2-2B49-A333-F8CE-DD26909401C1}"/>
              </a:ext>
            </a:extLst>
          </p:cNvPr>
          <p:cNvSpPr>
            <a:spLocks noGrp="1"/>
          </p:cNvSpPr>
          <p:nvPr>
            <p:ph type="title"/>
          </p:nvPr>
        </p:nvSpPr>
        <p:spPr>
          <a:xfrm>
            <a:off x="432001" y="1080000"/>
            <a:ext cx="11324167" cy="576262"/>
          </a:xfrm>
        </p:spPr>
        <p:txBody>
          <a:bodyPr/>
          <a:lstStyle/>
          <a:p>
            <a:r>
              <a:rPr lang="de-DE" sz="2400"/>
              <a:t>Datenfluss bei Benutzeraktion</a:t>
            </a:r>
            <a:endParaRPr lang="de-DE"/>
          </a:p>
        </p:txBody>
      </p:sp>
    </p:spTree>
    <p:extLst>
      <p:ext uri="{BB962C8B-B14F-4D97-AF65-F5344CB8AC3E}">
        <p14:creationId xmlns:p14="http://schemas.microsoft.com/office/powerpoint/2010/main" val="4431076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sz="2400"/>
              <a:t>Datenfluss bei Benutzeraktion</a:t>
            </a:r>
            <a:endParaRPr lang="de-DE"/>
          </a:p>
        </p:txBody>
      </p:sp>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2"/>
          </p:nvPr>
        </p:nvSpPr>
        <p:spPr/>
        <p:txBody>
          <a:bodyPr/>
          <a:lstStyle/>
          <a:p>
            <a:pPr>
              <a:defRPr/>
            </a:pPr>
            <a:fld id="{B5BCC05E-6BB9-F44C-AA5C-18037A9C729E}" type="slidenum">
              <a:rPr lang="de-DE" altLang="de-DE" smtClean="0"/>
              <a:pPr>
                <a:defRPr/>
              </a:pPr>
              <a:t>61</a:t>
            </a:fld>
            <a:endParaRPr lang="de-DE" altLang="de-DE"/>
          </a:p>
        </p:txBody>
      </p:sp>
      <p:sp>
        <p:nvSpPr>
          <p:cNvPr id="5" name="Rectangle 21">
            <a:extLst>
              <a:ext uri="{FF2B5EF4-FFF2-40B4-BE49-F238E27FC236}">
                <a16:creationId xmlns:a16="http://schemas.microsoft.com/office/drawing/2014/main" id="{7CCE33B3-6377-679B-4CFF-8EAFB621960E}"/>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Pascal Waldschmidt</a:t>
            </a:r>
            <a:endParaRPr lang="en-DE" sz="1400">
              <a:latin typeface="Arial" panose="020B0604020202020204" pitchFamily="34" charset="0"/>
              <a:cs typeface="Arial" panose="020B0604020202020204" pitchFamily="34" charset="0"/>
            </a:endParaRPr>
          </a:p>
        </p:txBody>
      </p:sp>
      <p:sp>
        <p:nvSpPr>
          <p:cNvPr id="6" name="Inhaltsplatzhalter 5">
            <a:extLst>
              <a:ext uri="{FF2B5EF4-FFF2-40B4-BE49-F238E27FC236}">
                <a16:creationId xmlns:a16="http://schemas.microsoft.com/office/drawing/2014/main" id="{EA53D972-2A38-A6E7-6B9E-0E046B605FAA}"/>
              </a:ext>
            </a:extLst>
          </p:cNvPr>
          <p:cNvSpPr>
            <a:spLocks noGrp="1"/>
          </p:cNvSpPr>
          <p:nvPr>
            <p:ph idx="1"/>
          </p:nvPr>
        </p:nvSpPr>
        <p:spPr>
          <a:xfrm>
            <a:off x="432000" y="1620001"/>
            <a:ext cx="4342131" cy="4525963"/>
          </a:xfrm>
        </p:spPr>
        <p:txBody>
          <a:bodyPr/>
          <a:lstStyle/>
          <a:p>
            <a:r>
              <a:rPr lang="de-DE" sz="2000"/>
              <a:t>Abfangen der Serverantwort</a:t>
            </a:r>
          </a:p>
          <a:p>
            <a:r>
              <a:rPr lang="de-DE" sz="2000"/>
              <a:t>Reaktion auf Befehl</a:t>
            </a:r>
          </a:p>
          <a:p>
            <a:pPr lvl="1"/>
            <a:r>
              <a:rPr lang="de-DE"/>
              <a:t>Anpassung der Seite</a:t>
            </a:r>
          </a:p>
          <a:p>
            <a:endParaRPr lang="de-DE"/>
          </a:p>
        </p:txBody>
      </p:sp>
      <p:pic>
        <p:nvPicPr>
          <p:cNvPr id="8" name="Grafik 7">
            <a:extLst>
              <a:ext uri="{FF2B5EF4-FFF2-40B4-BE49-F238E27FC236}">
                <a16:creationId xmlns:a16="http://schemas.microsoft.com/office/drawing/2014/main" id="{DC0BD84F-B296-52F3-260D-DE6FC047C2BA}"/>
              </a:ext>
            </a:extLst>
          </p:cNvPr>
          <p:cNvPicPr>
            <a:picLocks noChangeAspect="1"/>
          </p:cNvPicPr>
          <p:nvPr/>
        </p:nvPicPr>
        <p:blipFill rotWithShape="1">
          <a:blip r:embed="rId3">
            <a:extLst>
              <a:ext uri="{28A0092B-C50C-407E-A947-70E740481C1C}">
                <a14:useLocalDpi xmlns:a14="http://schemas.microsoft.com/office/drawing/2010/main" val="0"/>
              </a:ext>
            </a:extLst>
          </a:blip>
          <a:srcRect l="50106" t="46541"/>
          <a:stretch/>
        </p:blipFill>
        <p:spPr>
          <a:xfrm>
            <a:off x="6742301" y="1294995"/>
            <a:ext cx="4442166" cy="4259336"/>
          </a:xfrm>
          <a:prstGeom prst="rect">
            <a:avLst/>
          </a:prstGeom>
        </p:spPr>
      </p:pic>
    </p:spTree>
    <p:extLst>
      <p:ext uri="{BB962C8B-B14F-4D97-AF65-F5344CB8AC3E}">
        <p14:creationId xmlns:p14="http://schemas.microsoft.com/office/powerpoint/2010/main" val="11116982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sz="2400"/>
              <a:t>Webseite</a:t>
            </a:r>
            <a:endParaRPr lang="de-DE"/>
          </a:p>
        </p:txBody>
      </p:sp>
      <p:sp>
        <p:nvSpPr>
          <p:cNvPr id="4" name="Inhaltsplatzhalter 3">
            <a:extLst>
              <a:ext uri="{FF2B5EF4-FFF2-40B4-BE49-F238E27FC236}">
                <a16:creationId xmlns:a16="http://schemas.microsoft.com/office/drawing/2014/main" id="{8B12CD24-3278-3B25-1621-792C39CCEF81}"/>
              </a:ext>
            </a:extLst>
          </p:cNvPr>
          <p:cNvSpPr>
            <a:spLocks noGrp="1"/>
          </p:cNvSpPr>
          <p:nvPr>
            <p:ph idx="1"/>
          </p:nvPr>
        </p:nvSpPr>
        <p:spPr>
          <a:xfrm>
            <a:off x="432000" y="1620001"/>
            <a:ext cx="4313255" cy="4525963"/>
          </a:xfrm>
        </p:spPr>
        <p:txBody>
          <a:bodyPr/>
          <a:lstStyle/>
          <a:p>
            <a:pPr marL="342900" indent="-342900">
              <a:lnSpc>
                <a:spcPct val="150000"/>
              </a:lnSpc>
              <a:buFont typeface="+mj-lt"/>
              <a:buAutoNum type="arabicPeriod"/>
            </a:pPr>
            <a:r>
              <a:rPr lang="de-DE" sz="2000" dirty="0"/>
              <a:t>In THM-Netz oder VPN aktiviert</a:t>
            </a:r>
          </a:p>
          <a:p>
            <a:pPr marL="342900" indent="-342900">
              <a:lnSpc>
                <a:spcPct val="150000"/>
              </a:lnSpc>
              <a:buFont typeface="+mj-lt"/>
              <a:buAutoNum type="arabicPeriod"/>
            </a:pPr>
            <a:r>
              <a:rPr lang="de-DE" sz="2000" dirty="0"/>
              <a:t>Browser öffnen</a:t>
            </a:r>
          </a:p>
          <a:p>
            <a:pPr lvl="1"/>
            <a:r>
              <a:rPr lang="de-DE" dirty="0"/>
              <a:t>Unterstützung für Mozilla Firefox und Google Chrome</a:t>
            </a:r>
          </a:p>
          <a:p>
            <a:pPr marL="342900" indent="-342900">
              <a:lnSpc>
                <a:spcPct val="150000"/>
              </a:lnSpc>
              <a:buFont typeface="+mj-lt"/>
              <a:buAutoNum type="arabicPeriod"/>
            </a:pPr>
            <a:r>
              <a:rPr lang="de-DE" sz="2000" dirty="0"/>
              <a:t>Webseiten-URL eingeben</a:t>
            </a:r>
          </a:p>
          <a:p>
            <a:endParaRPr lang="de-DE" dirty="0"/>
          </a:p>
        </p:txBody>
      </p:sp>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2"/>
          </p:nvPr>
        </p:nvSpPr>
        <p:spPr/>
        <p:txBody>
          <a:bodyPr/>
          <a:lstStyle/>
          <a:p>
            <a:pPr>
              <a:defRPr/>
            </a:pPr>
            <a:fld id="{B5BCC05E-6BB9-F44C-AA5C-18037A9C729E}" type="slidenum">
              <a:rPr lang="de-DE" altLang="de-DE" smtClean="0"/>
              <a:pPr>
                <a:defRPr/>
              </a:pPr>
              <a:t>62</a:t>
            </a:fld>
            <a:endParaRPr lang="de-DE" altLang="de-DE"/>
          </a:p>
        </p:txBody>
      </p:sp>
      <p:sp>
        <p:nvSpPr>
          <p:cNvPr id="5" name="Rectangle 21">
            <a:extLst>
              <a:ext uri="{FF2B5EF4-FFF2-40B4-BE49-F238E27FC236}">
                <a16:creationId xmlns:a16="http://schemas.microsoft.com/office/drawing/2014/main" id="{7CCE33B3-6377-679B-4CFF-8EAFB621960E}"/>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Omar </a:t>
            </a:r>
            <a:r>
              <a:rPr lang="de-DE" sz="1400" err="1">
                <a:latin typeface="Arial" panose="020B0604020202020204" pitchFamily="34" charset="0"/>
                <a:cs typeface="Arial" panose="020B0604020202020204" pitchFamily="34" charset="0"/>
              </a:rPr>
              <a:t>Karkotli</a:t>
            </a:r>
            <a:endParaRPr lang="en-DE" sz="1400">
              <a:latin typeface="Arial" panose="020B0604020202020204" pitchFamily="34" charset="0"/>
              <a:cs typeface="Arial" panose="020B0604020202020204" pitchFamily="34" charset="0"/>
            </a:endParaRPr>
          </a:p>
        </p:txBody>
      </p:sp>
      <p:pic>
        <p:nvPicPr>
          <p:cNvPr id="8" name="Grafik 7" descr="Welt mit einfarbiger Füllung">
            <a:extLst>
              <a:ext uri="{FF2B5EF4-FFF2-40B4-BE49-F238E27FC236}">
                <a16:creationId xmlns:a16="http://schemas.microsoft.com/office/drawing/2014/main" id="{7C8D1525-F5EA-F100-EA0C-C9665C6FF0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02108" y="833698"/>
            <a:ext cx="1099389" cy="1099389"/>
          </a:xfrm>
          <a:prstGeom prst="rect">
            <a:avLst/>
          </a:prstGeom>
        </p:spPr>
      </p:pic>
      <p:pic>
        <p:nvPicPr>
          <p:cNvPr id="10" name="Grafik 9" descr="Ein Bild, das Grafiken, Kreativität, Farbigkeit, Clipart enthält.&#10;&#10;Automatisch generierte Beschreibung">
            <a:extLst>
              <a:ext uri="{FF2B5EF4-FFF2-40B4-BE49-F238E27FC236}">
                <a16:creationId xmlns:a16="http://schemas.microsoft.com/office/drawing/2014/main" id="{20648AB4-45F3-9AF0-D4B1-CE7E83B750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08637" y="1933087"/>
            <a:ext cx="842435" cy="875430"/>
          </a:xfrm>
          <a:prstGeom prst="rect">
            <a:avLst/>
          </a:prstGeom>
        </p:spPr>
      </p:pic>
      <p:pic>
        <p:nvPicPr>
          <p:cNvPr id="12" name="Grafik 11" descr="Internet mit einfarbiger Füllung">
            <a:extLst>
              <a:ext uri="{FF2B5EF4-FFF2-40B4-BE49-F238E27FC236}">
                <a16:creationId xmlns:a16="http://schemas.microsoft.com/office/drawing/2014/main" id="{58A77774-C816-E9D1-2CD4-E78FEBEA7E5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34000" y="5533200"/>
            <a:ext cx="856800" cy="856800"/>
          </a:xfrm>
          <a:prstGeom prst="rect">
            <a:avLst/>
          </a:prstGeom>
        </p:spPr>
      </p:pic>
      <p:pic>
        <p:nvPicPr>
          <p:cNvPr id="14" name="Grafik 13" descr="Ein Bild, das Kreis, Grafiken, Farbigkeit, Grafikdesign enthält.&#10;&#10;Automatisch generierte Beschreibung">
            <a:extLst>
              <a:ext uri="{FF2B5EF4-FFF2-40B4-BE49-F238E27FC236}">
                <a16:creationId xmlns:a16="http://schemas.microsoft.com/office/drawing/2014/main" id="{CB100364-B62A-E224-CA8F-68A65363186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44543" y="1933717"/>
            <a:ext cx="874800" cy="874800"/>
          </a:xfrm>
          <a:prstGeom prst="rect">
            <a:avLst/>
          </a:prstGeom>
        </p:spPr>
      </p:pic>
      <p:grpSp>
        <p:nvGrpSpPr>
          <p:cNvPr id="32" name="Gruppieren 31">
            <a:extLst>
              <a:ext uri="{FF2B5EF4-FFF2-40B4-BE49-F238E27FC236}">
                <a16:creationId xmlns:a16="http://schemas.microsoft.com/office/drawing/2014/main" id="{3553E3B0-CF5B-4B6F-302E-553FBF0A387C}"/>
              </a:ext>
            </a:extLst>
          </p:cNvPr>
          <p:cNvGrpSpPr/>
          <p:nvPr/>
        </p:nvGrpSpPr>
        <p:grpSpPr>
          <a:xfrm>
            <a:off x="6366092" y="4003534"/>
            <a:ext cx="3203194" cy="389691"/>
            <a:chOff x="5058068" y="3894892"/>
            <a:chExt cx="3203194" cy="389691"/>
          </a:xfrm>
        </p:grpSpPr>
        <p:sp>
          <p:nvSpPr>
            <p:cNvPr id="18" name="Rechteck: abgerundete Ecken 17">
              <a:extLst>
                <a:ext uri="{FF2B5EF4-FFF2-40B4-BE49-F238E27FC236}">
                  <a16:creationId xmlns:a16="http://schemas.microsoft.com/office/drawing/2014/main" id="{83D07FC5-8DC0-0975-B122-1A3EA8B274B2}"/>
                </a:ext>
              </a:extLst>
            </p:cNvPr>
            <p:cNvSpPr/>
            <p:nvPr/>
          </p:nvSpPr>
          <p:spPr>
            <a:xfrm>
              <a:off x="5058068" y="3894892"/>
              <a:ext cx="3203194" cy="376581"/>
            </a:xfrm>
            <a:prstGeom prst="roundRect">
              <a:avLst/>
            </a:prstGeom>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endParaRPr lang="de-DE" b="1">
                <a:solidFill>
                  <a:srgbClr val="92D050"/>
                </a:solidFill>
                <a:latin typeface="Arial" panose="020B0604020202020204" pitchFamily="34" charset="0"/>
                <a:cs typeface="Arial" panose="020B0604020202020204" pitchFamily="34" charset="0"/>
              </a:endParaRPr>
            </a:p>
          </p:txBody>
        </p:sp>
        <p:cxnSp>
          <p:nvCxnSpPr>
            <p:cNvPr id="19" name="Gerader Verbinder 18">
              <a:extLst>
                <a:ext uri="{FF2B5EF4-FFF2-40B4-BE49-F238E27FC236}">
                  <a16:creationId xmlns:a16="http://schemas.microsoft.com/office/drawing/2014/main" id="{56D0728B-20DB-4D6B-7E5C-8354EAA79C56}"/>
                </a:ext>
              </a:extLst>
            </p:cNvPr>
            <p:cNvCxnSpPr/>
            <p:nvPr/>
          </p:nvCxnSpPr>
          <p:spPr>
            <a:xfrm>
              <a:off x="7853003" y="3894892"/>
              <a:ext cx="0" cy="376581"/>
            </a:xfrm>
            <a:prstGeom prst="line">
              <a:avLst/>
            </a:prstGeom>
            <a:ln w="28575">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pic>
          <p:nvPicPr>
            <p:cNvPr id="21" name="Grafik 20" descr="Lupe mit einfarbiger Füllung">
              <a:extLst>
                <a:ext uri="{FF2B5EF4-FFF2-40B4-BE49-F238E27FC236}">
                  <a16:creationId xmlns:a16="http://schemas.microsoft.com/office/drawing/2014/main" id="{86E1C564-0E39-9C4B-1348-94B303CE040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61190" y="3908003"/>
              <a:ext cx="391886" cy="376580"/>
            </a:xfrm>
            <a:prstGeom prst="rect">
              <a:avLst/>
            </a:prstGeom>
          </p:spPr>
        </p:pic>
      </p:grpSp>
      <p:pic>
        <p:nvPicPr>
          <p:cNvPr id="17" name="Grafik 16" descr="Cursor mit einfarbiger Füllung">
            <a:extLst>
              <a:ext uri="{FF2B5EF4-FFF2-40B4-BE49-F238E27FC236}">
                <a16:creationId xmlns:a16="http://schemas.microsoft.com/office/drawing/2014/main" id="{46FA09B9-3DEE-775A-CBED-16E3698EBA5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8781177" y="4191824"/>
            <a:ext cx="669916" cy="643751"/>
          </a:xfrm>
          <a:prstGeom prst="rect">
            <a:avLst/>
          </a:prstGeom>
        </p:spPr>
      </p:pic>
      <p:sp>
        <p:nvSpPr>
          <p:cNvPr id="33" name="Textfeld 32">
            <a:extLst>
              <a:ext uri="{FF2B5EF4-FFF2-40B4-BE49-F238E27FC236}">
                <a16:creationId xmlns:a16="http://schemas.microsoft.com/office/drawing/2014/main" id="{12E9C6A9-4CF9-82A6-324D-8C49CC850DEA}"/>
              </a:ext>
            </a:extLst>
          </p:cNvPr>
          <p:cNvSpPr txBox="1"/>
          <p:nvPr/>
        </p:nvSpPr>
        <p:spPr>
          <a:xfrm>
            <a:off x="6568675" y="4016645"/>
            <a:ext cx="2502568" cy="369332"/>
          </a:xfrm>
          <a:prstGeom prst="rect">
            <a:avLst/>
          </a:prstGeom>
          <a:noFill/>
        </p:spPr>
        <p:txBody>
          <a:bodyPr wrap="square" rtlCol="0">
            <a:spAutoFit/>
          </a:bodyPr>
          <a:lstStyle/>
          <a:p>
            <a:r>
              <a:rPr lang="de-DE" sz="1800" b="1">
                <a:solidFill>
                  <a:srgbClr val="92D050"/>
                </a:solidFill>
                <a:latin typeface="Arial" panose="020B0604020202020204" pitchFamily="34" charset="0"/>
                <a:cs typeface="Arial" panose="020B0604020202020204" pitchFamily="34" charset="0"/>
              </a:rPr>
              <a:t> kimaster.mni.thm.de</a:t>
            </a:r>
            <a:endParaRPr lang="de-DE"/>
          </a:p>
        </p:txBody>
      </p:sp>
    </p:spTree>
    <p:extLst>
      <p:ext uri="{BB962C8B-B14F-4D97-AF65-F5344CB8AC3E}">
        <p14:creationId xmlns:p14="http://schemas.microsoft.com/office/powerpoint/2010/main" val="29242956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500"/>
                                        <p:tgtEl>
                                          <p:spTgt spid="4">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10"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nodeType="withEffect">
                                  <p:stCondLst>
                                    <p:cond delay="0"/>
                                  </p:stCondLst>
                                  <p:childTnLst>
                                    <p:set>
                                      <p:cBhvr>
                                        <p:cTn id="32" dur="1" fill="hold">
                                          <p:stCondLst>
                                            <p:cond delay="0"/>
                                          </p:stCondLst>
                                        </p:cTn>
                                        <p:tgtEl>
                                          <p:spTgt spid="33">
                                            <p:txEl>
                                              <p:pRg st="0" end="0"/>
                                            </p:txEl>
                                          </p:spTgt>
                                        </p:tgtEl>
                                        <p:attrNameLst>
                                          <p:attrName>style.visibility</p:attrName>
                                        </p:attrNameLst>
                                      </p:cBhvr>
                                      <p:to>
                                        <p:strVal val="visible"/>
                                      </p:to>
                                    </p:set>
                                    <p:animEffect transition="in" filter="fade">
                                      <p:cBhvr>
                                        <p:cTn id="33" dur="500"/>
                                        <p:tgtEl>
                                          <p:spTgt spid="33">
                                            <p:txEl>
                                              <p:pRg st="0" end="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4">
                                            <p:txEl>
                                              <p:pRg st="3" end="3"/>
                                            </p:txEl>
                                          </p:spTgt>
                                        </p:tgtEl>
                                        <p:attrNameLst>
                                          <p:attrName>style.visibility</p:attrName>
                                        </p:attrNameLst>
                                      </p:cBhvr>
                                      <p:to>
                                        <p:strVal val="visible"/>
                                      </p:to>
                                    </p:set>
                                    <p:animEffect transition="in" filter="fade">
                                      <p:cBhvr>
                                        <p:cTn id="36"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sz="2400">
                <a:latin typeface="Arial"/>
                <a:ea typeface="MS PGothic"/>
                <a:cs typeface="Arial"/>
              </a:rPr>
              <a:t>Startseite</a:t>
            </a:r>
            <a:endParaRPr lang="de-DE">
              <a:latin typeface="Arial"/>
              <a:ea typeface="MS PGothic"/>
              <a:cs typeface="Arial"/>
            </a:endParaRPr>
          </a:p>
        </p:txBody>
      </p:sp>
      <p:pic>
        <p:nvPicPr>
          <p:cNvPr id="15" name="Inhaltsplatzhalter 14" descr="Ein Bild, das Text, Screenshot, Display, Schrift enthält.&#10;&#10;Beschreibung automatisch generiert.">
            <a:extLst>
              <a:ext uri="{FF2B5EF4-FFF2-40B4-BE49-F238E27FC236}">
                <a16:creationId xmlns:a16="http://schemas.microsoft.com/office/drawing/2014/main" id="{22CC0388-B2CB-4829-1430-1886766DCE9F}"/>
              </a:ext>
            </a:extLst>
          </p:cNvPr>
          <p:cNvPicPr>
            <a:picLocks noGrp="1" noChangeAspect="1"/>
          </p:cNvPicPr>
          <p:nvPr>
            <p:ph idx="1"/>
          </p:nvPr>
        </p:nvPicPr>
        <p:blipFill rotWithShape="1">
          <a:blip r:embed="rId3"/>
          <a:srcRect l="676" r="680" b="235"/>
          <a:stretch/>
        </p:blipFill>
        <p:spPr>
          <a:xfrm>
            <a:off x="4151593" y="836712"/>
            <a:ext cx="7940584" cy="5466979"/>
          </a:xfrm>
        </p:spPr>
      </p:pic>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2"/>
          </p:nvPr>
        </p:nvSpPr>
        <p:spPr/>
        <p:txBody>
          <a:bodyPr/>
          <a:lstStyle/>
          <a:p>
            <a:pPr>
              <a:defRPr/>
            </a:pPr>
            <a:fld id="{B5BCC05E-6BB9-F44C-AA5C-18037A9C729E}" type="slidenum">
              <a:rPr lang="de-DE" altLang="de-DE" smtClean="0"/>
              <a:pPr>
                <a:defRPr/>
              </a:pPr>
              <a:t>63</a:t>
            </a:fld>
            <a:endParaRPr lang="de-DE" altLang="de-DE"/>
          </a:p>
        </p:txBody>
      </p:sp>
      <p:sp>
        <p:nvSpPr>
          <p:cNvPr id="5" name="Rectangle 21">
            <a:extLst>
              <a:ext uri="{FF2B5EF4-FFF2-40B4-BE49-F238E27FC236}">
                <a16:creationId xmlns:a16="http://schemas.microsoft.com/office/drawing/2014/main" id="{7CCE33B3-6377-679B-4CFF-8EAFB621960E}"/>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Omar </a:t>
            </a:r>
            <a:r>
              <a:rPr lang="de-DE" sz="1400" err="1">
                <a:latin typeface="Arial" panose="020B0604020202020204" pitchFamily="34" charset="0"/>
                <a:cs typeface="Arial" panose="020B0604020202020204" pitchFamily="34" charset="0"/>
              </a:rPr>
              <a:t>Karkotli</a:t>
            </a:r>
            <a:endParaRPr lang="en-DE" sz="1400">
              <a:latin typeface="Arial" panose="020B0604020202020204" pitchFamily="34" charset="0"/>
              <a:cs typeface="Arial" panose="020B0604020202020204" pitchFamily="34" charset="0"/>
            </a:endParaRPr>
          </a:p>
        </p:txBody>
      </p:sp>
      <p:sp>
        <p:nvSpPr>
          <p:cNvPr id="20" name="Inhaltsplatzhalter 1">
            <a:extLst>
              <a:ext uri="{FF2B5EF4-FFF2-40B4-BE49-F238E27FC236}">
                <a16:creationId xmlns:a16="http://schemas.microsoft.com/office/drawing/2014/main" id="{DF312FB5-2C32-049C-8714-7AA05E4D7881}"/>
              </a:ext>
            </a:extLst>
          </p:cNvPr>
          <p:cNvSpPr txBox="1">
            <a:spLocks/>
          </p:cNvSpPr>
          <p:nvPr/>
        </p:nvSpPr>
        <p:spPr bwMode="auto">
          <a:xfrm>
            <a:off x="432000" y="1656000"/>
            <a:ext cx="3719784" cy="30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marL="285750" indent="-285750" algn="l" rtl="0" eaLnBrk="1" fontAlgn="base" hangingPunct="1">
              <a:spcBef>
                <a:spcPct val="20000"/>
              </a:spcBef>
              <a:spcAft>
                <a:spcPct val="0"/>
              </a:spcAft>
              <a:buClr>
                <a:srgbClr val="80BA24"/>
              </a:buClr>
              <a:buSzPct val="106000"/>
              <a:buFont typeface="Wingdings" pitchFamily="2" charset="2"/>
              <a:buChar char="§"/>
              <a:defRPr kern="1200">
                <a:solidFill>
                  <a:srgbClr val="4A5C66"/>
                </a:solidFill>
                <a:latin typeface="Arial" pitchFamily="34" charset="0"/>
                <a:ea typeface="MS PGothic" pitchFamily="34" charset="-128"/>
                <a:cs typeface="Arial" pitchFamily="34" charset="0"/>
              </a:defRPr>
            </a:lvl1pPr>
            <a:lvl2pPr marL="552450" indent="-285750" algn="l" rtl="0" eaLnBrk="1" fontAlgn="base" hangingPunct="1">
              <a:spcBef>
                <a:spcPct val="20000"/>
              </a:spcBef>
              <a:spcAft>
                <a:spcPct val="0"/>
              </a:spcAft>
              <a:buClr>
                <a:srgbClr val="80BA24"/>
              </a:buClr>
              <a:buSzPct val="90000"/>
              <a:buFont typeface="Wingdings" pitchFamily="2" charset="2"/>
              <a:buChar char="§"/>
              <a:defRPr kern="1200">
                <a:solidFill>
                  <a:srgbClr val="4A5C66"/>
                </a:solidFill>
                <a:latin typeface="Arial" pitchFamily="34" charset="0"/>
                <a:ea typeface="Arial" charset="0"/>
                <a:cs typeface="Arial" pitchFamily="34" charset="0"/>
              </a:defRPr>
            </a:lvl2pPr>
            <a:lvl3pPr marL="8286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3pPr>
            <a:lvl4pPr marL="10953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4pPr>
            <a:lvl5pPr marL="13620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sz="2000">
                <a:latin typeface="Arial"/>
                <a:ea typeface="MS PGothic"/>
                <a:cs typeface="Arial"/>
              </a:rPr>
              <a:t>Einfaches und konsistentes Design</a:t>
            </a:r>
          </a:p>
          <a:p>
            <a:r>
              <a:rPr lang="de-DE" sz="2000">
                <a:latin typeface="Arial"/>
                <a:ea typeface="MS PGothic"/>
                <a:cs typeface="Arial"/>
              </a:rPr>
              <a:t>Benutzerfreundlich</a:t>
            </a:r>
          </a:p>
          <a:p>
            <a:r>
              <a:rPr lang="de-DE" sz="2000">
                <a:latin typeface="Arial"/>
                <a:ea typeface="MS PGothic"/>
                <a:cs typeface="Arial"/>
              </a:rPr>
              <a:t>Einteilung in Blöcke</a:t>
            </a:r>
            <a:endParaRPr lang="en-US" sz="2000">
              <a:solidFill>
                <a:srgbClr val="000000"/>
              </a:solidFill>
              <a:latin typeface="Arial"/>
              <a:ea typeface="MS PGothic"/>
              <a:cs typeface="Arial"/>
            </a:endParaRPr>
          </a:p>
          <a:p>
            <a:r>
              <a:rPr lang="de-DE" sz="2000">
                <a:latin typeface="Arial"/>
                <a:ea typeface="MS PGothic"/>
                <a:cs typeface="Arial"/>
              </a:rPr>
              <a:t>Übersichtlich	</a:t>
            </a:r>
          </a:p>
          <a:p>
            <a:r>
              <a:rPr lang="de-DE" sz="2000">
                <a:latin typeface="Arial"/>
                <a:ea typeface="MS PGothic"/>
                <a:cs typeface="Arial"/>
              </a:rPr>
              <a:t>Einfacher Hintergrund um besser zwischen </a:t>
            </a:r>
            <a:r>
              <a:rPr lang="de-DE" sz="2000" err="1">
                <a:latin typeface="Arial"/>
                <a:ea typeface="MS PGothic"/>
                <a:cs typeface="Arial"/>
              </a:rPr>
              <a:t>Farbmodi</a:t>
            </a:r>
            <a:r>
              <a:rPr lang="de-DE" sz="2000">
                <a:latin typeface="Arial"/>
                <a:ea typeface="MS PGothic"/>
                <a:cs typeface="Arial"/>
              </a:rPr>
              <a:t> zu wechseln</a:t>
            </a:r>
            <a:endParaRPr lang="de-DE" sz="2000">
              <a:solidFill>
                <a:srgbClr val="000000"/>
              </a:solidFill>
              <a:latin typeface="Arial"/>
              <a:ea typeface="MS PGothic"/>
              <a:cs typeface="Arial"/>
            </a:endParaRPr>
          </a:p>
          <a:p>
            <a:endParaRPr lang="de-DE" sz="2000"/>
          </a:p>
          <a:p>
            <a:pPr marL="0" indent="0">
              <a:buNone/>
            </a:pPr>
            <a:endParaRPr lang="de-DE"/>
          </a:p>
        </p:txBody>
      </p:sp>
      <p:pic>
        <p:nvPicPr>
          <p:cNvPr id="7" name="Grafik 6" descr="Internet mit einfarbiger Füllung">
            <a:extLst>
              <a:ext uri="{FF2B5EF4-FFF2-40B4-BE49-F238E27FC236}">
                <a16:creationId xmlns:a16="http://schemas.microsoft.com/office/drawing/2014/main" id="{807504E6-ECDC-B138-A89C-7F1C8A4F63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34000" y="5533200"/>
            <a:ext cx="856800" cy="856800"/>
          </a:xfrm>
          <a:prstGeom prst="rect">
            <a:avLst/>
          </a:prstGeom>
        </p:spPr>
      </p:pic>
    </p:spTree>
    <p:extLst>
      <p:ext uri="{BB962C8B-B14F-4D97-AF65-F5344CB8AC3E}">
        <p14:creationId xmlns:p14="http://schemas.microsoft.com/office/powerpoint/2010/main" val="33286869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sz="2400"/>
              <a:t>Navigationsleiste</a:t>
            </a:r>
            <a:endParaRPr lang="de-DE"/>
          </a:p>
        </p:txBody>
      </p:sp>
      <p:pic>
        <p:nvPicPr>
          <p:cNvPr id="15" name="Inhaltsplatzhalter 14" descr="Ein Bild, das Text, Screenshot, Display, Schrift enthält.&#10;&#10;Beschreibung automatisch generiert.">
            <a:extLst>
              <a:ext uri="{FF2B5EF4-FFF2-40B4-BE49-F238E27FC236}">
                <a16:creationId xmlns:a16="http://schemas.microsoft.com/office/drawing/2014/main" id="{22CC0388-B2CB-4829-1430-1886766DCE9F}"/>
              </a:ext>
            </a:extLst>
          </p:cNvPr>
          <p:cNvPicPr>
            <a:picLocks noGrp="1" noChangeAspect="1"/>
          </p:cNvPicPr>
          <p:nvPr>
            <p:ph idx="1"/>
          </p:nvPr>
        </p:nvPicPr>
        <p:blipFill rotWithShape="1">
          <a:blip r:embed="rId2"/>
          <a:srcRect l="-334" t="492" r="334" b="91311"/>
          <a:stretch/>
        </p:blipFill>
        <p:spPr>
          <a:xfrm>
            <a:off x="296206" y="2908471"/>
            <a:ext cx="11595768" cy="647025"/>
          </a:xfrm>
        </p:spPr>
      </p:pic>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2"/>
          </p:nvPr>
        </p:nvSpPr>
        <p:spPr/>
        <p:txBody>
          <a:bodyPr/>
          <a:lstStyle/>
          <a:p>
            <a:pPr>
              <a:defRPr/>
            </a:pPr>
            <a:fld id="{B5BCC05E-6BB9-F44C-AA5C-18037A9C729E}" type="slidenum">
              <a:rPr lang="de-DE" altLang="de-DE" smtClean="0"/>
              <a:pPr>
                <a:defRPr/>
              </a:pPr>
              <a:t>64</a:t>
            </a:fld>
            <a:endParaRPr lang="de-DE" altLang="de-DE"/>
          </a:p>
        </p:txBody>
      </p:sp>
      <p:sp>
        <p:nvSpPr>
          <p:cNvPr id="5" name="Rectangle 21">
            <a:extLst>
              <a:ext uri="{FF2B5EF4-FFF2-40B4-BE49-F238E27FC236}">
                <a16:creationId xmlns:a16="http://schemas.microsoft.com/office/drawing/2014/main" id="{7CCE33B3-6377-679B-4CFF-8EAFB621960E}"/>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Omar </a:t>
            </a:r>
            <a:r>
              <a:rPr lang="de-DE" sz="1400" err="1">
                <a:latin typeface="Arial" panose="020B0604020202020204" pitchFamily="34" charset="0"/>
                <a:cs typeface="Arial" panose="020B0604020202020204" pitchFamily="34" charset="0"/>
              </a:rPr>
              <a:t>Karkotli</a:t>
            </a:r>
            <a:endParaRPr lang="en-DE" sz="1400">
              <a:latin typeface="Arial" panose="020B0604020202020204" pitchFamily="34" charset="0"/>
              <a:cs typeface="Arial" panose="020B0604020202020204" pitchFamily="34" charset="0"/>
            </a:endParaRPr>
          </a:p>
        </p:txBody>
      </p:sp>
      <p:sp>
        <p:nvSpPr>
          <p:cNvPr id="8" name="Textfeld 7">
            <a:extLst>
              <a:ext uri="{FF2B5EF4-FFF2-40B4-BE49-F238E27FC236}">
                <a16:creationId xmlns:a16="http://schemas.microsoft.com/office/drawing/2014/main" id="{2A406F4B-9266-D7AC-6FBF-9A6AB3B67A80}"/>
              </a:ext>
            </a:extLst>
          </p:cNvPr>
          <p:cNvSpPr txBox="1"/>
          <p:nvPr/>
        </p:nvSpPr>
        <p:spPr>
          <a:xfrm>
            <a:off x="325140" y="2263036"/>
            <a:ext cx="1564335" cy="646331"/>
          </a:xfrm>
          <a:prstGeom prst="rect">
            <a:avLst/>
          </a:prstGeom>
          <a:noFill/>
        </p:spPr>
        <p:txBody>
          <a:bodyPr wrap="square" rtlCol="0">
            <a:spAutoFit/>
          </a:bodyPr>
          <a:lstStyle/>
          <a:p>
            <a:pPr algn="ctr"/>
            <a:r>
              <a:rPr lang="de-DE">
                <a:solidFill>
                  <a:srgbClr val="4A5C66"/>
                </a:solidFill>
                <a:latin typeface="Arial" pitchFamily="34" charset="0"/>
                <a:ea typeface="MS PGothic" pitchFamily="34" charset="-128"/>
                <a:cs typeface="Arial" pitchFamily="34" charset="0"/>
              </a:rPr>
              <a:t>Rückkehr zur Startseite</a:t>
            </a:r>
          </a:p>
        </p:txBody>
      </p:sp>
      <p:sp>
        <p:nvSpPr>
          <p:cNvPr id="9" name="Textfeld 8">
            <a:extLst>
              <a:ext uri="{FF2B5EF4-FFF2-40B4-BE49-F238E27FC236}">
                <a16:creationId xmlns:a16="http://schemas.microsoft.com/office/drawing/2014/main" id="{DE72C1C3-C3BE-A05D-F5E1-FDB0ACF098C5}"/>
              </a:ext>
            </a:extLst>
          </p:cNvPr>
          <p:cNvSpPr txBox="1"/>
          <p:nvPr/>
        </p:nvSpPr>
        <p:spPr>
          <a:xfrm>
            <a:off x="1670241" y="3642617"/>
            <a:ext cx="1782308" cy="1200329"/>
          </a:xfrm>
          <a:prstGeom prst="rect">
            <a:avLst/>
          </a:prstGeom>
          <a:noFill/>
        </p:spPr>
        <p:txBody>
          <a:bodyPr wrap="square" rtlCol="0">
            <a:spAutoFit/>
          </a:bodyPr>
          <a:lstStyle/>
          <a:p>
            <a:pPr algn="ctr"/>
            <a:r>
              <a:rPr lang="de-DE">
                <a:solidFill>
                  <a:srgbClr val="4A5C66"/>
                </a:solidFill>
                <a:latin typeface="Arial" pitchFamily="34" charset="0"/>
                <a:ea typeface="MS PGothic" pitchFamily="34" charset="-128"/>
                <a:cs typeface="Arial" pitchFamily="34" charset="0"/>
              </a:rPr>
              <a:t>Informationen zur Verbindung externer KI-Anwendungen</a:t>
            </a:r>
          </a:p>
        </p:txBody>
      </p:sp>
      <p:sp>
        <p:nvSpPr>
          <p:cNvPr id="12" name="Textfeld 11">
            <a:extLst>
              <a:ext uri="{FF2B5EF4-FFF2-40B4-BE49-F238E27FC236}">
                <a16:creationId xmlns:a16="http://schemas.microsoft.com/office/drawing/2014/main" id="{DD909407-6148-BDBA-C538-805E23C36704}"/>
              </a:ext>
            </a:extLst>
          </p:cNvPr>
          <p:cNvSpPr txBox="1"/>
          <p:nvPr/>
        </p:nvSpPr>
        <p:spPr>
          <a:xfrm>
            <a:off x="9380695" y="3642617"/>
            <a:ext cx="1446991" cy="923330"/>
          </a:xfrm>
          <a:prstGeom prst="rect">
            <a:avLst/>
          </a:prstGeom>
          <a:noFill/>
        </p:spPr>
        <p:txBody>
          <a:bodyPr wrap="square" lIns="91440" tIns="45720" rIns="91440" bIns="45720" rtlCol="0" anchor="t">
            <a:spAutoFit/>
          </a:bodyPr>
          <a:lstStyle/>
          <a:p>
            <a:pPr algn="ctr"/>
            <a:r>
              <a:rPr lang="de-DE">
                <a:solidFill>
                  <a:srgbClr val="4A5C66"/>
                </a:solidFill>
                <a:latin typeface="Arial"/>
                <a:ea typeface="MS PGothic"/>
                <a:cs typeface="Arial"/>
              </a:rPr>
              <a:t>Switch um</a:t>
            </a:r>
          </a:p>
          <a:p>
            <a:pPr algn="ctr"/>
            <a:r>
              <a:rPr lang="de-DE" err="1">
                <a:solidFill>
                  <a:srgbClr val="4A5C66"/>
                </a:solidFill>
                <a:latin typeface="Arial"/>
                <a:ea typeface="MS PGothic"/>
                <a:cs typeface="Arial"/>
              </a:rPr>
              <a:t>Farbmodi</a:t>
            </a:r>
            <a:endParaRPr lang="de-DE">
              <a:solidFill>
                <a:srgbClr val="4A5C66"/>
              </a:solidFill>
              <a:latin typeface="Arial"/>
              <a:ea typeface="MS PGothic"/>
              <a:cs typeface="Arial"/>
            </a:endParaRPr>
          </a:p>
          <a:p>
            <a:pPr algn="ctr"/>
            <a:r>
              <a:rPr lang="de-DE">
                <a:solidFill>
                  <a:srgbClr val="4A5C66"/>
                </a:solidFill>
                <a:latin typeface="Arial"/>
                <a:ea typeface="MS PGothic"/>
                <a:cs typeface="Arial"/>
              </a:rPr>
              <a:t>zu wechseln</a:t>
            </a:r>
            <a:endParaRPr lang="de-DE">
              <a:solidFill>
                <a:srgbClr val="4A5C66"/>
              </a:solidFill>
              <a:latin typeface="Arial" pitchFamily="34" charset="0"/>
              <a:ea typeface="MS PGothic" pitchFamily="34" charset="-128"/>
              <a:cs typeface="Arial" pitchFamily="34" charset="0"/>
            </a:endParaRPr>
          </a:p>
        </p:txBody>
      </p:sp>
      <p:sp>
        <p:nvSpPr>
          <p:cNvPr id="13" name="Textfeld 12">
            <a:extLst>
              <a:ext uri="{FF2B5EF4-FFF2-40B4-BE49-F238E27FC236}">
                <a16:creationId xmlns:a16="http://schemas.microsoft.com/office/drawing/2014/main" id="{715E53C0-FC62-5110-E354-0C40AF3BBC9F}"/>
              </a:ext>
            </a:extLst>
          </p:cNvPr>
          <p:cNvSpPr txBox="1"/>
          <p:nvPr/>
        </p:nvSpPr>
        <p:spPr>
          <a:xfrm>
            <a:off x="10648428" y="2252756"/>
            <a:ext cx="1034810" cy="646331"/>
          </a:xfrm>
          <a:prstGeom prst="rect">
            <a:avLst/>
          </a:prstGeom>
          <a:noFill/>
        </p:spPr>
        <p:txBody>
          <a:bodyPr wrap="square" lIns="91440" tIns="45720" rIns="91440" bIns="45720" rtlCol="0" anchor="t">
            <a:spAutoFit/>
          </a:bodyPr>
          <a:lstStyle/>
          <a:p>
            <a:pPr algn="ctr"/>
            <a:r>
              <a:rPr lang="de-DE">
                <a:solidFill>
                  <a:srgbClr val="4A5C66"/>
                </a:solidFill>
                <a:latin typeface="Arial"/>
                <a:ea typeface="MS PGothic"/>
                <a:cs typeface="Arial"/>
              </a:rPr>
              <a:t>Sprach-auswahl</a:t>
            </a:r>
            <a:endParaRPr lang="de-DE">
              <a:solidFill>
                <a:srgbClr val="4A5C66"/>
              </a:solidFill>
              <a:latin typeface="Arial" pitchFamily="34" charset="0"/>
              <a:ea typeface="MS PGothic" pitchFamily="34" charset="-128"/>
              <a:cs typeface="Arial" pitchFamily="34" charset="0"/>
            </a:endParaRPr>
          </a:p>
        </p:txBody>
      </p:sp>
      <p:pic>
        <p:nvPicPr>
          <p:cNvPr id="4" name="Grafik 3" descr="Internet mit einfarbiger Füllung">
            <a:extLst>
              <a:ext uri="{FF2B5EF4-FFF2-40B4-BE49-F238E27FC236}">
                <a16:creationId xmlns:a16="http://schemas.microsoft.com/office/drawing/2014/main" id="{132B32A5-5651-EFCB-87AF-AD3AE58C15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34000" y="5533200"/>
            <a:ext cx="856800" cy="856800"/>
          </a:xfrm>
          <a:prstGeom prst="rect">
            <a:avLst/>
          </a:prstGeom>
        </p:spPr>
      </p:pic>
      <p:sp>
        <p:nvSpPr>
          <p:cNvPr id="7" name="Ellipse 6">
            <a:extLst>
              <a:ext uri="{FF2B5EF4-FFF2-40B4-BE49-F238E27FC236}">
                <a16:creationId xmlns:a16="http://schemas.microsoft.com/office/drawing/2014/main" id="{0A448000-8539-84CE-A307-3663EDFA8502}"/>
              </a:ext>
            </a:extLst>
          </p:cNvPr>
          <p:cNvSpPr/>
          <p:nvPr/>
        </p:nvSpPr>
        <p:spPr>
          <a:xfrm>
            <a:off x="1995542" y="2999275"/>
            <a:ext cx="1131706" cy="465415"/>
          </a:xfrm>
          <a:prstGeom prst="ellipse">
            <a:avLst/>
          </a:prstGeom>
          <a:solidFill>
            <a:schemeClr val="accent3">
              <a:lumMod val="60000"/>
              <a:lumOff val="40000"/>
              <a:alpha val="4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6" name="Rechteck: abgerundete Ecken 5">
            <a:extLst>
              <a:ext uri="{FF2B5EF4-FFF2-40B4-BE49-F238E27FC236}">
                <a16:creationId xmlns:a16="http://schemas.microsoft.com/office/drawing/2014/main" id="{44A19B2E-E6D5-D159-9573-D96AE0A7557D}"/>
              </a:ext>
            </a:extLst>
          </p:cNvPr>
          <p:cNvSpPr/>
          <p:nvPr/>
        </p:nvSpPr>
        <p:spPr>
          <a:xfrm>
            <a:off x="431207" y="2996488"/>
            <a:ext cx="1352202" cy="465415"/>
          </a:xfrm>
          <a:prstGeom prst="roundRect">
            <a:avLst/>
          </a:prstGeom>
          <a:solidFill>
            <a:schemeClr val="accent3">
              <a:lumMod val="60000"/>
              <a:lumOff val="40000"/>
              <a:alpha val="4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10" name="Rechteck: abgerundete Ecken 9">
            <a:extLst>
              <a:ext uri="{FF2B5EF4-FFF2-40B4-BE49-F238E27FC236}">
                <a16:creationId xmlns:a16="http://schemas.microsoft.com/office/drawing/2014/main" id="{27A2857C-E6BC-64E6-1B31-8CB0321612C9}"/>
              </a:ext>
            </a:extLst>
          </p:cNvPr>
          <p:cNvSpPr/>
          <p:nvPr/>
        </p:nvSpPr>
        <p:spPr>
          <a:xfrm>
            <a:off x="10575499" y="3067113"/>
            <a:ext cx="1180669" cy="420188"/>
          </a:xfrm>
          <a:prstGeom prst="roundRect">
            <a:avLst>
              <a:gd name="adj" fmla="val 13852"/>
            </a:avLst>
          </a:prstGeom>
          <a:solidFill>
            <a:schemeClr val="accent3">
              <a:lumMod val="60000"/>
              <a:lumOff val="40000"/>
              <a:alpha val="4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11" name="Rechteck: abgerundete Ecken 10">
            <a:extLst>
              <a:ext uri="{FF2B5EF4-FFF2-40B4-BE49-F238E27FC236}">
                <a16:creationId xmlns:a16="http://schemas.microsoft.com/office/drawing/2014/main" id="{86C721F4-AE38-454F-F42B-BE63768CB402}"/>
              </a:ext>
            </a:extLst>
          </p:cNvPr>
          <p:cNvSpPr/>
          <p:nvPr/>
        </p:nvSpPr>
        <p:spPr>
          <a:xfrm>
            <a:off x="9768689" y="3067112"/>
            <a:ext cx="671004" cy="394792"/>
          </a:xfrm>
          <a:prstGeom prst="roundRect">
            <a:avLst>
              <a:gd name="adj" fmla="val 50000"/>
            </a:avLst>
          </a:prstGeom>
          <a:solidFill>
            <a:schemeClr val="accent3">
              <a:lumMod val="60000"/>
              <a:lumOff val="40000"/>
              <a:alpha val="4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6529953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sz="2400" err="1"/>
              <a:t>Footer</a:t>
            </a:r>
            <a:endParaRPr lang="de-DE"/>
          </a:p>
        </p:txBody>
      </p:sp>
      <p:pic>
        <p:nvPicPr>
          <p:cNvPr id="15" name="Inhaltsplatzhalter 14" descr="Ein Bild, das Text, Screenshot, Display, Schrift enthält.&#10;&#10;Beschreibung automatisch generiert.">
            <a:extLst>
              <a:ext uri="{FF2B5EF4-FFF2-40B4-BE49-F238E27FC236}">
                <a16:creationId xmlns:a16="http://schemas.microsoft.com/office/drawing/2014/main" id="{22CC0388-B2CB-4829-1430-1886766DCE9F}"/>
              </a:ext>
            </a:extLst>
          </p:cNvPr>
          <p:cNvPicPr>
            <a:picLocks noGrp="1" noChangeAspect="1"/>
          </p:cNvPicPr>
          <p:nvPr>
            <p:ph idx="1"/>
          </p:nvPr>
        </p:nvPicPr>
        <p:blipFill rotWithShape="1">
          <a:blip r:embed="rId2"/>
          <a:srcRect l="10" t="91844" r="-10" b="-41"/>
          <a:stretch/>
        </p:blipFill>
        <p:spPr>
          <a:xfrm>
            <a:off x="296206" y="2908471"/>
            <a:ext cx="11595768" cy="647025"/>
          </a:xfrm>
        </p:spPr>
      </p:pic>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2"/>
          </p:nvPr>
        </p:nvSpPr>
        <p:spPr/>
        <p:txBody>
          <a:bodyPr/>
          <a:lstStyle/>
          <a:p>
            <a:pPr>
              <a:defRPr/>
            </a:pPr>
            <a:fld id="{B5BCC05E-6BB9-F44C-AA5C-18037A9C729E}" type="slidenum">
              <a:rPr lang="de-DE" altLang="de-DE" smtClean="0"/>
              <a:pPr>
                <a:defRPr/>
              </a:pPr>
              <a:t>65</a:t>
            </a:fld>
            <a:endParaRPr lang="de-DE" altLang="de-DE"/>
          </a:p>
        </p:txBody>
      </p:sp>
      <p:sp>
        <p:nvSpPr>
          <p:cNvPr id="5" name="Rectangle 21">
            <a:extLst>
              <a:ext uri="{FF2B5EF4-FFF2-40B4-BE49-F238E27FC236}">
                <a16:creationId xmlns:a16="http://schemas.microsoft.com/office/drawing/2014/main" id="{7CCE33B3-6377-679B-4CFF-8EAFB621960E}"/>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Omar </a:t>
            </a:r>
            <a:r>
              <a:rPr lang="de-DE" sz="1400" err="1">
                <a:latin typeface="Arial" panose="020B0604020202020204" pitchFamily="34" charset="0"/>
                <a:cs typeface="Arial" panose="020B0604020202020204" pitchFamily="34" charset="0"/>
              </a:rPr>
              <a:t>Karkotli</a:t>
            </a:r>
            <a:endParaRPr lang="en-DE" sz="1400">
              <a:latin typeface="Arial" panose="020B0604020202020204" pitchFamily="34" charset="0"/>
              <a:cs typeface="Arial" panose="020B0604020202020204" pitchFamily="34" charset="0"/>
            </a:endParaRPr>
          </a:p>
        </p:txBody>
      </p:sp>
      <p:pic>
        <p:nvPicPr>
          <p:cNvPr id="4" name="Grafik 3" descr="Internet mit einfarbiger Füllung">
            <a:extLst>
              <a:ext uri="{FF2B5EF4-FFF2-40B4-BE49-F238E27FC236}">
                <a16:creationId xmlns:a16="http://schemas.microsoft.com/office/drawing/2014/main" id="{132B32A5-5651-EFCB-87AF-AD3AE58C15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34000" y="5533200"/>
            <a:ext cx="856800" cy="856800"/>
          </a:xfrm>
          <a:prstGeom prst="rect">
            <a:avLst/>
          </a:prstGeom>
        </p:spPr>
      </p:pic>
      <p:sp>
        <p:nvSpPr>
          <p:cNvPr id="14" name="Textfeld 13">
            <a:extLst>
              <a:ext uri="{FF2B5EF4-FFF2-40B4-BE49-F238E27FC236}">
                <a16:creationId xmlns:a16="http://schemas.microsoft.com/office/drawing/2014/main" id="{FB565463-8B19-1586-2921-060BC949F7EE}"/>
              </a:ext>
            </a:extLst>
          </p:cNvPr>
          <p:cNvSpPr txBox="1"/>
          <p:nvPr/>
        </p:nvSpPr>
        <p:spPr>
          <a:xfrm>
            <a:off x="4321530" y="3642617"/>
            <a:ext cx="1541160" cy="646331"/>
          </a:xfrm>
          <a:prstGeom prst="rect">
            <a:avLst/>
          </a:prstGeom>
          <a:noFill/>
        </p:spPr>
        <p:txBody>
          <a:bodyPr wrap="square" lIns="91440" tIns="45720" rIns="91440" bIns="45720" rtlCol="0" anchor="t">
            <a:spAutoFit/>
          </a:bodyPr>
          <a:lstStyle/>
          <a:p>
            <a:pPr algn="ctr"/>
            <a:r>
              <a:rPr lang="de-DE">
                <a:solidFill>
                  <a:srgbClr val="4A5C66"/>
                </a:solidFill>
                <a:latin typeface="Arial"/>
                <a:ea typeface="MS PGothic"/>
                <a:cs typeface="Arial"/>
              </a:rPr>
              <a:t>Link zur THM-Seite</a:t>
            </a:r>
          </a:p>
        </p:txBody>
      </p:sp>
      <p:sp>
        <p:nvSpPr>
          <p:cNvPr id="16" name="Textfeld 15">
            <a:extLst>
              <a:ext uri="{FF2B5EF4-FFF2-40B4-BE49-F238E27FC236}">
                <a16:creationId xmlns:a16="http://schemas.microsoft.com/office/drawing/2014/main" id="{4A2B81E3-7DDE-0084-AF58-C75BBEBA437F}"/>
              </a:ext>
            </a:extLst>
          </p:cNvPr>
          <p:cNvSpPr txBox="1"/>
          <p:nvPr/>
        </p:nvSpPr>
        <p:spPr>
          <a:xfrm>
            <a:off x="6445679" y="2333742"/>
            <a:ext cx="1564335" cy="646331"/>
          </a:xfrm>
          <a:prstGeom prst="rect">
            <a:avLst/>
          </a:prstGeom>
          <a:noFill/>
        </p:spPr>
        <p:txBody>
          <a:bodyPr wrap="square" rtlCol="0">
            <a:spAutoFit/>
          </a:bodyPr>
          <a:lstStyle/>
          <a:p>
            <a:pPr algn="ctr"/>
            <a:r>
              <a:rPr lang="de-DE">
                <a:solidFill>
                  <a:srgbClr val="4A5C66"/>
                </a:solidFill>
                <a:latin typeface="Arial" pitchFamily="34" charset="0"/>
                <a:ea typeface="MS PGothic" pitchFamily="34" charset="-128"/>
                <a:cs typeface="Arial" pitchFamily="34" charset="0"/>
              </a:rPr>
              <a:t>Rechtliche Aspekte</a:t>
            </a:r>
          </a:p>
        </p:txBody>
      </p:sp>
      <p:sp>
        <p:nvSpPr>
          <p:cNvPr id="17" name="Ellipse 16">
            <a:extLst>
              <a:ext uri="{FF2B5EF4-FFF2-40B4-BE49-F238E27FC236}">
                <a16:creationId xmlns:a16="http://schemas.microsoft.com/office/drawing/2014/main" id="{82BD97A7-57F6-E08D-6AFC-09EDF9313B97}"/>
              </a:ext>
            </a:extLst>
          </p:cNvPr>
          <p:cNvSpPr/>
          <p:nvPr/>
        </p:nvSpPr>
        <p:spPr>
          <a:xfrm>
            <a:off x="4807213" y="3176941"/>
            <a:ext cx="503781" cy="323661"/>
          </a:xfrm>
          <a:prstGeom prst="ellipse">
            <a:avLst/>
          </a:prstGeom>
          <a:solidFill>
            <a:schemeClr val="accent3">
              <a:lumMod val="60000"/>
              <a:lumOff val="40000"/>
              <a:alpha val="4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18" name="Ellipse 17">
            <a:extLst>
              <a:ext uri="{FF2B5EF4-FFF2-40B4-BE49-F238E27FC236}">
                <a16:creationId xmlns:a16="http://schemas.microsoft.com/office/drawing/2014/main" id="{14F70F3E-E4E2-D249-4351-DE9691736838}"/>
              </a:ext>
            </a:extLst>
          </p:cNvPr>
          <p:cNvSpPr/>
          <p:nvPr/>
        </p:nvSpPr>
        <p:spPr>
          <a:xfrm>
            <a:off x="6706523" y="3189663"/>
            <a:ext cx="1093608" cy="323661"/>
          </a:xfrm>
          <a:prstGeom prst="ellipse">
            <a:avLst/>
          </a:prstGeom>
          <a:solidFill>
            <a:schemeClr val="accent3">
              <a:lumMod val="60000"/>
              <a:lumOff val="40000"/>
              <a:alpha val="4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6901151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sz="2400"/>
              <a:t>Spieleauswahl</a:t>
            </a:r>
            <a:endParaRPr lang="de-DE"/>
          </a:p>
        </p:txBody>
      </p:sp>
      <p:pic>
        <p:nvPicPr>
          <p:cNvPr id="15" name="Inhaltsplatzhalter 14" descr="Ein Bild, das Text, Screenshot, Display, Schrift enthält.&#10;&#10;Beschreibung automatisch generiert.">
            <a:extLst>
              <a:ext uri="{FF2B5EF4-FFF2-40B4-BE49-F238E27FC236}">
                <a16:creationId xmlns:a16="http://schemas.microsoft.com/office/drawing/2014/main" id="{22CC0388-B2CB-4829-1430-1886766DCE9F}"/>
              </a:ext>
            </a:extLst>
          </p:cNvPr>
          <p:cNvPicPr>
            <a:picLocks noGrp="1" noChangeAspect="1"/>
          </p:cNvPicPr>
          <p:nvPr>
            <p:ph idx="1"/>
          </p:nvPr>
        </p:nvPicPr>
        <p:blipFill rotWithShape="1">
          <a:blip r:embed="rId2"/>
          <a:srcRect l="2676" t="18416" r="83" b="35359"/>
          <a:stretch/>
        </p:blipFill>
        <p:spPr>
          <a:xfrm>
            <a:off x="1167465" y="1888173"/>
            <a:ext cx="9866535" cy="3241962"/>
          </a:xfrm>
        </p:spPr>
      </p:pic>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2"/>
          </p:nvPr>
        </p:nvSpPr>
        <p:spPr/>
        <p:txBody>
          <a:bodyPr/>
          <a:lstStyle/>
          <a:p>
            <a:pPr>
              <a:defRPr/>
            </a:pPr>
            <a:fld id="{B5BCC05E-6BB9-F44C-AA5C-18037A9C729E}" type="slidenum">
              <a:rPr lang="de-DE" altLang="de-DE" smtClean="0"/>
              <a:pPr>
                <a:defRPr/>
              </a:pPr>
              <a:t>66</a:t>
            </a:fld>
            <a:endParaRPr lang="de-DE" altLang="de-DE"/>
          </a:p>
        </p:txBody>
      </p:sp>
      <p:sp>
        <p:nvSpPr>
          <p:cNvPr id="5" name="Rectangle 21">
            <a:extLst>
              <a:ext uri="{FF2B5EF4-FFF2-40B4-BE49-F238E27FC236}">
                <a16:creationId xmlns:a16="http://schemas.microsoft.com/office/drawing/2014/main" id="{7CCE33B3-6377-679B-4CFF-8EAFB621960E}"/>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Omar </a:t>
            </a:r>
            <a:r>
              <a:rPr lang="de-DE" sz="1400" err="1">
                <a:latin typeface="Arial" panose="020B0604020202020204" pitchFamily="34" charset="0"/>
                <a:cs typeface="Arial" panose="020B0604020202020204" pitchFamily="34" charset="0"/>
              </a:rPr>
              <a:t>Karkotli</a:t>
            </a:r>
            <a:endParaRPr lang="en-DE" sz="1400">
              <a:latin typeface="Arial" panose="020B0604020202020204" pitchFamily="34" charset="0"/>
              <a:cs typeface="Arial" panose="020B0604020202020204" pitchFamily="34" charset="0"/>
            </a:endParaRPr>
          </a:p>
        </p:txBody>
      </p:sp>
      <p:pic>
        <p:nvPicPr>
          <p:cNvPr id="7" name="Grafik 6" descr="Internet mit einfarbiger Füllung">
            <a:extLst>
              <a:ext uri="{FF2B5EF4-FFF2-40B4-BE49-F238E27FC236}">
                <a16:creationId xmlns:a16="http://schemas.microsoft.com/office/drawing/2014/main" id="{2536C26D-4B3F-86F1-57E4-E9F275A708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34000" y="5533200"/>
            <a:ext cx="856800" cy="856800"/>
          </a:xfrm>
          <a:prstGeom prst="rect">
            <a:avLst/>
          </a:prstGeom>
        </p:spPr>
      </p:pic>
      <p:sp>
        <p:nvSpPr>
          <p:cNvPr id="10" name="Rechteck: abgerundete Ecken 9">
            <a:extLst>
              <a:ext uri="{FF2B5EF4-FFF2-40B4-BE49-F238E27FC236}">
                <a16:creationId xmlns:a16="http://schemas.microsoft.com/office/drawing/2014/main" id="{E7D4A22A-EB84-4E58-05DB-1197BC83C288}"/>
              </a:ext>
            </a:extLst>
          </p:cNvPr>
          <p:cNvSpPr/>
          <p:nvPr/>
        </p:nvSpPr>
        <p:spPr>
          <a:xfrm>
            <a:off x="2389207" y="4110273"/>
            <a:ext cx="1729212" cy="606582"/>
          </a:xfrm>
          <a:prstGeom prst="roundRect">
            <a:avLst>
              <a:gd name="adj" fmla="val 6667"/>
            </a:avLst>
          </a:prstGeom>
          <a:solidFill>
            <a:schemeClr val="accent3">
              <a:lumMod val="60000"/>
              <a:lumOff val="40000"/>
              <a:alpha val="4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pic>
        <p:nvPicPr>
          <p:cNvPr id="4" name="Grafik 3" descr="Cursor mit einfarbiger Füllung">
            <a:extLst>
              <a:ext uri="{FF2B5EF4-FFF2-40B4-BE49-F238E27FC236}">
                <a16:creationId xmlns:a16="http://schemas.microsoft.com/office/drawing/2014/main" id="{549B46AB-1BEF-F83A-59FE-2384C70202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033837" y="3060531"/>
            <a:ext cx="669916" cy="643751"/>
          </a:xfrm>
          <a:prstGeom prst="rect">
            <a:avLst/>
          </a:prstGeom>
        </p:spPr>
      </p:pic>
    </p:spTree>
    <p:extLst>
      <p:ext uri="{BB962C8B-B14F-4D97-AF65-F5344CB8AC3E}">
        <p14:creationId xmlns:p14="http://schemas.microsoft.com/office/powerpoint/2010/main" val="1317471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accel="50000" decel="50000" fill="hold" nodeType="withEffect">
                                  <p:stCondLst>
                                    <p:cond delay="0"/>
                                  </p:stCondLst>
                                  <p:childTnLst>
                                    <p:animMotion origin="layout" path="M 4.16667E-7 4.44444E-6 L 0.07565 0.18726 " pathEditMode="relative" rAng="0" ptsTypes="AA">
                                      <p:cBhvr>
                                        <p:cTn id="9" dur="1000" fill="hold"/>
                                        <p:tgtEl>
                                          <p:spTgt spid="4"/>
                                        </p:tgtEl>
                                        <p:attrNameLst>
                                          <p:attrName>ppt_x</p:attrName>
                                          <p:attrName>ppt_y</p:attrName>
                                        </p:attrNameLst>
                                      </p:cBhvr>
                                      <p:rCtr x="3776" y="93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sz="2400">
                <a:latin typeface="Arial"/>
                <a:ea typeface="MS PGothic"/>
                <a:cs typeface="Arial"/>
              </a:rPr>
              <a:t>Lobby beitreten</a:t>
            </a:r>
            <a:endParaRPr lang="de-DE"/>
          </a:p>
        </p:txBody>
      </p:sp>
      <p:pic>
        <p:nvPicPr>
          <p:cNvPr id="15" name="Inhaltsplatzhalter 14" descr="Ein Bild, das Text, Screenshot, Display, Schrift enthält.&#10;&#10;Beschreibung automatisch generiert.">
            <a:extLst>
              <a:ext uri="{FF2B5EF4-FFF2-40B4-BE49-F238E27FC236}">
                <a16:creationId xmlns:a16="http://schemas.microsoft.com/office/drawing/2014/main" id="{22CC0388-B2CB-4829-1430-1886766DCE9F}"/>
              </a:ext>
            </a:extLst>
          </p:cNvPr>
          <p:cNvPicPr>
            <a:picLocks noGrp="1" noChangeAspect="1"/>
          </p:cNvPicPr>
          <p:nvPr>
            <p:ph idx="1"/>
          </p:nvPr>
        </p:nvPicPr>
        <p:blipFill rotWithShape="1">
          <a:blip r:embed="rId2"/>
          <a:srcRect l="11753" t="62626" r="10272" b="12073"/>
          <a:stretch/>
        </p:blipFill>
        <p:spPr>
          <a:xfrm>
            <a:off x="754840" y="1953631"/>
            <a:ext cx="10406881" cy="2334096"/>
          </a:xfrm>
        </p:spPr>
      </p:pic>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2"/>
          </p:nvPr>
        </p:nvSpPr>
        <p:spPr/>
        <p:txBody>
          <a:bodyPr/>
          <a:lstStyle/>
          <a:p>
            <a:pPr>
              <a:defRPr/>
            </a:pPr>
            <a:fld id="{B5BCC05E-6BB9-F44C-AA5C-18037A9C729E}" type="slidenum">
              <a:rPr lang="de-DE" altLang="de-DE" smtClean="0"/>
              <a:pPr>
                <a:defRPr/>
              </a:pPr>
              <a:t>67</a:t>
            </a:fld>
            <a:endParaRPr lang="de-DE" altLang="de-DE"/>
          </a:p>
        </p:txBody>
      </p:sp>
      <p:sp>
        <p:nvSpPr>
          <p:cNvPr id="5" name="Rectangle 21">
            <a:extLst>
              <a:ext uri="{FF2B5EF4-FFF2-40B4-BE49-F238E27FC236}">
                <a16:creationId xmlns:a16="http://schemas.microsoft.com/office/drawing/2014/main" id="{7CCE33B3-6377-679B-4CFF-8EAFB621960E}"/>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Omar </a:t>
            </a:r>
            <a:r>
              <a:rPr lang="de-DE" sz="1400" err="1">
                <a:latin typeface="Arial" panose="020B0604020202020204" pitchFamily="34" charset="0"/>
                <a:cs typeface="Arial" panose="020B0604020202020204" pitchFamily="34" charset="0"/>
              </a:rPr>
              <a:t>Karkotli</a:t>
            </a:r>
            <a:endParaRPr lang="en-DE" sz="1400">
              <a:latin typeface="Arial" panose="020B0604020202020204" pitchFamily="34" charset="0"/>
              <a:cs typeface="Arial" panose="020B0604020202020204" pitchFamily="34" charset="0"/>
            </a:endParaRPr>
          </a:p>
        </p:txBody>
      </p:sp>
      <p:pic>
        <p:nvPicPr>
          <p:cNvPr id="7" name="Grafik 6" descr="Internet mit einfarbiger Füllung">
            <a:extLst>
              <a:ext uri="{FF2B5EF4-FFF2-40B4-BE49-F238E27FC236}">
                <a16:creationId xmlns:a16="http://schemas.microsoft.com/office/drawing/2014/main" id="{2536C26D-4B3F-86F1-57E4-E9F275A708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34000" y="5533200"/>
            <a:ext cx="856800" cy="856800"/>
          </a:xfrm>
          <a:prstGeom prst="rect">
            <a:avLst/>
          </a:prstGeom>
        </p:spPr>
      </p:pic>
      <p:pic>
        <p:nvPicPr>
          <p:cNvPr id="6" name="Inhaltsplatzhalter 14" descr="Ein Bild, das Text, Screenshot, Schrift, Rechteck enthält.&#10;&#10;Beschreibung automatisch generiert.">
            <a:extLst>
              <a:ext uri="{FF2B5EF4-FFF2-40B4-BE49-F238E27FC236}">
                <a16:creationId xmlns:a16="http://schemas.microsoft.com/office/drawing/2014/main" id="{C83C45C5-D911-EE2F-2DA1-FB120DBBA730}"/>
              </a:ext>
            </a:extLst>
          </p:cNvPr>
          <p:cNvPicPr>
            <a:picLocks noChangeAspect="1"/>
          </p:cNvPicPr>
          <p:nvPr/>
        </p:nvPicPr>
        <p:blipFill rotWithShape="1">
          <a:blip r:embed="rId5"/>
          <a:srcRect t="63283" r="619" b="192"/>
          <a:stretch/>
        </p:blipFill>
        <p:spPr bwMode="auto">
          <a:xfrm>
            <a:off x="236267" y="3852503"/>
            <a:ext cx="10797733" cy="1053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
        <p:nvSpPr>
          <p:cNvPr id="8" name="Rechteck: abgerundete Ecken 7">
            <a:extLst>
              <a:ext uri="{FF2B5EF4-FFF2-40B4-BE49-F238E27FC236}">
                <a16:creationId xmlns:a16="http://schemas.microsoft.com/office/drawing/2014/main" id="{8A0DA09F-A8C1-7C12-166E-C13E60681270}"/>
              </a:ext>
            </a:extLst>
          </p:cNvPr>
          <p:cNvSpPr/>
          <p:nvPr/>
        </p:nvSpPr>
        <p:spPr>
          <a:xfrm>
            <a:off x="2851842" y="2709459"/>
            <a:ext cx="3395051" cy="766667"/>
          </a:xfrm>
          <a:prstGeom prst="roundRect">
            <a:avLst>
              <a:gd name="adj" fmla="val 15397"/>
            </a:avLst>
          </a:prstGeom>
          <a:solidFill>
            <a:schemeClr val="accent3">
              <a:lumMod val="60000"/>
              <a:lumOff val="40000"/>
              <a:alpha val="4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2105133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sz="2400">
                <a:latin typeface="Arial"/>
                <a:ea typeface="MS PGothic"/>
                <a:cs typeface="Arial"/>
              </a:rPr>
              <a:t>Warteraum</a:t>
            </a:r>
          </a:p>
        </p:txBody>
      </p:sp>
      <p:pic>
        <p:nvPicPr>
          <p:cNvPr id="15" name="Inhaltsplatzhalter 14">
            <a:extLst>
              <a:ext uri="{FF2B5EF4-FFF2-40B4-BE49-F238E27FC236}">
                <a16:creationId xmlns:a16="http://schemas.microsoft.com/office/drawing/2014/main" id="{22CC0388-B2CB-4829-1430-1886766DCE9F}"/>
              </a:ext>
            </a:extLst>
          </p:cNvPr>
          <p:cNvPicPr>
            <a:picLocks noGrp="1" noChangeAspect="1"/>
          </p:cNvPicPr>
          <p:nvPr>
            <p:ph idx="1"/>
          </p:nvPr>
        </p:nvPicPr>
        <p:blipFill rotWithShape="1">
          <a:blip r:embed="rId3"/>
          <a:srcRect l="205" r="767" b="118"/>
          <a:stretch/>
        </p:blipFill>
        <p:spPr>
          <a:xfrm>
            <a:off x="2976303" y="1082101"/>
            <a:ext cx="9120048" cy="3975276"/>
          </a:xfrm>
        </p:spPr>
      </p:pic>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2"/>
          </p:nvPr>
        </p:nvSpPr>
        <p:spPr/>
        <p:txBody>
          <a:bodyPr/>
          <a:lstStyle/>
          <a:p>
            <a:pPr>
              <a:defRPr/>
            </a:pPr>
            <a:fld id="{B5BCC05E-6BB9-F44C-AA5C-18037A9C729E}" type="slidenum">
              <a:rPr lang="de-DE" altLang="de-DE" smtClean="0"/>
              <a:pPr>
                <a:defRPr/>
              </a:pPr>
              <a:t>68</a:t>
            </a:fld>
            <a:endParaRPr lang="de-DE" altLang="de-DE"/>
          </a:p>
        </p:txBody>
      </p:sp>
      <p:sp>
        <p:nvSpPr>
          <p:cNvPr id="5" name="Rectangle 21">
            <a:extLst>
              <a:ext uri="{FF2B5EF4-FFF2-40B4-BE49-F238E27FC236}">
                <a16:creationId xmlns:a16="http://schemas.microsoft.com/office/drawing/2014/main" id="{7CCE33B3-6377-679B-4CFF-8EAFB621960E}"/>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Omar </a:t>
            </a:r>
            <a:r>
              <a:rPr lang="de-DE" sz="1400" err="1">
                <a:latin typeface="Arial" panose="020B0604020202020204" pitchFamily="34" charset="0"/>
                <a:cs typeface="Arial" panose="020B0604020202020204" pitchFamily="34" charset="0"/>
              </a:rPr>
              <a:t>Karkotli</a:t>
            </a:r>
            <a:endParaRPr lang="en-DE" sz="1400">
              <a:latin typeface="Arial" panose="020B0604020202020204" pitchFamily="34" charset="0"/>
              <a:cs typeface="Arial" panose="020B0604020202020204" pitchFamily="34" charset="0"/>
            </a:endParaRPr>
          </a:p>
        </p:txBody>
      </p:sp>
      <p:sp>
        <p:nvSpPr>
          <p:cNvPr id="20" name="Inhaltsplatzhalter 1">
            <a:extLst>
              <a:ext uri="{FF2B5EF4-FFF2-40B4-BE49-F238E27FC236}">
                <a16:creationId xmlns:a16="http://schemas.microsoft.com/office/drawing/2014/main" id="{DF312FB5-2C32-049C-8714-7AA05E4D7881}"/>
              </a:ext>
            </a:extLst>
          </p:cNvPr>
          <p:cNvSpPr txBox="1">
            <a:spLocks/>
          </p:cNvSpPr>
          <p:nvPr/>
        </p:nvSpPr>
        <p:spPr bwMode="auto">
          <a:xfrm>
            <a:off x="431999" y="1656000"/>
            <a:ext cx="2654101" cy="2336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marL="285750" indent="-285750" algn="l" rtl="0" eaLnBrk="1" fontAlgn="base" hangingPunct="1">
              <a:spcBef>
                <a:spcPct val="20000"/>
              </a:spcBef>
              <a:spcAft>
                <a:spcPct val="0"/>
              </a:spcAft>
              <a:buClr>
                <a:srgbClr val="80BA24"/>
              </a:buClr>
              <a:buSzPct val="106000"/>
              <a:buFont typeface="Wingdings" pitchFamily="2" charset="2"/>
              <a:buChar char="§"/>
              <a:defRPr kern="1200">
                <a:solidFill>
                  <a:srgbClr val="4A5C66"/>
                </a:solidFill>
                <a:latin typeface="Arial" pitchFamily="34" charset="0"/>
                <a:ea typeface="MS PGothic" pitchFamily="34" charset="-128"/>
                <a:cs typeface="Arial" pitchFamily="34" charset="0"/>
              </a:defRPr>
            </a:lvl1pPr>
            <a:lvl2pPr marL="552450" indent="-285750" algn="l" rtl="0" eaLnBrk="1" fontAlgn="base" hangingPunct="1">
              <a:spcBef>
                <a:spcPct val="20000"/>
              </a:spcBef>
              <a:spcAft>
                <a:spcPct val="0"/>
              </a:spcAft>
              <a:buClr>
                <a:srgbClr val="80BA24"/>
              </a:buClr>
              <a:buSzPct val="90000"/>
              <a:buFont typeface="Wingdings" pitchFamily="2" charset="2"/>
              <a:buChar char="§"/>
              <a:defRPr kern="1200">
                <a:solidFill>
                  <a:srgbClr val="4A5C66"/>
                </a:solidFill>
                <a:latin typeface="Arial" pitchFamily="34" charset="0"/>
                <a:ea typeface="Arial" charset="0"/>
                <a:cs typeface="Arial" pitchFamily="34" charset="0"/>
              </a:defRPr>
            </a:lvl2pPr>
            <a:lvl3pPr marL="8286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3pPr>
            <a:lvl4pPr marL="10953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4pPr>
            <a:lvl5pPr marL="13620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sz="2000">
                <a:latin typeface="Arial"/>
                <a:ea typeface="MS PGothic"/>
                <a:cs typeface="Arial"/>
              </a:rPr>
              <a:t>Hier warten Spieler, bis Mitspieler das Spiel startet</a:t>
            </a:r>
            <a:endParaRPr lang="de-DE"/>
          </a:p>
          <a:p>
            <a:pPr marL="0" indent="0">
              <a:buNone/>
            </a:pPr>
            <a:endParaRPr lang="de-DE" sz="2000">
              <a:latin typeface="Arial"/>
              <a:ea typeface="MS PGothic"/>
              <a:cs typeface="Arial"/>
            </a:endParaRPr>
          </a:p>
          <a:p>
            <a:endParaRPr lang="de-DE" sz="2000"/>
          </a:p>
          <a:p>
            <a:pPr marL="0" indent="0">
              <a:buNone/>
            </a:pPr>
            <a:endParaRPr lang="de-DE"/>
          </a:p>
        </p:txBody>
      </p:sp>
      <p:pic>
        <p:nvPicPr>
          <p:cNvPr id="7" name="Grafik 6" descr="Internet mit einfarbiger Füllung">
            <a:extLst>
              <a:ext uri="{FF2B5EF4-FFF2-40B4-BE49-F238E27FC236}">
                <a16:creationId xmlns:a16="http://schemas.microsoft.com/office/drawing/2014/main" id="{807504E6-ECDC-B138-A89C-7F1C8A4F63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34000" y="5533200"/>
            <a:ext cx="856800" cy="856800"/>
          </a:xfrm>
          <a:prstGeom prst="rect">
            <a:avLst/>
          </a:prstGeom>
        </p:spPr>
      </p:pic>
    </p:spTree>
    <p:extLst>
      <p:ext uri="{BB962C8B-B14F-4D97-AF65-F5344CB8AC3E}">
        <p14:creationId xmlns:p14="http://schemas.microsoft.com/office/powerpoint/2010/main" val="5588955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sz="2400">
                <a:latin typeface="Arial"/>
                <a:ea typeface="MS PGothic"/>
                <a:cs typeface="Arial"/>
              </a:rPr>
              <a:t>Lobby</a:t>
            </a:r>
            <a:endParaRPr lang="de-DE">
              <a:latin typeface="Arial"/>
              <a:ea typeface="MS PGothic"/>
              <a:cs typeface="Arial"/>
            </a:endParaRPr>
          </a:p>
        </p:txBody>
      </p:sp>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2"/>
          </p:nvPr>
        </p:nvSpPr>
        <p:spPr/>
        <p:txBody>
          <a:bodyPr/>
          <a:lstStyle/>
          <a:p>
            <a:pPr>
              <a:defRPr/>
            </a:pPr>
            <a:fld id="{B5BCC05E-6BB9-F44C-AA5C-18037A9C729E}" type="slidenum">
              <a:rPr lang="de-DE" altLang="de-DE" smtClean="0"/>
              <a:pPr>
                <a:defRPr/>
              </a:pPr>
              <a:t>69</a:t>
            </a:fld>
            <a:endParaRPr lang="de-DE" altLang="de-DE"/>
          </a:p>
        </p:txBody>
      </p:sp>
      <p:sp>
        <p:nvSpPr>
          <p:cNvPr id="5" name="Rectangle 21">
            <a:extLst>
              <a:ext uri="{FF2B5EF4-FFF2-40B4-BE49-F238E27FC236}">
                <a16:creationId xmlns:a16="http://schemas.microsoft.com/office/drawing/2014/main" id="{7CCE33B3-6377-679B-4CFF-8EAFB621960E}"/>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Omar </a:t>
            </a:r>
            <a:r>
              <a:rPr lang="de-DE" sz="1400" err="1">
                <a:latin typeface="Arial" panose="020B0604020202020204" pitchFamily="34" charset="0"/>
                <a:cs typeface="Arial" panose="020B0604020202020204" pitchFamily="34" charset="0"/>
              </a:rPr>
              <a:t>Karkotli</a:t>
            </a:r>
            <a:endParaRPr lang="en-DE" sz="1400">
              <a:latin typeface="Arial" panose="020B0604020202020204" pitchFamily="34" charset="0"/>
              <a:cs typeface="Arial" panose="020B0604020202020204" pitchFamily="34" charset="0"/>
            </a:endParaRPr>
          </a:p>
        </p:txBody>
      </p:sp>
      <p:sp>
        <p:nvSpPr>
          <p:cNvPr id="20" name="Inhaltsplatzhalter 1">
            <a:extLst>
              <a:ext uri="{FF2B5EF4-FFF2-40B4-BE49-F238E27FC236}">
                <a16:creationId xmlns:a16="http://schemas.microsoft.com/office/drawing/2014/main" id="{DF312FB5-2C32-049C-8714-7AA05E4D7881}"/>
              </a:ext>
            </a:extLst>
          </p:cNvPr>
          <p:cNvSpPr txBox="1">
            <a:spLocks/>
          </p:cNvSpPr>
          <p:nvPr/>
        </p:nvSpPr>
        <p:spPr bwMode="auto">
          <a:xfrm>
            <a:off x="432000" y="1656000"/>
            <a:ext cx="3287736" cy="45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marL="285750" indent="-285750" algn="l" rtl="0" eaLnBrk="1" fontAlgn="base" hangingPunct="1">
              <a:spcBef>
                <a:spcPct val="20000"/>
              </a:spcBef>
              <a:spcAft>
                <a:spcPct val="0"/>
              </a:spcAft>
              <a:buClr>
                <a:srgbClr val="80BA24"/>
              </a:buClr>
              <a:buSzPct val="106000"/>
              <a:buFont typeface="Wingdings" pitchFamily="2" charset="2"/>
              <a:buChar char="§"/>
              <a:defRPr kern="1200">
                <a:solidFill>
                  <a:srgbClr val="4A5C66"/>
                </a:solidFill>
                <a:latin typeface="Arial" pitchFamily="34" charset="0"/>
                <a:ea typeface="MS PGothic" pitchFamily="34" charset="-128"/>
                <a:cs typeface="Arial" pitchFamily="34" charset="0"/>
              </a:defRPr>
            </a:lvl1pPr>
            <a:lvl2pPr marL="552450" indent="-285750" algn="l" rtl="0" eaLnBrk="1" fontAlgn="base" hangingPunct="1">
              <a:spcBef>
                <a:spcPct val="20000"/>
              </a:spcBef>
              <a:spcAft>
                <a:spcPct val="0"/>
              </a:spcAft>
              <a:buClr>
                <a:srgbClr val="80BA24"/>
              </a:buClr>
              <a:buSzPct val="90000"/>
              <a:buFont typeface="Wingdings" pitchFamily="2" charset="2"/>
              <a:buChar char="§"/>
              <a:defRPr kern="1200">
                <a:solidFill>
                  <a:srgbClr val="4A5C66"/>
                </a:solidFill>
                <a:latin typeface="Arial" pitchFamily="34" charset="0"/>
                <a:ea typeface="Arial" charset="0"/>
                <a:cs typeface="Arial" pitchFamily="34" charset="0"/>
              </a:defRPr>
            </a:lvl2pPr>
            <a:lvl3pPr marL="8286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3pPr>
            <a:lvl4pPr marL="10953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4pPr>
            <a:lvl5pPr marL="13620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sz="2000">
                <a:latin typeface="Arial"/>
                <a:ea typeface="MS PGothic"/>
                <a:cs typeface="Arial"/>
              </a:rPr>
              <a:t>Beispiellobby 4 Gewinnt</a:t>
            </a:r>
          </a:p>
          <a:p>
            <a:pPr lvl="1"/>
            <a:r>
              <a:rPr lang="de-DE">
                <a:latin typeface="Arial"/>
                <a:cs typeface="Arial"/>
              </a:rPr>
              <a:t>Gleicher Aufbau</a:t>
            </a:r>
          </a:p>
          <a:p>
            <a:pPr lvl="1"/>
            <a:r>
              <a:rPr lang="de-DE">
                <a:latin typeface="Arial"/>
                <a:cs typeface="Arial"/>
              </a:rPr>
              <a:t>Minimale Variationen</a:t>
            </a:r>
          </a:p>
          <a:p>
            <a:pPr lvl="1"/>
            <a:r>
              <a:rPr lang="de-DE">
                <a:latin typeface="Arial"/>
                <a:cs typeface="Arial"/>
              </a:rPr>
              <a:t>4 Hauptkomponenten</a:t>
            </a:r>
          </a:p>
        </p:txBody>
      </p:sp>
      <p:pic>
        <p:nvPicPr>
          <p:cNvPr id="8" name="Grafik 7" descr="Ein Bild, das Text, Screenshot, Display, Software enthält.&#10;&#10;Beschreibung automatisch generiert.">
            <a:extLst>
              <a:ext uri="{FF2B5EF4-FFF2-40B4-BE49-F238E27FC236}">
                <a16:creationId xmlns:a16="http://schemas.microsoft.com/office/drawing/2014/main" id="{80EBC7F1-31CB-0EB6-6844-F2B6285EFFBB}"/>
              </a:ext>
            </a:extLst>
          </p:cNvPr>
          <p:cNvPicPr>
            <a:picLocks noChangeAspect="1"/>
          </p:cNvPicPr>
          <p:nvPr/>
        </p:nvPicPr>
        <p:blipFill>
          <a:blip r:embed="rId2"/>
          <a:stretch>
            <a:fillRect/>
          </a:stretch>
        </p:blipFill>
        <p:spPr>
          <a:xfrm>
            <a:off x="4224593" y="836712"/>
            <a:ext cx="7458941" cy="5400600"/>
          </a:xfrm>
          <a:prstGeom prst="rect">
            <a:avLst/>
          </a:prstGeom>
        </p:spPr>
      </p:pic>
      <p:pic>
        <p:nvPicPr>
          <p:cNvPr id="4" name="Grafik 3" descr="Internet mit einfarbiger Füllung">
            <a:extLst>
              <a:ext uri="{FF2B5EF4-FFF2-40B4-BE49-F238E27FC236}">
                <a16:creationId xmlns:a16="http://schemas.microsoft.com/office/drawing/2014/main" id="{89392696-226C-CB12-0852-A0CB8DF49D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34000" y="5533200"/>
            <a:ext cx="856800" cy="856800"/>
          </a:xfrm>
          <a:prstGeom prst="rect">
            <a:avLst/>
          </a:prstGeom>
        </p:spPr>
      </p:pic>
    </p:spTree>
    <p:extLst>
      <p:ext uri="{BB962C8B-B14F-4D97-AF65-F5344CB8AC3E}">
        <p14:creationId xmlns:p14="http://schemas.microsoft.com/office/powerpoint/2010/main" val="1798084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432000" y="1656000"/>
            <a:ext cx="4471028" cy="4581312"/>
          </a:xfrm>
        </p:spPr>
        <p:txBody>
          <a:bodyPr/>
          <a:lstStyle/>
          <a:p>
            <a:r>
              <a:rPr lang="de-DE"/>
              <a:t>Webseite</a:t>
            </a:r>
          </a:p>
          <a:p>
            <a:r>
              <a:rPr lang="de-DE"/>
              <a:t>Schnittstelle für externe Anwendung</a:t>
            </a:r>
          </a:p>
          <a:p>
            <a:endParaRPr lang="de-DE"/>
          </a:p>
        </p:txBody>
      </p:sp>
      <p:sp>
        <p:nvSpPr>
          <p:cNvPr id="3" name="Titel 2"/>
          <p:cNvSpPr>
            <a:spLocks noGrp="1"/>
          </p:cNvSpPr>
          <p:nvPr>
            <p:ph type="title"/>
          </p:nvPr>
        </p:nvSpPr>
        <p:spPr/>
        <p:txBody>
          <a:bodyPr/>
          <a:lstStyle/>
          <a:p>
            <a:r>
              <a:rPr lang="de-DE" sz="2400"/>
              <a:t>Umgesetzte Projektfeatures</a:t>
            </a:r>
          </a:p>
        </p:txBody>
      </p:sp>
      <p:sp>
        <p:nvSpPr>
          <p:cNvPr id="4" name="Foliennummernplatzhalter 3"/>
          <p:cNvSpPr>
            <a:spLocks noGrp="1"/>
          </p:cNvSpPr>
          <p:nvPr>
            <p:ph type="sldNum" sz="quarter" idx="10"/>
          </p:nvPr>
        </p:nvSpPr>
        <p:spPr/>
        <p:txBody>
          <a:bodyPr/>
          <a:lstStyle/>
          <a:p>
            <a:pPr>
              <a:defRPr/>
            </a:pPr>
            <a:fld id="{5D6CBC89-780D-6F43-A4AF-E4A7285D6779}" type="slidenum">
              <a:rPr lang="de-DE" altLang="de-DE" smtClean="0"/>
              <a:pPr>
                <a:defRPr/>
              </a:pPr>
              <a:t>7</a:t>
            </a:fld>
            <a:endParaRPr lang="de-DE" altLang="de-DE"/>
          </a:p>
        </p:txBody>
      </p:sp>
      <p:sp>
        <p:nvSpPr>
          <p:cNvPr id="15" name="Rectangle 21">
            <a:extLst>
              <a:ext uri="{FF2B5EF4-FFF2-40B4-BE49-F238E27FC236}">
                <a16:creationId xmlns:a16="http://schemas.microsoft.com/office/drawing/2014/main" id="{8C561230-3A9C-C4C1-CA85-A061AB9109F2}"/>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Justine </a:t>
            </a:r>
            <a:r>
              <a:rPr lang="de-DE" sz="1400" err="1">
                <a:latin typeface="Arial" panose="020B0604020202020204" pitchFamily="34" charset="0"/>
                <a:cs typeface="Arial" panose="020B0604020202020204" pitchFamily="34" charset="0"/>
              </a:rPr>
              <a:t>Buß</a:t>
            </a:r>
            <a:endParaRPr lang="en-DE" sz="1400">
              <a:latin typeface="Arial" panose="020B0604020202020204" pitchFamily="34" charset="0"/>
              <a:cs typeface="Arial" panose="020B0604020202020204" pitchFamily="34" charset="0"/>
            </a:endParaRPr>
          </a:p>
        </p:txBody>
      </p:sp>
      <p:pic>
        <p:nvPicPr>
          <p:cNvPr id="6" name="Grafik 5" descr="Ein Bild, das Text, Im Haus, Computermonitor, Büroausstattung enthält.&#10;&#10;Automatisch generierte Beschreibung">
            <a:extLst>
              <a:ext uri="{FF2B5EF4-FFF2-40B4-BE49-F238E27FC236}">
                <a16:creationId xmlns:a16="http://schemas.microsoft.com/office/drawing/2014/main" id="{7B2BD541-2FBC-CF4C-C5EA-A6DD55CD21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2342" y="1080000"/>
            <a:ext cx="4010683" cy="4010683"/>
          </a:xfrm>
          <a:prstGeom prst="rect">
            <a:avLst/>
          </a:prstGeom>
        </p:spPr>
      </p:pic>
      <p:sp>
        <p:nvSpPr>
          <p:cNvPr id="12" name="Textfeld 11">
            <a:extLst>
              <a:ext uri="{FF2B5EF4-FFF2-40B4-BE49-F238E27FC236}">
                <a16:creationId xmlns:a16="http://schemas.microsoft.com/office/drawing/2014/main" id="{C09D8BD1-5643-20BB-060D-4910A5136484}"/>
              </a:ext>
            </a:extLst>
          </p:cNvPr>
          <p:cNvSpPr txBox="1"/>
          <p:nvPr/>
        </p:nvSpPr>
        <p:spPr>
          <a:xfrm>
            <a:off x="5171717" y="3291227"/>
            <a:ext cx="860080" cy="369332"/>
          </a:xfrm>
          <a:prstGeom prst="rect">
            <a:avLst/>
          </a:prstGeom>
          <a:noFill/>
        </p:spPr>
        <p:txBody>
          <a:bodyPr wrap="square" rtlCol="0">
            <a:spAutoFit/>
          </a:bodyPr>
          <a:lstStyle/>
          <a:p>
            <a:r>
              <a:rPr lang="de-DE">
                <a:solidFill>
                  <a:srgbClr val="4A5C66"/>
                </a:solidFill>
                <a:latin typeface="Arial" pitchFamily="34" charset="0"/>
                <a:ea typeface="MS PGothic" pitchFamily="34" charset="-128"/>
                <a:cs typeface="Arial" pitchFamily="34" charset="0"/>
              </a:rPr>
              <a:t>intuitiv</a:t>
            </a:r>
          </a:p>
        </p:txBody>
      </p:sp>
      <p:sp>
        <p:nvSpPr>
          <p:cNvPr id="17" name="Textfeld 16">
            <a:extLst>
              <a:ext uri="{FF2B5EF4-FFF2-40B4-BE49-F238E27FC236}">
                <a16:creationId xmlns:a16="http://schemas.microsoft.com/office/drawing/2014/main" id="{861DA8C7-B26A-00D9-A4FE-7714F18F11A0}"/>
              </a:ext>
            </a:extLst>
          </p:cNvPr>
          <p:cNvSpPr txBox="1"/>
          <p:nvPr/>
        </p:nvSpPr>
        <p:spPr>
          <a:xfrm>
            <a:off x="5836328" y="5074937"/>
            <a:ext cx="1574443" cy="646331"/>
          </a:xfrm>
          <a:prstGeom prst="rect">
            <a:avLst/>
          </a:prstGeom>
          <a:noFill/>
        </p:spPr>
        <p:txBody>
          <a:bodyPr wrap="square" rtlCol="0">
            <a:spAutoFit/>
          </a:bodyPr>
          <a:lstStyle/>
          <a:p>
            <a:r>
              <a:rPr lang="de-DE">
                <a:solidFill>
                  <a:srgbClr val="4A5C66"/>
                </a:solidFill>
                <a:latin typeface="Arial" pitchFamily="34" charset="0"/>
                <a:ea typeface="MS PGothic" pitchFamily="34" charset="-128"/>
                <a:cs typeface="Arial" pitchFamily="34" charset="0"/>
              </a:rPr>
              <a:t>Impressum &amp; Datenschutz</a:t>
            </a:r>
          </a:p>
        </p:txBody>
      </p:sp>
      <p:sp>
        <p:nvSpPr>
          <p:cNvPr id="19" name="Textfeld 18">
            <a:extLst>
              <a:ext uri="{FF2B5EF4-FFF2-40B4-BE49-F238E27FC236}">
                <a16:creationId xmlns:a16="http://schemas.microsoft.com/office/drawing/2014/main" id="{3F5B4B44-D7EB-7743-20D9-869FC3E9AA2B}"/>
              </a:ext>
            </a:extLst>
          </p:cNvPr>
          <p:cNvSpPr txBox="1"/>
          <p:nvPr/>
        </p:nvSpPr>
        <p:spPr>
          <a:xfrm>
            <a:off x="5683848" y="1542589"/>
            <a:ext cx="1462433" cy="646331"/>
          </a:xfrm>
          <a:prstGeom prst="rect">
            <a:avLst/>
          </a:prstGeom>
          <a:noFill/>
        </p:spPr>
        <p:txBody>
          <a:bodyPr wrap="square" rtlCol="0">
            <a:spAutoFit/>
          </a:bodyPr>
          <a:lstStyle/>
          <a:p>
            <a:pPr algn="ctr"/>
            <a:r>
              <a:rPr lang="de-DE">
                <a:solidFill>
                  <a:srgbClr val="4A5C66"/>
                </a:solidFill>
                <a:latin typeface="Arial" pitchFamily="34" charset="0"/>
                <a:ea typeface="MS PGothic" pitchFamily="34" charset="-128"/>
                <a:cs typeface="Arial" pitchFamily="34" charset="0"/>
              </a:rPr>
              <a:t>Webbrowser erreichbar</a:t>
            </a:r>
          </a:p>
        </p:txBody>
      </p:sp>
      <p:pic>
        <p:nvPicPr>
          <p:cNvPr id="10" name="Grafik 9" descr="Klemmbrett abgehakt mit einfarbiger Füllung">
            <a:extLst>
              <a:ext uri="{FF2B5EF4-FFF2-40B4-BE49-F238E27FC236}">
                <a16:creationId xmlns:a16="http://schemas.microsoft.com/office/drawing/2014/main" id="{809FC7D6-4569-FB3A-9DB0-B38A1CB7E9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34000" y="5533200"/>
            <a:ext cx="856800" cy="856800"/>
          </a:xfrm>
          <a:prstGeom prst="rect">
            <a:avLst/>
          </a:prstGeom>
        </p:spPr>
      </p:pic>
      <p:pic>
        <p:nvPicPr>
          <p:cNvPr id="5" name="Grafik 4" descr="Ein Bild, das Zeichnung, Clipart, Kinderkunst, Darstellung enthält.&#10;&#10;Automatisch generierte Beschreibung">
            <a:extLst>
              <a:ext uri="{FF2B5EF4-FFF2-40B4-BE49-F238E27FC236}">
                <a16:creationId xmlns:a16="http://schemas.microsoft.com/office/drawing/2014/main" id="{59E38F5D-3E09-79C1-F7AE-DA395044A6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92341" y="1079999"/>
            <a:ext cx="4010683" cy="4010683"/>
          </a:xfrm>
          <a:prstGeom prst="rect">
            <a:avLst/>
          </a:prstGeom>
        </p:spPr>
      </p:pic>
      <p:sp>
        <p:nvSpPr>
          <p:cNvPr id="7" name="Textfeld 6">
            <a:extLst>
              <a:ext uri="{FF2B5EF4-FFF2-40B4-BE49-F238E27FC236}">
                <a16:creationId xmlns:a16="http://schemas.microsoft.com/office/drawing/2014/main" id="{90AC75CC-71EA-D8A1-24FF-89CF9CC27933}"/>
              </a:ext>
            </a:extLst>
          </p:cNvPr>
          <p:cNvSpPr txBox="1"/>
          <p:nvPr/>
        </p:nvSpPr>
        <p:spPr>
          <a:xfrm>
            <a:off x="5885391" y="1551454"/>
            <a:ext cx="1338978" cy="646331"/>
          </a:xfrm>
          <a:prstGeom prst="rect">
            <a:avLst/>
          </a:prstGeom>
          <a:noFill/>
        </p:spPr>
        <p:txBody>
          <a:bodyPr wrap="square" rtlCol="0">
            <a:spAutoFit/>
          </a:bodyPr>
          <a:lstStyle/>
          <a:p>
            <a:r>
              <a:rPr lang="de-DE">
                <a:solidFill>
                  <a:srgbClr val="4A5C66"/>
                </a:solidFill>
                <a:latin typeface="Arial" pitchFamily="34" charset="0"/>
                <a:ea typeface="MS PGothic" pitchFamily="34" charset="-128"/>
                <a:cs typeface="Arial" pitchFamily="34" charset="0"/>
              </a:rPr>
              <a:t>Terminal-steuerung</a:t>
            </a:r>
          </a:p>
        </p:txBody>
      </p:sp>
      <p:sp>
        <p:nvSpPr>
          <p:cNvPr id="8" name="Textfeld 7">
            <a:extLst>
              <a:ext uri="{FF2B5EF4-FFF2-40B4-BE49-F238E27FC236}">
                <a16:creationId xmlns:a16="http://schemas.microsoft.com/office/drawing/2014/main" id="{E094FA1A-23B2-C1D9-D255-4F57586B08A4}"/>
              </a:ext>
            </a:extLst>
          </p:cNvPr>
          <p:cNvSpPr txBox="1"/>
          <p:nvPr/>
        </p:nvSpPr>
        <p:spPr>
          <a:xfrm>
            <a:off x="5350783" y="2669239"/>
            <a:ext cx="1382221" cy="646331"/>
          </a:xfrm>
          <a:prstGeom prst="rect">
            <a:avLst/>
          </a:prstGeom>
          <a:noFill/>
        </p:spPr>
        <p:txBody>
          <a:bodyPr wrap="square" rtlCol="0">
            <a:spAutoFit/>
          </a:bodyPr>
          <a:lstStyle/>
          <a:p>
            <a:r>
              <a:rPr lang="de-DE">
                <a:solidFill>
                  <a:srgbClr val="4A5C66"/>
                </a:solidFill>
                <a:latin typeface="Arial" pitchFamily="34" charset="0"/>
                <a:ea typeface="MS PGothic" pitchFamily="34" charset="-128"/>
                <a:cs typeface="Arial" pitchFamily="34" charset="0"/>
              </a:rPr>
              <a:t>Webseiten</a:t>
            </a:r>
          </a:p>
          <a:p>
            <a:r>
              <a:rPr lang="de-DE">
                <a:solidFill>
                  <a:srgbClr val="4A5C66"/>
                </a:solidFill>
                <a:latin typeface="Arial" pitchFamily="34" charset="0"/>
                <a:ea typeface="MS PGothic" pitchFamily="34" charset="-128"/>
                <a:cs typeface="Arial" pitchFamily="34" charset="0"/>
              </a:rPr>
              <a:t>unabhängig</a:t>
            </a:r>
          </a:p>
        </p:txBody>
      </p:sp>
      <p:sp>
        <p:nvSpPr>
          <p:cNvPr id="9" name="Textfeld 8">
            <a:extLst>
              <a:ext uri="{FF2B5EF4-FFF2-40B4-BE49-F238E27FC236}">
                <a16:creationId xmlns:a16="http://schemas.microsoft.com/office/drawing/2014/main" id="{C291C6BA-9A84-7B64-907D-FCFC871E74E7}"/>
              </a:ext>
            </a:extLst>
          </p:cNvPr>
          <p:cNvSpPr txBox="1"/>
          <p:nvPr/>
        </p:nvSpPr>
        <p:spPr>
          <a:xfrm>
            <a:off x="5350783" y="4013774"/>
            <a:ext cx="1541094" cy="646331"/>
          </a:xfrm>
          <a:prstGeom prst="rect">
            <a:avLst/>
          </a:prstGeom>
          <a:noFill/>
        </p:spPr>
        <p:txBody>
          <a:bodyPr wrap="square" rtlCol="0">
            <a:spAutoFit/>
          </a:bodyPr>
          <a:lstStyle/>
          <a:p>
            <a:r>
              <a:rPr lang="de-DE">
                <a:solidFill>
                  <a:srgbClr val="4A5C66"/>
                </a:solidFill>
                <a:latin typeface="Arial" pitchFamily="34" charset="0"/>
                <a:ea typeface="MS PGothic" pitchFamily="34" charset="-128"/>
                <a:cs typeface="Arial" pitchFamily="34" charset="0"/>
              </a:rPr>
              <a:t>Verbindungs-anleitung</a:t>
            </a:r>
          </a:p>
        </p:txBody>
      </p:sp>
      <p:sp>
        <p:nvSpPr>
          <p:cNvPr id="11" name="Textfeld 10">
            <a:extLst>
              <a:ext uri="{FF2B5EF4-FFF2-40B4-BE49-F238E27FC236}">
                <a16:creationId xmlns:a16="http://schemas.microsoft.com/office/drawing/2014/main" id="{B4C0B3C0-1BA5-F9E4-4C51-33BC65B16BFC}"/>
              </a:ext>
            </a:extLst>
          </p:cNvPr>
          <p:cNvSpPr txBox="1"/>
          <p:nvPr/>
        </p:nvSpPr>
        <p:spPr>
          <a:xfrm>
            <a:off x="5885391" y="5213436"/>
            <a:ext cx="1541094" cy="369332"/>
          </a:xfrm>
          <a:prstGeom prst="rect">
            <a:avLst/>
          </a:prstGeom>
          <a:noFill/>
        </p:spPr>
        <p:txBody>
          <a:bodyPr wrap="square" rtlCol="0">
            <a:spAutoFit/>
          </a:bodyPr>
          <a:lstStyle/>
          <a:p>
            <a:r>
              <a:rPr lang="de-DE">
                <a:solidFill>
                  <a:srgbClr val="4A5C66"/>
                </a:solidFill>
                <a:latin typeface="Arial" pitchFamily="34" charset="0"/>
                <a:ea typeface="MS PGothic" pitchFamily="34" charset="-128"/>
                <a:cs typeface="Arial" pitchFamily="34" charset="0"/>
              </a:rPr>
              <a:t>Codehilfen</a:t>
            </a:r>
          </a:p>
        </p:txBody>
      </p:sp>
      <p:sp>
        <p:nvSpPr>
          <p:cNvPr id="13" name="Textfeld 12">
            <a:extLst>
              <a:ext uri="{FF2B5EF4-FFF2-40B4-BE49-F238E27FC236}">
                <a16:creationId xmlns:a16="http://schemas.microsoft.com/office/drawing/2014/main" id="{C8152889-A0E7-C1BB-1937-79E33F122E2B}"/>
              </a:ext>
            </a:extLst>
          </p:cNvPr>
          <p:cNvSpPr txBox="1"/>
          <p:nvPr/>
        </p:nvSpPr>
        <p:spPr>
          <a:xfrm>
            <a:off x="5261250" y="2510003"/>
            <a:ext cx="1541094" cy="369332"/>
          </a:xfrm>
          <a:prstGeom prst="rect">
            <a:avLst/>
          </a:prstGeom>
          <a:noFill/>
        </p:spPr>
        <p:txBody>
          <a:bodyPr wrap="square" rtlCol="0">
            <a:spAutoFit/>
          </a:bodyPr>
          <a:lstStyle/>
          <a:p>
            <a:r>
              <a:rPr lang="de-DE">
                <a:solidFill>
                  <a:srgbClr val="4A5C66"/>
                </a:solidFill>
                <a:latin typeface="Arial" pitchFamily="34" charset="0"/>
                <a:ea typeface="MS PGothic" pitchFamily="34" charset="-128"/>
                <a:cs typeface="Arial" pitchFamily="34" charset="0"/>
              </a:rPr>
              <a:t>übersichtlich</a:t>
            </a:r>
          </a:p>
        </p:txBody>
      </p:sp>
      <p:sp>
        <p:nvSpPr>
          <p:cNvPr id="14" name="Textfeld 13">
            <a:extLst>
              <a:ext uri="{FF2B5EF4-FFF2-40B4-BE49-F238E27FC236}">
                <a16:creationId xmlns:a16="http://schemas.microsoft.com/office/drawing/2014/main" id="{740EDBB7-77B9-9C34-2B34-AED36C639841}"/>
              </a:ext>
            </a:extLst>
          </p:cNvPr>
          <p:cNvSpPr txBox="1"/>
          <p:nvPr/>
        </p:nvSpPr>
        <p:spPr>
          <a:xfrm>
            <a:off x="5381605" y="4091068"/>
            <a:ext cx="1479449" cy="646331"/>
          </a:xfrm>
          <a:prstGeom prst="rect">
            <a:avLst/>
          </a:prstGeom>
          <a:noFill/>
        </p:spPr>
        <p:txBody>
          <a:bodyPr wrap="square" rtlCol="0">
            <a:spAutoFit/>
          </a:bodyPr>
          <a:lstStyle/>
          <a:p>
            <a:r>
              <a:rPr lang="de-DE">
                <a:solidFill>
                  <a:srgbClr val="4A5C66"/>
                </a:solidFill>
                <a:latin typeface="Arial" pitchFamily="34" charset="0"/>
                <a:ea typeface="MS PGothic" pitchFamily="34" charset="-128"/>
                <a:cs typeface="Arial" pitchFamily="34" charset="0"/>
              </a:rPr>
              <a:t>Spiele-anleitungen</a:t>
            </a:r>
          </a:p>
        </p:txBody>
      </p:sp>
      <p:sp>
        <p:nvSpPr>
          <p:cNvPr id="16" name="Textfeld 15">
            <a:extLst>
              <a:ext uri="{FF2B5EF4-FFF2-40B4-BE49-F238E27FC236}">
                <a16:creationId xmlns:a16="http://schemas.microsoft.com/office/drawing/2014/main" id="{77D38953-E260-26B1-8A59-92918B6AEC4A}"/>
              </a:ext>
            </a:extLst>
          </p:cNvPr>
          <p:cNvSpPr txBox="1"/>
          <p:nvPr/>
        </p:nvSpPr>
        <p:spPr>
          <a:xfrm>
            <a:off x="7793499" y="5077174"/>
            <a:ext cx="3709525" cy="338554"/>
          </a:xfrm>
          <a:prstGeom prst="rect">
            <a:avLst/>
          </a:prstGeom>
          <a:noFill/>
        </p:spPr>
        <p:txBody>
          <a:bodyPr wrap="square">
            <a:spAutoFit/>
          </a:bodyPr>
          <a:lstStyle/>
          <a:p>
            <a:pPr algn="r"/>
            <a:r>
              <a:rPr lang="en-US" sz="1600">
                <a:solidFill>
                  <a:srgbClr val="4A5C66"/>
                </a:solidFill>
              </a:rPr>
              <a:t>Bing Image Creator</a:t>
            </a:r>
            <a:endParaRPr lang="de-DE" sz="1600">
              <a:solidFill>
                <a:srgbClr val="4A5C66"/>
              </a:solidFill>
            </a:endParaRPr>
          </a:p>
        </p:txBody>
      </p:sp>
    </p:spTree>
    <p:extLst>
      <p:ext uri="{BB962C8B-B14F-4D97-AF65-F5344CB8AC3E}">
        <p14:creationId xmlns:p14="http://schemas.microsoft.com/office/powerpoint/2010/main" val="9449739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6"/>
                                        </p:tgtEl>
                                      </p:cBhvr>
                                    </p:animEffect>
                                    <p:set>
                                      <p:cBhvr>
                                        <p:cTn id="33" dur="1" fill="hold">
                                          <p:stCondLst>
                                            <p:cond delay="499"/>
                                          </p:stCondLst>
                                        </p:cTn>
                                        <p:tgtEl>
                                          <p:spTgt spid="6"/>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9"/>
                                        </p:tgtEl>
                                      </p:cBhvr>
                                    </p:animEffect>
                                    <p:set>
                                      <p:cBhvr>
                                        <p:cTn id="36" dur="1" fill="hold">
                                          <p:stCondLst>
                                            <p:cond delay="499"/>
                                          </p:stCondLst>
                                        </p:cTn>
                                        <p:tgtEl>
                                          <p:spTgt spid="19"/>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12"/>
                                        </p:tgtEl>
                                      </p:cBhvr>
                                    </p:animEffect>
                                    <p:set>
                                      <p:cBhvr>
                                        <p:cTn id="39" dur="1" fill="hold">
                                          <p:stCondLst>
                                            <p:cond delay="499"/>
                                          </p:stCondLst>
                                        </p:cTn>
                                        <p:tgtEl>
                                          <p:spTgt spid="12"/>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17"/>
                                        </p:tgtEl>
                                      </p:cBhvr>
                                    </p:animEffect>
                                    <p:set>
                                      <p:cBhvr>
                                        <p:cTn id="42" dur="1" fill="hold">
                                          <p:stCondLst>
                                            <p:cond delay="499"/>
                                          </p:stCondLst>
                                        </p:cTn>
                                        <p:tgtEl>
                                          <p:spTgt spid="17"/>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3"/>
                                        </p:tgtEl>
                                      </p:cBhvr>
                                    </p:animEffect>
                                    <p:set>
                                      <p:cBhvr>
                                        <p:cTn id="45" dur="1" fill="hold">
                                          <p:stCondLst>
                                            <p:cond delay="499"/>
                                          </p:stCondLst>
                                        </p:cTn>
                                        <p:tgtEl>
                                          <p:spTgt spid="13"/>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4"/>
                                        </p:tgtEl>
                                      </p:cBhvr>
                                    </p:animEffect>
                                    <p:set>
                                      <p:cBhvr>
                                        <p:cTn id="48" dur="1" fill="hold">
                                          <p:stCondLst>
                                            <p:cond delay="499"/>
                                          </p:stCondLst>
                                        </p:cTn>
                                        <p:tgtEl>
                                          <p:spTgt spid="14"/>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16"/>
                                        </p:tgtEl>
                                      </p:cBhvr>
                                    </p:animEffect>
                                    <p:set>
                                      <p:cBhvr>
                                        <p:cTn id="51" dur="1" fill="hold">
                                          <p:stCondLst>
                                            <p:cond delay="499"/>
                                          </p:stCondLst>
                                        </p:cTn>
                                        <p:tgtEl>
                                          <p:spTgt spid="16"/>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
                                            <p:txEl>
                                              <p:pRg st="1" end="1"/>
                                            </p:txEl>
                                          </p:spTgt>
                                        </p:tgtEl>
                                        <p:attrNameLst>
                                          <p:attrName>style.visibility</p:attrName>
                                        </p:attrNameLst>
                                      </p:cBhvr>
                                      <p:to>
                                        <p:strVal val="visible"/>
                                      </p:to>
                                    </p:set>
                                    <p:animEffect transition="in" filter="fade">
                                      <p:cBhvr>
                                        <p:cTn id="56" dur="500"/>
                                        <p:tgtEl>
                                          <p:spTgt spid="2">
                                            <p:txEl>
                                              <p:pRg st="1" end="1"/>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fade">
                                      <p:cBhvr>
                                        <p:cTn id="62" dur="500"/>
                                        <p:tgtEl>
                                          <p:spTgt spid="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fade">
                                      <p:cBhvr>
                                        <p:cTn id="65" dur="500"/>
                                        <p:tgtEl>
                                          <p:spTgt spid="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fade">
                                      <p:cBhvr>
                                        <p:cTn id="68" dur="500"/>
                                        <p:tgtEl>
                                          <p:spTgt spid="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par>
                                <p:cTn id="72" presetID="10" presetClass="entr" presetSubtype="0" fill="hold" grpId="2" nodeType="withEffect">
                                  <p:stCondLst>
                                    <p:cond delay="0"/>
                                  </p:stCondLst>
                                  <p:childTnLst>
                                    <p:set>
                                      <p:cBhvr>
                                        <p:cTn id="73" dur="1" fill="hold">
                                          <p:stCondLst>
                                            <p:cond delay="0"/>
                                          </p:stCondLst>
                                        </p:cTn>
                                        <p:tgtEl>
                                          <p:spTgt spid="16"/>
                                        </p:tgtEl>
                                        <p:attrNameLst>
                                          <p:attrName>style.visibility</p:attrName>
                                        </p:attrNameLst>
                                      </p:cBhvr>
                                      <p:to>
                                        <p:strVal val="visible"/>
                                      </p:to>
                                    </p:set>
                                    <p:animEffect transition="in" filter="fade">
                                      <p:cBhvr>
                                        <p:cTn id="74" dur="500"/>
                                        <p:tgtEl>
                                          <p:spTgt spid="16"/>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xit" presetSubtype="0" fill="hold" nodeType="clickEffect">
                                  <p:stCondLst>
                                    <p:cond delay="0"/>
                                  </p:stCondLst>
                                  <p:childTnLst>
                                    <p:animEffect transition="out" filter="fade">
                                      <p:cBhvr>
                                        <p:cTn id="78" dur="500"/>
                                        <p:tgtEl>
                                          <p:spTgt spid="5"/>
                                        </p:tgtEl>
                                      </p:cBhvr>
                                    </p:animEffect>
                                    <p:set>
                                      <p:cBhvr>
                                        <p:cTn id="79" dur="1" fill="hold">
                                          <p:stCondLst>
                                            <p:cond delay="499"/>
                                          </p:stCondLst>
                                        </p:cTn>
                                        <p:tgtEl>
                                          <p:spTgt spid="5"/>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7"/>
                                        </p:tgtEl>
                                      </p:cBhvr>
                                    </p:animEffect>
                                    <p:set>
                                      <p:cBhvr>
                                        <p:cTn id="82" dur="1" fill="hold">
                                          <p:stCondLst>
                                            <p:cond delay="499"/>
                                          </p:stCondLst>
                                        </p:cTn>
                                        <p:tgtEl>
                                          <p:spTgt spid="7"/>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8"/>
                                        </p:tgtEl>
                                      </p:cBhvr>
                                    </p:animEffect>
                                    <p:set>
                                      <p:cBhvr>
                                        <p:cTn id="85" dur="1" fill="hold">
                                          <p:stCondLst>
                                            <p:cond delay="499"/>
                                          </p:stCondLst>
                                        </p:cTn>
                                        <p:tgtEl>
                                          <p:spTgt spid="8"/>
                                        </p:tgtEl>
                                        <p:attrNameLst>
                                          <p:attrName>style.visibility</p:attrName>
                                        </p:attrNameLst>
                                      </p:cBhvr>
                                      <p:to>
                                        <p:strVal val="hidden"/>
                                      </p:to>
                                    </p:set>
                                  </p:childTnLst>
                                </p:cTn>
                              </p:par>
                              <p:par>
                                <p:cTn id="86" presetID="10" presetClass="exit" presetSubtype="0" fill="hold" grpId="1" nodeType="withEffect">
                                  <p:stCondLst>
                                    <p:cond delay="0"/>
                                  </p:stCondLst>
                                  <p:childTnLst>
                                    <p:animEffect transition="out" filter="fade">
                                      <p:cBhvr>
                                        <p:cTn id="87" dur="500"/>
                                        <p:tgtEl>
                                          <p:spTgt spid="9"/>
                                        </p:tgtEl>
                                      </p:cBhvr>
                                    </p:animEffect>
                                    <p:set>
                                      <p:cBhvr>
                                        <p:cTn id="88" dur="1" fill="hold">
                                          <p:stCondLst>
                                            <p:cond delay="499"/>
                                          </p:stCondLst>
                                        </p:cTn>
                                        <p:tgtEl>
                                          <p:spTgt spid="9"/>
                                        </p:tgtEl>
                                        <p:attrNameLst>
                                          <p:attrName>style.visibility</p:attrName>
                                        </p:attrNameLst>
                                      </p:cBhvr>
                                      <p:to>
                                        <p:strVal val="hidden"/>
                                      </p:to>
                                    </p:set>
                                  </p:childTnLst>
                                </p:cTn>
                              </p:par>
                              <p:par>
                                <p:cTn id="89" presetID="10" presetClass="exit" presetSubtype="0" fill="hold" grpId="1" nodeType="withEffect">
                                  <p:stCondLst>
                                    <p:cond delay="0"/>
                                  </p:stCondLst>
                                  <p:childTnLst>
                                    <p:animEffect transition="out" filter="fade">
                                      <p:cBhvr>
                                        <p:cTn id="90" dur="500"/>
                                        <p:tgtEl>
                                          <p:spTgt spid="11"/>
                                        </p:tgtEl>
                                      </p:cBhvr>
                                    </p:animEffect>
                                    <p:set>
                                      <p:cBhvr>
                                        <p:cTn id="91" dur="1" fill="hold">
                                          <p:stCondLst>
                                            <p:cond delay="499"/>
                                          </p:stCondLst>
                                        </p:cTn>
                                        <p:tgtEl>
                                          <p:spTgt spid="11"/>
                                        </p:tgtEl>
                                        <p:attrNameLst>
                                          <p:attrName>style.visibility</p:attrName>
                                        </p:attrNameLst>
                                      </p:cBhvr>
                                      <p:to>
                                        <p:strVal val="hidden"/>
                                      </p:to>
                                    </p:set>
                                  </p:childTnLst>
                                </p:cTn>
                              </p:par>
                              <p:par>
                                <p:cTn id="92" presetID="10" presetClass="exit" presetSubtype="0" fill="hold" grpId="3" nodeType="withEffect">
                                  <p:stCondLst>
                                    <p:cond delay="0"/>
                                  </p:stCondLst>
                                  <p:childTnLst>
                                    <p:animEffect transition="out" filter="fade">
                                      <p:cBhvr>
                                        <p:cTn id="93" dur="500"/>
                                        <p:tgtEl>
                                          <p:spTgt spid="16"/>
                                        </p:tgtEl>
                                      </p:cBhvr>
                                    </p:animEffect>
                                    <p:set>
                                      <p:cBhvr>
                                        <p:cTn id="94"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7" grpId="0"/>
      <p:bldP spid="17" grpId="1"/>
      <p:bldP spid="19" grpId="0"/>
      <p:bldP spid="19" grpId="1"/>
      <p:bldP spid="7" grpId="0"/>
      <p:bldP spid="7" grpId="1"/>
      <p:bldP spid="8" grpId="0"/>
      <p:bldP spid="8" grpId="1"/>
      <p:bldP spid="9" grpId="0"/>
      <p:bldP spid="9" grpId="1"/>
      <p:bldP spid="11" grpId="0"/>
      <p:bldP spid="11" grpId="1"/>
      <p:bldP spid="13" grpId="0"/>
      <p:bldP spid="13" grpId="1"/>
      <p:bldP spid="14" grpId="0"/>
      <p:bldP spid="14" grpId="1"/>
      <p:bldP spid="16" grpId="0"/>
      <p:bldP spid="16" grpId="1"/>
      <p:bldP spid="16" grpId="2"/>
      <p:bldP spid="16" grpId="3"/>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sz="2400">
                <a:latin typeface="Arial"/>
                <a:ea typeface="MS PGothic"/>
                <a:cs typeface="Arial"/>
              </a:rPr>
              <a:t>Spielekonfiguration</a:t>
            </a:r>
          </a:p>
        </p:txBody>
      </p:sp>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2"/>
          </p:nvPr>
        </p:nvSpPr>
        <p:spPr/>
        <p:txBody>
          <a:bodyPr/>
          <a:lstStyle/>
          <a:p>
            <a:pPr>
              <a:defRPr/>
            </a:pPr>
            <a:fld id="{B5BCC05E-6BB9-F44C-AA5C-18037A9C729E}" type="slidenum">
              <a:rPr lang="de-DE" altLang="de-DE" smtClean="0"/>
              <a:pPr>
                <a:defRPr/>
              </a:pPr>
              <a:t>70</a:t>
            </a:fld>
            <a:endParaRPr lang="de-DE" altLang="de-DE"/>
          </a:p>
        </p:txBody>
      </p:sp>
      <p:sp>
        <p:nvSpPr>
          <p:cNvPr id="5" name="Rectangle 21">
            <a:extLst>
              <a:ext uri="{FF2B5EF4-FFF2-40B4-BE49-F238E27FC236}">
                <a16:creationId xmlns:a16="http://schemas.microsoft.com/office/drawing/2014/main" id="{7CCE33B3-6377-679B-4CFF-8EAFB621960E}"/>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Omar </a:t>
            </a:r>
            <a:r>
              <a:rPr lang="de-DE" sz="1400" err="1">
                <a:latin typeface="Arial" panose="020B0604020202020204" pitchFamily="34" charset="0"/>
                <a:cs typeface="Arial" panose="020B0604020202020204" pitchFamily="34" charset="0"/>
              </a:rPr>
              <a:t>Karkotli</a:t>
            </a:r>
            <a:endParaRPr lang="en-DE" sz="1400">
              <a:latin typeface="Arial" panose="020B0604020202020204" pitchFamily="34" charset="0"/>
              <a:cs typeface="Arial" panose="020B0604020202020204" pitchFamily="34" charset="0"/>
            </a:endParaRPr>
          </a:p>
        </p:txBody>
      </p:sp>
      <p:pic>
        <p:nvPicPr>
          <p:cNvPr id="8" name="Grafik 7" descr="Ein Bild, das Text, Screenshot, Rechteck, Schrift enthält.&#10;&#10;Beschreibung automatisch generiert.">
            <a:extLst>
              <a:ext uri="{FF2B5EF4-FFF2-40B4-BE49-F238E27FC236}">
                <a16:creationId xmlns:a16="http://schemas.microsoft.com/office/drawing/2014/main" id="{80EBC7F1-31CB-0EB6-6844-F2B6285EFFBB}"/>
              </a:ext>
            </a:extLst>
          </p:cNvPr>
          <p:cNvPicPr>
            <a:picLocks noChangeAspect="1"/>
          </p:cNvPicPr>
          <p:nvPr/>
        </p:nvPicPr>
        <p:blipFill rotWithShape="1">
          <a:blip r:embed="rId2"/>
          <a:srcRect t="74" b="74"/>
          <a:stretch/>
        </p:blipFill>
        <p:spPr>
          <a:xfrm>
            <a:off x="1003727" y="2140751"/>
            <a:ext cx="10187212" cy="2499395"/>
          </a:xfrm>
          <a:prstGeom prst="rect">
            <a:avLst/>
          </a:prstGeom>
        </p:spPr>
      </p:pic>
      <p:sp>
        <p:nvSpPr>
          <p:cNvPr id="6" name="Inhaltsplatzhalter 1">
            <a:extLst>
              <a:ext uri="{FF2B5EF4-FFF2-40B4-BE49-F238E27FC236}">
                <a16:creationId xmlns:a16="http://schemas.microsoft.com/office/drawing/2014/main" id="{3BC1D4D6-E552-3D12-8886-956DAD98FA68}"/>
              </a:ext>
            </a:extLst>
          </p:cNvPr>
          <p:cNvSpPr txBox="1">
            <a:spLocks/>
          </p:cNvSpPr>
          <p:nvPr/>
        </p:nvSpPr>
        <p:spPr bwMode="auto">
          <a:xfrm>
            <a:off x="432000" y="1656000"/>
            <a:ext cx="3287736" cy="484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marL="285750" indent="-285750" algn="l" rtl="0" eaLnBrk="1" fontAlgn="base" hangingPunct="1">
              <a:spcBef>
                <a:spcPct val="20000"/>
              </a:spcBef>
              <a:spcAft>
                <a:spcPct val="0"/>
              </a:spcAft>
              <a:buClr>
                <a:srgbClr val="80BA24"/>
              </a:buClr>
              <a:buSzPct val="106000"/>
              <a:buFont typeface="Wingdings" pitchFamily="2" charset="2"/>
              <a:buChar char="§"/>
              <a:defRPr kern="1200">
                <a:solidFill>
                  <a:srgbClr val="4A5C66"/>
                </a:solidFill>
                <a:latin typeface="Arial" pitchFamily="34" charset="0"/>
                <a:ea typeface="MS PGothic" pitchFamily="34" charset="-128"/>
                <a:cs typeface="Arial" pitchFamily="34" charset="0"/>
              </a:defRPr>
            </a:lvl1pPr>
            <a:lvl2pPr marL="552450" indent="-285750" algn="l" rtl="0" eaLnBrk="1" fontAlgn="base" hangingPunct="1">
              <a:spcBef>
                <a:spcPct val="20000"/>
              </a:spcBef>
              <a:spcAft>
                <a:spcPct val="0"/>
              </a:spcAft>
              <a:buClr>
                <a:srgbClr val="80BA24"/>
              </a:buClr>
              <a:buSzPct val="90000"/>
              <a:buFont typeface="Wingdings" pitchFamily="2" charset="2"/>
              <a:buChar char="§"/>
              <a:defRPr kern="1200">
                <a:solidFill>
                  <a:srgbClr val="4A5C66"/>
                </a:solidFill>
                <a:latin typeface="Arial" pitchFamily="34" charset="0"/>
                <a:ea typeface="Arial" charset="0"/>
                <a:cs typeface="Arial" pitchFamily="34" charset="0"/>
              </a:defRPr>
            </a:lvl2pPr>
            <a:lvl3pPr marL="8286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3pPr>
            <a:lvl4pPr marL="10953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4pPr>
            <a:lvl5pPr marL="13620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sz="2000">
                <a:latin typeface="Arial"/>
                <a:ea typeface="MS PGothic"/>
                <a:cs typeface="Arial"/>
              </a:rPr>
              <a:t>Auswahl des Spielers</a:t>
            </a:r>
            <a:endParaRPr lang="de-DE"/>
          </a:p>
          <a:p>
            <a:pPr marL="266700" lvl="1" indent="0">
              <a:buNone/>
            </a:pPr>
            <a:endParaRPr lang="de-DE">
              <a:latin typeface="Arial" charset="0"/>
              <a:cs typeface="Arial"/>
            </a:endParaRPr>
          </a:p>
        </p:txBody>
      </p:sp>
      <p:pic>
        <p:nvPicPr>
          <p:cNvPr id="4" name="Grafik 3" descr="Internet mit einfarbiger Füllung">
            <a:extLst>
              <a:ext uri="{FF2B5EF4-FFF2-40B4-BE49-F238E27FC236}">
                <a16:creationId xmlns:a16="http://schemas.microsoft.com/office/drawing/2014/main" id="{96C74FF4-9E03-1BB8-245C-1FA0EB2A05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34000" y="5533200"/>
            <a:ext cx="856800" cy="856800"/>
          </a:xfrm>
          <a:prstGeom prst="rect">
            <a:avLst/>
          </a:prstGeom>
        </p:spPr>
      </p:pic>
    </p:spTree>
    <p:extLst>
      <p:ext uri="{BB962C8B-B14F-4D97-AF65-F5344CB8AC3E}">
        <p14:creationId xmlns:p14="http://schemas.microsoft.com/office/powerpoint/2010/main" val="19375363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sz="2400">
                <a:latin typeface="Arial"/>
                <a:ea typeface="MS PGothic"/>
                <a:cs typeface="Arial"/>
              </a:rPr>
              <a:t>Spielekonfiguration</a:t>
            </a:r>
          </a:p>
        </p:txBody>
      </p:sp>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2"/>
          </p:nvPr>
        </p:nvSpPr>
        <p:spPr/>
        <p:txBody>
          <a:bodyPr/>
          <a:lstStyle/>
          <a:p>
            <a:pPr>
              <a:defRPr/>
            </a:pPr>
            <a:fld id="{B5BCC05E-6BB9-F44C-AA5C-18037A9C729E}" type="slidenum">
              <a:rPr lang="de-DE" altLang="de-DE" smtClean="0"/>
              <a:pPr>
                <a:defRPr/>
              </a:pPr>
              <a:t>71</a:t>
            </a:fld>
            <a:endParaRPr lang="de-DE" altLang="de-DE"/>
          </a:p>
        </p:txBody>
      </p:sp>
      <p:sp>
        <p:nvSpPr>
          <p:cNvPr id="5" name="Rectangle 21">
            <a:extLst>
              <a:ext uri="{FF2B5EF4-FFF2-40B4-BE49-F238E27FC236}">
                <a16:creationId xmlns:a16="http://schemas.microsoft.com/office/drawing/2014/main" id="{7CCE33B3-6377-679B-4CFF-8EAFB621960E}"/>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Omar </a:t>
            </a:r>
            <a:r>
              <a:rPr lang="de-DE" sz="1400" err="1">
                <a:latin typeface="Arial" panose="020B0604020202020204" pitchFamily="34" charset="0"/>
                <a:cs typeface="Arial" panose="020B0604020202020204" pitchFamily="34" charset="0"/>
              </a:rPr>
              <a:t>Karkotli</a:t>
            </a:r>
            <a:endParaRPr lang="en-DE" sz="1400">
              <a:latin typeface="Arial" panose="020B0604020202020204" pitchFamily="34" charset="0"/>
              <a:cs typeface="Arial" panose="020B0604020202020204" pitchFamily="34" charset="0"/>
            </a:endParaRPr>
          </a:p>
        </p:txBody>
      </p:sp>
      <p:sp>
        <p:nvSpPr>
          <p:cNvPr id="6" name="Inhaltsplatzhalter 1">
            <a:extLst>
              <a:ext uri="{FF2B5EF4-FFF2-40B4-BE49-F238E27FC236}">
                <a16:creationId xmlns:a16="http://schemas.microsoft.com/office/drawing/2014/main" id="{3BC1D4D6-E552-3D12-8886-956DAD98FA68}"/>
              </a:ext>
            </a:extLst>
          </p:cNvPr>
          <p:cNvSpPr txBox="1">
            <a:spLocks/>
          </p:cNvSpPr>
          <p:nvPr/>
        </p:nvSpPr>
        <p:spPr bwMode="auto">
          <a:xfrm>
            <a:off x="432001" y="1656262"/>
            <a:ext cx="3287736" cy="586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marL="285750" indent="-285750" algn="l" rtl="0" eaLnBrk="1" fontAlgn="base" hangingPunct="1">
              <a:spcBef>
                <a:spcPct val="20000"/>
              </a:spcBef>
              <a:spcAft>
                <a:spcPct val="0"/>
              </a:spcAft>
              <a:buClr>
                <a:srgbClr val="80BA24"/>
              </a:buClr>
              <a:buSzPct val="106000"/>
              <a:buFont typeface="Wingdings" pitchFamily="2" charset="2"/>
              <a:buChar char="§"/>
              <a:defRPr kern="1200">
                <a:solidFill>
                  <a:srgbClr val="4A5C66"/>
                </a:solidFill>
                <a:latin typeface="Arial" pitchFamily="34" charset="0"/>
                <a:ea typeface="MS PGothic" pitchFamily="34" charset="-128"/>
                <a:cs typeface="Arial" pitchFamily="34" charset="0"/>
              </a:defRPr>
            </a:lvl1pPr>
            <a:lvl2pPr marL="552450" indent="-285750" algn="l" rtl="0" eaLnBrk="1" fontAlgn="base" hangingPunct="1">
              <a:spcBef>
                <a:spcPct val="20000"/>
              </a:spcBef>
              <a:spcAft>
                <a:spcPct val="0"/>
              </a:spcAft>
              <a:buClr>
                <a:srgbClr val="80BA24"/>
              </a:buClr>
              <a:buSzPct val="90000"/>
              <a:buFont typeface="Wingdings" pitchFamily="2" charset="2"/>
              <a:buChar char="§"/>
              <a:defRPr kern="1200">
                <a:solidFill>
                  <a:srgbClr val="4A5C66"/>
                </a:solidFill>
                <a:latin typeface="Arial" pitchFamily="34" charset="0"/>
                <a:ea typeface="Arial" charset="0"/>
                <a:cs typeface="Arial" pitchFamily="34" charset="0"/>
              </a:defRPr>
            </a:lvl2pPr>
            <a:lvl3pPr marL="8286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3pPr>
            <a:lvl4pPr marL="10953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4pPr>
            <a:lvl5pPr marL="13620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sz="2000">
                <a:latin typeface="Arial"/>
                <a:ea typeface="MS PGothic"/>
                <a:cs typeface="Arial"/>
              </a:rPr>
              <a:t>Auswahl des Spielmodus</a:t>
            </a:r>
            <a:endParaRPr lang="de-DE"/>
          </a:p>
          <a:p>
            <a:pPr marL="266700" lvl="1" indent="0">
              <a:buNone/>
            </a:pPr>
            <a:endParaRPr lang="de-DE">
              <a:latin typeface="Arial" charset="0"/>
              <a:cs typeface="Arial"/>
            </a:endParaRPr>
          </a:p>
        </p:txBody>
      </p:sp>
      <p:pic>
        <p:nvPicPr>
          <p:cNvPr id="4" name="Grafik 3" descr="Internet mit einfarbiger Füllung">
            <a:extLst>
              <a:ext uri="{FF2B5EF4-FFF2-40B4-BE49-F238E27FC236}">
                <a16:creationId xmlns:a16="http://schemas.microsoft.com/office/drawing/2014/main" id="{EA347FFC-F3FB-897D-18CB-C6C0636828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34000" y="5533200"/>
            <a:ext cx="856800" cy="856800"/>
          </a:xfrm>
          <a:prstGeom prst="rect">
            <a:avLst/>
          </a:prstGeom>
        </p:spPr>
      </p:pic>
      <p:pic>
        <p:nvPicPr>
          <p:cNvPr id="7" name="Grafik 6" descr="Ein Bild, das Text, Screenshot, Schrift, Zahl enthält.&#10;&#10;Beschreibung automatisch generiert.">
            <a:extLst>
              <a:ext uri="{FF2B5EF4-FFF2-40B4-BE49-F238E27FC236}">
                <a16:creationId xmlns:a16="http://schemas.microsoft.com/office/drawing/2014/main" id="{4F483F67-A304-D4D3-C7C8-1F17A2C339FA}"/>
              </a:ext>
            </a:extLst>
          </p:cNvPr>
          <p:cNvPicPr>
            <a:picLocks noChangeAspect="1"/>
          </p:cNvPicPr>
          <p:nvPr/>
        </p:nvPicPr>
        <p:blipFill rotWithShape="1">
          <a:blip r:embed="rId4"/>
          <a:srcRect l="-67" b="210"/>
          <a:stretch/>
        </p:blipFill>
        <p:spPr>
          <a:xfrm>
            <a:off x="1162214" y="2327973"/>
            <a:ext cx="9871785" cy="3126859"/>
          </a:xfrm>
          <a:prstGeom prst="rect">
            <a:avLst/>
          </a:prstGeom>
        </p:spPr>
      </p:pic>
    </p:spTree>
    <p:extLst>
      <p:ext uri="{BB962C8B-B14F-4D97-AF65-F5344CB8AC3E}">
        <p14:creationId xmlns:p14="http://schemas.microsoft.com/office/powerpoint/2010/main" val="698760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sz="2400">
                <a:latin typeface="Arial"/>
                <a:ea typeface="MS PGothic"/>
                <a:cs typeface="Arial"/>
              </a:rPr>
              <a:t>Spielekonfiguration</a:t>
            </a:r>
          </a:p>
        </p:txBody>
      </p:sp>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2"/>
          </p:nvPr>
        </p:nvSpPr>
        <p:spPr/>
        <p:txBody>
          <a:bodyPr/>
          <a:lstStyle/>
          <a:p>
            <a:pPr>
              <a:defRPr/>
            </a:pPr>
            <a:fld id="{B5BCC05E-6BB9-F44C-AA5C-18037A9C729E}" type="slidenum">
              <a:rPr lang="de-DE" altLang="de-DE" smtClean="0"/>
              <a:pPr>
                <a:defRPr/>
              </a:pPr>
              <a:t>72</a:t>
            </a:fld>
            <a:endParaRPr lang="de-DE" altLang="de-DE"/>
          </a:p>
        </p:txBody>
      </p:sp>
      <p:sp>
        <p:nvSpPr>
          <p:cNvPr id="5" name="Rectangle 21">
            <a:extLst>
              <a:ext uri="{FF2B5EF4-FFF2-40B4-BE49-F238E27FC236}">
                <a16:creationId xmlns:a16="http://schemas.microsoft.com/office/drawing/2014/main" id="{7CCE33B3-6377-679B-4CFF-8EAFB621960E}"/>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Omar </a:t>
            </a:r>
            <a:r>
              <a:rPr lang="de-DE" sz="1400" err="1">
                <a:latin typeface="Arial" panose="020B0604020202020204" pitchFamily="34" charset="0"/>
                <a:cs typeface="Arial" panose="020B0604020202020204" pitchFamily="34" charset="0"/>
              </a:rPr>
              <a:t>Karkotli</a:t>
            </a:r>
            <a:endParaRPr lang="en-DE" sz="1400">
              <a:latin typeface="Arial" panose="020B0604020202020204" pitchFamily="34" charset="0"/>
              <a:cs typeface="Arial" panose="020B0604020202020204" pitchFamily="34" charset="0"/>
            </a:endParaRPr>
          </a:p>
        </p:txBody>
      </p:sp>
      <p:sp>
        <p:nvSpPr>
          <p:cNvPr id="6" name="Inhaltsplatzhalter 1">
            <a:extLst>
              <a:ext uri="{FF2B5EF4-FFF2-40B4-BE49-F238E27FC236}">
                <a16:creationId xmlns:a16="http://schemas.microsoft.com/office/drawing/2014/main" id="{3BC1D4D6-E552-3D12-8886-956DAD98FA68}"/>
              </a:ext>
            </a:extLst>
          </p:cNvPr>
          <p:cNvSpPr txBox="1">
            <a:spLocks/>
          </p:cNvSpPr>
          <p:nvPr/>
        </p:nvSpPr>
        <p:spPr bwMode="auto">
          <a:xfrm>
            <a:off x="431999" y="1656000"/>
            <a:ext cx="4587675" cy="50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marL="285750" indent="-285750" algn="l" rtl="0" eaLnBrk="1" fontAlgn="base" hangingPunct="1">
              <a:spcBef>
                <a:spcPct val="20000"/>
              </a:spcBef>
              <a:spcAft>
                <a:spcPct val="0"/>
              </a:spcAft>
              <a:buClr>
                <a:srgbClr val="80BA24"/>
              </a:buClr>
              <a:buSzPct val="106000"/>
              <a:buFont typeface="Wingdings" pitchFamily="2" charset="2"/>
              <a:buChar char="§"/>
              <a:defRPr kern="1200">
                <a:solidFill>
                  <a:srgbClr val="4A5C66"/>
                </a:solidFill>
                <a:latin typeface="Arial" pitchFamily="34" charset="0"/>
                <a:ea typeface="MS PGothic" pitchFamily="34" charset="-128"/>
                <a:cs typeface="Arial" pitchFamily="34" charset="0"/>
              </a:defRPr>
            </a:lvl1pPr>
            <a:lvl2pPr marL="552450" indent="-285750" algn="l" rtl="0" eaLnBrk="1" fontAlgn="base" hangingPunct="1">
              <a:spcBef>
                <a:spcPct val="20000"/>
              </a:spcBef>
              <a:spcAft>
                <a:spcPct val="0"/>
              </a:spcAft>
              <a:buClr>
                <a:srgbClr val="80BA24"/>
              </a:buClr>
              <a:buSzPct val="90000"/>
              <a:buFont typeface="Wingdings" pitchFamily="2" charset="2"/>
              <a:buChar char="§"/>
              <a:defRPr kern="1200">
                <a:solidFill>
                  <a:srgbClr val="4A5C66"/>
                </a:solidFill>
                <a:latin typeface="Arial" pitchFamily="34" charset="0"/>
                <a:ea typeface="Arial" charset="0"/>
                <a:cs typeface="Arial" pitchFamily="34" charset="0"/>
              </a:defRPr>
            </a:lvl2pPr>
            <a:lvl3pPr marL="8286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3pPr>
            <a:lvl4pPr marL="10953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4pPr>
            <a:lvl5pPr marL="13620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sz="2000">
                <a:latin typeface="Arial"/>
                <a:ea typeface="MS PGothic"/>
                <a:cs typeface="Arial"/>
              </a:rPr>
              <a:t>Auswahl der Schwierigkeit</a:t>
            </a:r>
            <a:endParaRPr lang="de-DE"/>
          </a:p>
          <a:p>
            <a:pPr marL="266700" lvl="1" indent="0">
              <a:buNone/>
            </a:pPr>
            <a:endParaRPr lang="de-DE">
              <a:latin typeface="Arial" charset="0"/>
              <a:cs typeface="Arial"/>
            </a:endParaRPr>
          </a:p>
        </p:txBody>
      </p:sp>
      <p:pic>
        <p:nvPicPr>
          <p:cNvPr id="4" name="Grafik 3" descr="Internet mit einfarbiger Füllung">
            <a:extLst>
              <a:ext uri="{FF2B5EF4-FFF2-40B4-BE49-F238E27FC236}">
                <a16:creationId xmlns:a16="http://schemas.microsoft.com/office/drawing/2014/main" id="{29739219-7DCB-74CB-C285-A62966270E7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34000" y="5533200"/>
            <a:ext cx="856800" cy="856800"/>
          </a:xfrm>
          <a:prstGeom prst="rect">
            <a:avLst/>
          </a:prstGeom>
        </p:spPr>
      </p:pic>
      <p:pic>
        <p:nvPicPr>
          <p:cNvPr id="11" name="Grafik 10" descr="Ein Bild, das Text, Screenshot, Schrift, Rechteck enthält.&#10;&#10;Beschreibung automatisch generiert.">
            <a:extLst>
              <a:ext uri="{FF2B5EF4-FFF2-40B4-BE49-F238E27FC236}">
                <a16:creationId xmlns:a16="http://schemas.microsoft.com/office/drawing/2014/main" id="{96210AB8-2371-9641-5AD9-A603A7432D15}"/>
              </a:ext>
            </a:extLst>
          </p:cNvPr>
          <p:cNvPicPr>
            <a:picLocks noChangeAspect="1"/>
          </p:cNvPicPr>
          <p:nvPr/>
        </p:nvPicPr>
        <p:blipFill rotWithShape="1">
          <a:blip r:embed="rId4"/>
          <a:srcRect t="1159" r="-154" b="8116"/>
          <a:stretch/>
        </p:blipFill>
        <p:spPr>
          <a:xfrm>
            <a:off x="1310959" y="2447925"/>
            <a:ext cx="9585641" cy="2066925"/>
          </a:xfrm>
          <a:prstGeom prst="rect">
            <a:avLst/>
          </a:prstGeom>
        </p:spPr>
      </p:pic>
    </p:spTree>
    <p:extLst>
      <p:ext uri="{BB962C8B-B14F-4D97-AF65-F5344CB8AC3E}">
        <p14:creationId xmlns:p14="http://schemas.microsoft.com/office/powerpoint/2010/main" val="2479861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sz="2400">
                <a:latin typeface="Arial"/>
                <a:ea typeface="MS PGothic"/>
                <a:cs typeface="Arial"/>
              </a:rPr>
              <a:t>Spielekonfiguration</a:t>
            </a:r>
          </a:p>
        </p:txBody>
      </p:sp>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2"/>
          </p:nvPr>
        </p:nvSpPr>
        <p:spPr/>
        <p:txBody>
          <a:bodyPr/>
          <a:lstStyle/>
          <a:p>
            <a:pPr>
              <a:defRPr/>
            </a:pPr>
            <a:fld id="{B5BCC05E-6BB9-F44C-AA5C-18037A9C729E}" type="slidenum">
              <a:rPr lang="de-DE" altLang="de-DE" smtClean="0"/>
              <a:pPr>
                <a:defRPr/>
              </a:pPr>
              <a:t>73</a:t>
            </a:fld>
            <a:endParaRPr lang="de-DE" altLang="de-DE"/>
          </a:p>
        </p:txBody>
      </p:sp>
      <p:sp>
        <p:nvSpPr>
          <p:cNvPr id="5" name="Rectangle 21">
            <a:extLst>
              <a:ext uri="{FF2B5EF4-FFF2-40B4-BE49-F238E27FC236}">
                <a16:creationId xmlns:a16="http://schemas.microsoft.com/office/drawing/2014/main" id="{7CCE33B3-6377-679B-4CFF-8EAFB621960E}"/>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Omar </a:t>
            </a:r>
            <a:r>
              <a:rPr lang="de-DE" sz="1400" err="1">
                <a:latin typeface="Arial" panose="020B0604020202020204" pitchFamily="34" charset="0"/>
                <a:cs typeface="Arial" panose="020B0604020202020204" pitchFamily="34" charset="0"/>
              </a:rPr>
              <a:t>Karkotli</a:t>
            </a:r>
            <a:endParaRPr lang="en-DE" sz="1400">
              <a:latin typeface="Arial" panose="020B0604020202020204" pitchFamily="34" charset="0"/>
              <a:cs typeface="Arial" panose="020B0604020202020204" pitchFamily="34" charset="0"/>
            </a:endParaRPr>
          </a:p>
        </p:txBody>
      </p:sp>
      <p:sp>
        <p:nvSpPr>
          <p:cNvPr id="6" name="Inhaltsplatzhalter 1">
            <a:extLst>
              <a:ext uri="{FF2B5EF4-FFF2-40B4-BE49-F238E27FC236}">
                <a16:creationId xmlns:a16="http://schemas.microsoft.com/office/drawing/2014/main" id="{3BC1D4D6-E552-3D12-8886-956DAD98FA68}"/>
              </a:ext>
            </a:extLst>
          </p:cNvPr>
          <p:cNvSpPr txBox="1">
            <a:spLocks/>
          </p:cNvSpPr>
          <p:nvPr/>
        </p:nvSpPr>
        <p:spPr bwMode="auto">
          <a:xfrm>
            <a:off x="432000" y="1656000"/>
            <a:ext cx="52449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marL="285750" indent="-285750" algn="l" rtl="0" eaLnBrk="1" fontAlgn="base" hangingPunct="1">
              <a:spcBef>
                <a:spcPct val="20000"/>
              </a:spcBef>
              <a:spcAft>
                <a:spcPct val="0"/>
              </a:spcAft>
              <a:buClr>
                <a:srgbClr val="80BA24"/>
              </a:buClr>
              <a:buSzPct val="106000"/>
              <a:buFont typeface="Wingdings" pitchFamily="2" charset="2"/>
              <a:buChar char="§"/>
              <a:defRPr kern="1200">
                <a:solidFill>
                  <a:srgbClr val="4A5C66"/>
                </a:solidFill>
                <a:latin typeface="Arial" pitchFamily="34" charset="0"/>
                <a:ea typeface="MS PGothic" pitchFamily="34" charset="-128"/>
                <a:cs typeface="Arial" pitchFamily="34" charset="0"/>
              </a:defRPr>
            </a:lvl1pPr>
            <a:lvl2pPr marL="552450" indent="-285750" algn="l" rtl="0" eaLnBrk="1" fontAlgn="base" hangingPunct="1">
              <a:spcBef>
                <a:spcPct val="20000"/>
              </a:spcBef>
              <a:spcAft>
                <a:spcPct val="0"/>
              </a:spcAft>
              <a:buClr>
                <a:srgbClr val="80BA24"/>
              </a:buClr>
              <a:buSzPct val="90000"/>
              <a:buFont typeface="Wingdings" pitchFamily="2" charset="2"/>
              <a:buChar char="§"/>
              <a:defRPr kern="1200">
                <a:solidFill>
                  <a:srgbClr val="4A5C66"/>
                </a:solidFill>
                <a:latin typeface="Arial" pitchFamily="34" charset="0"/>
                <a:ea typeface="Arial" charset="0"/>
                <a:cs typeface="Arial" pitchFamily="34" charset="0"/>
              </a:defRPr>
            </a:lvl2pPr>
            <a:lvl3pPr marL="8286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3pPr>
            <a:lvl4pPr marL="10953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4pPr>
            <a:lvl5pPr marL="13620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sz="2000">
                <a:latin typeface="Arial"/>
                <a:ea typeface="MS PGothic"/>
                <a:cs typeface="Arial"/>
              </a:rPr>
              <a:t>Lobbywechsel ohne Seite neu zu laden</a:t>
            </a:r>
            <a:endParaRPr lang="de-DE" sz="2000">
              <a:latin typeface="Arial" charset="0"/>
              <a:ea typeface="MS PGothic"/>
              <a:cs typeface="Arial"/>
            </a:endParaRPr>
          </a:p>
          <a:p>
            <a:pPr marL="266700" lvl="1" indent="0">
              <a:buNone/>
            </a:pPr>
            <a:endParaRPr lang="de-DE">
              <a:latin typeface="Arial" charset="0"/>
              <a:ea typeface="MS PGothic"/>
              <a:cs typeface="Arial"/>
            </a:endParaRPr>
          </a:p>
        </p:txBody>
      </p:sp>
      <p:pic>
        <p:nvPicPr>
          <p:cNvPr id="4" name="Grafik 3" descr="Internet mit einfarbiger Füllung">
            <a:extLst>
              <a:ext uri="{FF2B5EF4-FFF2-40B4-BE49-F238E27FC236}">
                <a16:creationId xmlns:a16="http://schemas.microsoft.com/office/drawing/2014/main" id="{ADF7810D-D842-D22C-5950-8CDD4EC2C4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34000" y="5533200"/>
            <a:ext cx="856800" cy="856800"/>
          </a:xfrm>
          <a:prstGeom prst="rect">
            <a:avLst/>
          </a:prstGeom>
        </p:spPr>
      </p:pic>
      <p:pic>
        <p:nvPicPr>
          <p:cNvPr id="12" name="Grafik 11" descr="Ein Bild, das Text, Screenshot, Display, Schrift enthält.&#10;&#10;Beschreibung automatisch generiert.">
            <a:extLst>
              <a:ext uri="{FF2B5EF4-FFF2-40B4-BE49-F238E27FC236}">
                <a16:creationId xmlns:a16="http://schemas.microsoft.com/office/drawing/2014/main" id="{80EBC7F1-31CB-0EB6-6844-F2B6285EFFBB}"/>
              </a:ext>
            </a:extLst>
          </p:cNvPr>
          <p:cNvPicPr>
            <a:picLocks noChangeAspect="1"/>
          </p:cNvPicPr>
          <p:nvPr/>
        </p:nvPicPr>
        <p:blipFill rotWithShape="1">
          <a:blip r:embed="rId4"/>
          <a:srcRect t="1532" r="-141" b="-3720"/>
          <a:stretch/>
        </p:blipFill>
        <p:spPr>
          <a:xfrm>
            <a:off x="1228725" y="2371725"/>
            <a:ext cx="9652315" cy="3161475"/>
          </a:xfrm>
          <a:prstGeom prst="rect">
            <a:avLst/>
          </a:prstGeom>
        </p:spPr>
      </p:pic>
    </p:spTree>
    <p:extLst>
      <p:ext uri="{BB962C8B-B14F-4D97-AF65-F5344CB8AC3E}">
        <p14:creationId xmlns:p14="http://schemas.microsoft.com/office/powerpoint/2010/main" val="4055840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sz="2400">
                <a:latin typeface="Arial"/>
                <a:ea typeface="MS PGothic"/>
                <a:cs typeface="Arial"/>
              </a:rPr>
              <a:t>Spielekonfiguration</a:t>
            </a:r>
          </a:p>
        </p:txBody>
      </p:sp>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2"/>
          </p:nvPr>
        </p:nvSpPr>
        <p:spPr/>
        <p:txBody>
          <a:bodyPr/>
          <a:lstStyle/>
          <a:p>
            <a:pPr>
              <a:defRPr/>
            </a:pPr>
            <a:fld id="{B5BCC05E-6BB9-F44C-AA5C-18037A9C729E}" type="slidenum">
              <a:rPr lang="de-DE" altLang="de-DE" smtClean="0"/>
              <a:pPr>
                <a:defRPr/>
              </a:pPr>
              <a:t>74</a:t>
            </a:fld>
            <a:endParaRPr lang="de-DE" altLang="de-DE"/>
          </a:p>
        </p:txBody>
      </p:sp>
      <p:sp>
        <p:nvSpPr>
          <p:cNvPr id="5" name="Rectangle 21">
            <a:extLst>
              <a:ext uri="{FF2B5EF4-FFF2-40B4-BE49-F238E27FC236}">
                <a16:creationId xmlns:a16="http://schemas.microsoft.com/office/drawing/2014/main" id="{7CCE33B3-6377-679B-4CFF-8EAFB621960E}"/>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Omar </a:t>
            </a:r>
            <a:r>
              <a:rPr lang="de-DE" sz="1400" err="1">
                <a:latin typeface="Arial" panose="020B0604020202020204" pitchFamily="34" charset="0"/>
                <a:cs typeface="Arial" panose="020B0604020202020204" pitchFamily="34" charset="0"/>
              </a:rPr>
              <a:t>Karkotli</a:t>
            </a:r>
            <a:endParaRPr lang="en-DE" sz="1400">
              <a:latin typeface="Arial" panose="020B0604020202020204" pitchFamily="34" charset="0"/>
              <a:cs typeface="Arial" panose="020B0604020202020204" pitchFamily="34" charset="0"/>
            </a:endParaRPr>
          </a:p>
        </p:txBody>
      </p:sp>
      <p:pic>
        <p:nvPicPr>
          <p:cNvPr id="8" name="Grafik 7" descr="Ein Bild, das Text, Screenshot, Schrift, Zahl enthält.&#10;&#10;Beschreibung automatisch generiert.">
            <a:extLst>
              <a:ext uri="{FF2B5EF4-FFF2-40B4-BE49-F238E27FC236}">
                <a16:creationId xmlns:a16="http://schemas.microsoft.com/office/drawing/2014/main" id="{80EBC7F1-31CB-0EB6-6844-F2B6285EFFBB}"/>
              </a:ext>
            </a:extLst>
          </p:cNvPr>
          <p:cNvPicPr>
            <a:picLocks noChangeAspect="1"/>
          </p:cNvPicPr>
          <p:nvPr/>
        </p:nvPicPr>
        <p:blipFill rotWithShape="1">
          <a:blip r:embed="rId2"/>
          <a:srcRect t="13207" r="-78" b="8391"/>
          <a:stretch/>
        </p:blipFill>
        <p:spPr>
          <a:xfrm>
            <a:off x="1832577" y="2373117"/>
            <a:ext cx="8369893" cy="3860152"/>
          </a:xfrm>
          <a:prstGeom prst="rect">
            <a:avLst/>
          </a:prstGeom>
        </p:spPr>
      </p:pic>
      <p:sp>
        <p:nvSpPr>
          <p:cNvPr id="10" name="Inhaltsplatzhalter 1">
            <a:extLst>
              <a:ext uri="{FF2B5EF4-FFF2-40B4-BE49-F238E27FC236}">
                <a16:creationId xmlns:a16="http://schemas.microsoft.com/office/drawing/2014/main" id="{24DC8180-FD2B-A218-2DD4-E38BCE4AB7FD}"/>
              </a:ext>
            </a:extLst>
          </p:cNvPr>
          <p:cNvSpPr txBox="1">
            <a:spLocks/>
          </p:cNvSpPr>
          <p:nvPr/>
        </p:nvSpPr>
        <p:spPr bwMode="auto">
          <a:xfrm>
            <a:off x="432000" y="1656000"/>
            <a:ext cx="3287736"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marL="285750" indent="-285750" algn="l" rtl="0" eaLnBrk="1" fontAlgn="base" hangingPunct="1">
              <a:spcBef>
                <a:spcPct val="20000"/>
              </a:spcBef>
              <a:spcAft>
                <a:spcPct val="0"/>
              </a:spcAft>
              <a:buClr>
                <a:srgbClr val="80BA24"/>
              </a:buClr>
              <a:buSzPct val="106000"/>
              <a:buFont typeface="Wingdings" pitchFamily="2" charset="2"/>
              <a:buChar char="§"/>
              <a:defRPr kern="1200">
                <a:solidFill>
                  <a:srgbClr val="4A5C66"/>
                </a:solidFill>
                <a:latin typeface="Arial" pitchFamily="34" charset="0"/>
                <a:ea typeface="MS PGothic" pitchFamily="34" charset="-128"/>
                <a:cs typeface="Arial" pitchFamily="34" charset="0"/>
              </a:defRPr>
            </a:lvl1pPr>
            <a:lvl2pPr marL="552450" indent="-285750" algn="l" rtl="0" eaLnBrk="1" fontAlgn="base" hangingPunct="1">
              <a:spcBef>
                <a:spcPct val="20000"/>
              </a:spcBef>
              <a:spcAft>
                <a:spcPct val="0"/>
              </a:spcAft>
              <a:buClr>
                <a:srgbClr val="80BA24"/>
              </a:buClr>
              <a:buSzPct val="90000"/>
              <a:buFont typeface="Wingdings" pitchFamily="2" charset="2"/>
              <a:buChar char="§"/>
              <a:defRPr kern="1200">
                <a:solidFill>
                  <a:srgbClr val="4A5C66"/>
                </a:solidFill>
                <a:latin typeface="Arial" pitchFamily="34" charset="0"/>
                <a:ea typeface="Arial" charset="0"/>
                <a:cs typeface="Arial" pitchFamily="34" charset="0"/>
              </a:defRPr>
            </a:lvl2pPr>
            <a:lvl3pPr marL="8286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3pPr>
            <a:lvl4pPr marL="10953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4pPr>
            <a:lvl5pPr marL="13620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sz="2000">
                <a:latin typeface="Arial"/>
                <a:ea typeface="MS PGothic"/>
                <a:cs typeface="Arial"/>
              </a:rPr>
              <a:t>Lobby Schlüssel</a:t>
            </a:r>
            <a:endParaRPr lang="de-DE" sz="2000"/>
          </a:p>
          <a:p>
            <a:pPr marL="266700" lvl="1" indent="0">
              <a:buNone/>
            </a:pPr>
            <a:endParaRPr lang="de-DE">
              <a:latin typeface="Arial" charset="0"/>
              <a:cs typeface="Arial"/>
            </a:endParaRPr>
          </a:p>
        </p:txBody>
      </p:sp>
      <p:pic>
        <p:nvPicPr>
          <p:cNvPr id="4" name="Grafik 3" descr="Internet mit einfarbiger Füllung">
            <a:extLst>
              <a:ext uri="{FF2B5EF4-FFF2-40B4-BE49-F238E27FC236}">
                <a16:creationId xmlns:a16="http://schemas.microsoft.com/office/drawing/2014/main" id="{8CEE3925-8FA7-539C-02A9-B29557E3E1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34000" y="5533200"/>
            <a:ext cx="856800" cy="856800"/>
          </a:xfrm>
          <a:prstGeom prst="rect">
            <a:avLst/>
          </a:prstGeom>
        </p:spPr>
      </p:pic>
      <p:sp>
        <p:nvSpPr>
          <p:cNvPr id="6" name="Rechteck: abgerundete Ecken 5">
            <a:extLst>
              <a:ext uri="{FF2B5EF4-FFF2-40B4-BE49-F238E27FC236}">
                <a16:creationId xmlns:a16="http://schemas.microsoft.com/office/drawing/2014/main" id="{243E111C-C755-2334-CDC4-BBA756C70527}"/>
              </a:ext>
            </a:extLst>
          </p:cNvPr>
          <p:cNvSpPr/>
          <p:nvPr/>
        </p:nvSpPr>
        <p:spPr>
          <a:xfrm>
            <a:off x="4319631" y="4051924"/>
            <a:ext cx="3287737" cy="851026"/>
          </a:xfrm>
          <a:prstGeom prst="roundRect">
            <a:avLst>
              <a:gd name="adj" fmla="val 15397"/>
            </a:avLst>
          </a:prstGeom>
          <a:solidFill>
            <a:schemeClr val="accent3">
              <a:lumMod val="60000"/>
              <a:lumOff val="40000"/>
              <a:alpha val="4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8950826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sz="2400">
                <a:latin typeface="Arial"/>
                <a:ea typeface="MS PGothic"/>
                <a:cs typeface="Arial"/>
              </a:rPr>
              <a:t>Spielekonfiguration</a:t>
            </a:r>
          </a:p>
        </p:txBody>
      </p:sp>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2"/>
          </p:nvPr>
        </p:nvSpPr>
        <p:spPr/>
        <p:txBody>
          <a:bodyPr/>
          <a:lstStyle/>
          <a:p>
            <a:pPr>
              <a:defRPr/>
            </a:pPr>
            <a:fld id="{B5BCC05E-6BB9-F44C-AA5C-18037A9C729E}" type="slidenum">
              <a:rPr lang="de-DE" altLang="de-DE" smtClean="0"/>
              <a:pPr>
                <a:defRPr/>
              </a:pPr>
              <a:t>75</a:t>
            </a:fld>
            <a:endParaRPr lang="de-DE" altLang="de-DE"/>
          </a:p>
        </p:txBody>
      </p:sp>
      <p:sp>
        <p:nvSpPr>
          <p:cNvPr id="5" name="Rectangle 21">
            <a:extLst>
              <a:ext uri="{FF2B5EF4-FFF2-40B4-BE49-F238E27FC236}">
                <a16:creationId xmlns:a16="http://schemas.microsoft.com/office/drawing/2014/main" id="{7CCE33B3-6377-679B-4CFF-8EAFB621960E}"/>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Omar </a:t>
            </a:r>
            <a:r>
              <a:rPr lang="de-DE" sz="1400" err="1">
                <a:latin typeface="Arial" panose="020B0604020202020204" pitchFamily="34" charset="0"/>
                <a:cs typeface="Arial" panose="020B0604020202020204" pitchFamily="34" charset="0"/>
              </a:rPr>
              <a:t>Karkotli</a:t>
            </a:r>
            <a:endParaRPr lang="en-DE" sz="1400">
              <a:latin typeface="Arial" panose="020B0604020202020204" pitchFamily="34" charset="0"/>
              <a:cs typeface="Arial" panose="020B0604020202020204" pitchFamily="34" charset="0"/>
            </a:endParaRPr>
          </a:p>
        </p:txBody>
      </p:sp>
      <p:pic>
        <p:nvPicPr>
          <p:cNvPr id="8" name="Grafik 7" descr="Ein Bild, das Text, Screenshot, Schrift, Zahl enthält.&#10;&#10;Beschreibung automatisch generiert.">
            <a:extLst>
              <a:ext uri="{FF2B5EF4-FFF2-40B4-BE49-F238E27FC236}">
                <a16:creationId xmlns:a16="http://schemas.microsoft.com/office/drawing/2014/main" id="{80EBC7F1-31CB-0EB6-6844-F2B6285EFFBB}"/>
              </a:ext>
            </a:extLst>
          </p:cNvPr>
          <p:cNvPicPr>
            <a:picLocks noChangeAspect="1"/>
          </p:cNvPicPr>
          <p:nvPr/>
        </p:nvPicPr>
        <p:blipFill rotWithShape="1">
          <a:blip r:embed="rId2"/>
          <a:srcRect l="18975" t="42971" r="19297" b="6730"/>
          <a:stretch/>
        </p:blipFill>
        <p:spPr>
          <a:xfrm>
            <a:off x="5086350" y="2229491"/>
            <a:ext cx="5524499" cy="2562587"/>
          </a:xfrm>
          <a:prstGeom prst="rect">
            <a:avLst/>
          </a:prstGeom>
        </p:spPr>
      </p:pic>
      <p:sp>
        <p:nvSpPr>
          <p:cNvPr id="10" name="Inhaltsplatzhalter 1">
            <a:extLst>
              <a:ext uri="{FF2B5EF4-FFF2-40B4-BE49-F238E27FC236}">
                <a16:creationId xmlns:a16="http://schemas.microsoft.com/office/drawing/2014/main" id="{24DC8180-FD2B-A218-2DD4-E38BCE4AB7FD}"/>
              </a:ext>
            </a:extLst>
          </p:cNvPr>
          <p:cNvSpPr txBox="1">
            <a:spLocks/>
          </p:cNvSpPr>
          <p:nvPr/>
        </p:nvSpPr>
        <p:spPr bwMode="auto">
          <a:xfrm>
            <a:off x="431999" y="1656000"/>
            <a:ext cx="3887631"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marL="285750" indent="-285750" algn="l" rtl="0" eaLnBrk="1" fontAlgn="base" hangingPunct="1">
              <a:spcBef>
                <a:spcPct val="20000"/>
              </a:spcBef>
              <a:spcAft>
                <a:spcPct val="0"/>
              </a:spcAft>
              <a:buClr>
                <a:srgbClr val="80BA24"/>
              </a:buClr>
              <a:buSzPct val="106000"/>
              <a:buFont typeface="Wingdings" pitchFamily="2" charset="2"/>
              <a:buChar char="§"/>
              <a:defRPr kern="1200">
                <a:solidFill>
                  <a:srgbClr val="4A5C66"/>
                </a:solidFill>
                <a:latin typeface="Arial" pitchFamily="34" charset="0"/>
                <a:ea typeface="MS PGothic" pitchFamily="34" charset="-128"/>
                <a:cs typeface="Arial" pitchFamily="34" charset="0"/>
              </a:defRPr>
            </a:lvl1pPr>
            <a:lvl2pPr marL="552450" indent="-285750" algn="l" rtl="0" eaLnBrk="1" fontAlgn="base" hangingPunct="1">
              <a:spcBef>
                <a:spcPct val="20000"/>
              </a:spcBef>
              <a:spcAft>
                <a:spcPct val="0"/>
              </a:spcAft>
              <a:buClr>
                <a:srgbClr val="80BA24"/>
              </a:buClr>
              <a:buSzPct val="90000"/>
              <a:buFont typeface="Wingdings" pitchFamily="2" charset="2"/>
              <a:buChar char="§"/>
              <a:defRPr kern="1200">
                <a:solidFill>
                  <a:srgbClr val="4A5C66"/>
                </a:solidFill>
                <a:latin typeface="Arial" pitchFamily="34" charset="0"/>
                <a:ea typeface="Arial" charset="0"/>
                <a:cs typeface="Arial" pitchFamily="34" charset="0"/>
              </a:defRPr>
            </a:lvl2pPr>
            <a:lvl3pPr marL="8286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3pPr>
            <a:lvl4pPr marL="10953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4pPr>
            <a:lvl5pPr marL="13620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sz="2000">
                <a:latin typeface="Arial"/>
                <a:ea typeface="MS PGothic"/>
                <a:cs typeface="Arial"/>
              </a:rPr>
              <a:t>Besetzten Positionen anzeigen</a:t>
            </a:r>
            <a:endParaRPr lang="de-DE" sz="2000"/>
          </a:p>
          <a:p>
            <a:pPr marL="266700" lvl="1" indent="0">
              <a:buNone/>
            </a:pPr>
            <a:endParaRPr lang="de-DE">
              <a:latin typeface="Arial" charset="0"/>
              <a:cs typeface="Arial"/>
            </a:endParaRPr>
          </a:p>
        </p:txBody>
      </p:sp>
      <p:pic>
        <p:nvPicPr>
          <p:cNvPr id="4" name="Grafik 3" descr="Internet mit einfarbiger Füllung">
            <a:extLst>
              <a:ext uri="{FF2B5EF4-FFF2-40B4-BE49-F238E27FC236}">
                <a16:creationId xmlns:a16="http://schemas.microsoft.com/office/drawing/2014/main" id="{8CEE3925-8FA7-539C-02A9-B29557E3E1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34000" y="5533200"/>
            <a:ext cx="856800" cy="856800"/>
          </a:xfrm>
          <a:prstGeom prst="rect">
            <a:avLst/>
          </a:prstGeom>
        </p:spPr>
      </p:pic>
      <p:sp>
        <p:nvSpPr>
          <p:cNvPr id="6" name="Rechteck: abgerundete Ecken 5">
            <a:extLst>
              <a:ext uri="{FF2B5EF4-FFF2-40B4-BE49-F238E27FC236}">
                <a16:creationId xmlns:a16="http://schemas.microsoft.com/office/drawing/2014/main" id="{243E111C-C755-2334-CDC4-BBA756C70527}"/>
              </a:ext>
            </a:extLst>
          </p:cNvPr>
          <p:cNvSpPr/>
          <p:nvPr/>
        </p:nvSpPr>
        <p:spPr>
          <a:xfrm>
            <a:off x="7048502" y="3445112"/>
            <a:ext cx="1571624" cy="336313"/>
          </a:xfrm>
          <a:prstGeom prst="roundRect">
            <a:avLst>
              <a:gd name="adj" fmla="val 15397"/>
            </a:avLst>
          </a:prstGeom>
          <a:solidFill>
            <a:schemeClr val="accent3">
              <a:lumMod val="60000"/>
              <a:lumOff val="40000"/>
              <a:alpha val="4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7" name="Rechteck: abgerundete Ecken 6">
            <a:extLst>
              <a:ext uri="{FF2B5EF4-FFF2-40B4-BE49-F238E27FC236}">
                <a16:creationId xmlns:a16="http://schemas.microsoft.com/office/drawing/2014/main" id="{01BF93D2-7F6D-B96F-1001-F100818922B8}"/>
              </a:ext>
            </a:extLst>
          </p:cNvPr>
          <p:cNvSpPr/>
          <p:nvPr/>
        </p:nvSpPr>
        <p:spPr>
          <a:xfrm>
            <a:off x="5553076" y="3950438"/>
            <a:ext cx="4619623" cy="336313"/>
          </a:xfrm>
          <a:prstGeom prst="roundRect">
            <a:avLst>
              <a:gd name="adj" fmla="val 15397"/>
            </a:avLst>
          </a:prstGeom>
          <a:solidFill>
            <a:schemeClr val="accent3">
              <a:lumMod val="60000"/>
              <a:lumOff val="40000"/>
              <a:alpha val="4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904255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sz="2400">
                <a:latin typeface="Arial"/>
                <a:ea typeface="MS PGothic"/>
                <a:cs typeface="Arial"/>
              </a:rPr>
              <a:t>Spieleseite</a:t>
            </a:r>
            <a:endParaRPr lang="de-DE">
              <a:latin typeface="Arial"/>
              <a:ea typeface="MS PGothic"/>
              <a:cs typeface="Arial"/>
            </a:endParaRPr>
          </a:p>
        </p:txBody>
      </p:sp>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2"/>
          </p:nvPr>
        </p:nvSpPr>
        <p:spPr/>
        <p:txBody>
          <a:bodyPr/>
          <a:lstStyle/>
          <a:p>
            <a:pPr>
              <a:defRPr/>
            </a:pPr>
            <a:fld id="{B5BCC05E-6BB9-F44C-AA5C-18037A9C729E}" type="slidenum">
              <a:rPr lang="de-DE" altLang="de-DE" smtClean="0"/>
              <a:pPr>
                <a:defRPr/>
              </a:pPr>
              <a:t>76</a:t>
            </a:fld>
            <a:endParaRPr lang="de-DE" altLang="de-DE"/>
          </a:p>
        </p:txBody>
      </p:sp>
      <p:sp>
        <p:nvSpPr>
          <p:cNvPr id="5" name="Rectangle 21">
            <a:extLst>
              <a:ext uri="{FF2B5EF4-FFF2-40B4-BE49-F238E27FC236}">
                <a16:creationId xmlns:a16="http://schemas.microsoft.com/office/drawing/2014/main" id="{7CCE33B3-6377-679B-4CFF-8EAFB621960E}"/>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Omar </a:t>
            </a:r>
            <a:r>
              <a:rPr lang="de-DE" sz="1400" err="1">
                <a:latin typeface="Arial" panose="020B0604020202020204" pitchFamily="34" charset="0"/>
                <a:cs typeface="Arial" panose="020B0604020202020204" pitchFamily="34" charset="0"/>
              </a:rPr>
              <a:t>Karkotli</a:t>
            </a:r>
            <a:endParaRPr lang="en-DE" sz="1400">
              <a:latin typeface="Arial" panose="020B0604020202020204" pitchFamily="34" charset="0"/>
              <a:cs typeface="Arial" panose="020B0604020202020204" pitchFamily="34" charset="0"/>
            </a:endParaRPr>
          </a:p>
        </p:txBody>
      </p:sp>
      <p:sp>
        <p:nvSpPr>
          <p:cNvPr id="20" name="Inhaltsplatzhalter 1">
            <a:extLst>
              <a:ext uri="{FF2B5EF4-FFF2-40B4-BE49-F238E27FC236}">
                <a16:creationId xmlns:a16="http://schemas.microsoft.com/office/drawing/2014/main" id="{DF312FB5-2C32-049C-8714-7AA05E4D7881}"/>
              </a:ext>
            </a:extLst>
          </p:cNvPr>
          <p:cNvSpPr txBox="1">
            <a:spLocks/>
          </p:cNvSpPr>
          <p:nvPr/>
        </p:nvSpPr>
        <p:spPr bwMode="auto">
          <a:xfrm>
            <a:off x="432000" y="1656000"/>
            <a:ext cx="3287736" cy="45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marL="285750" indent="-285750" algn="l" rtl="0" eaLnBrk="1" fontAlgn="base" hangingPunct="1">
              <a:spcBef>
                <a:spcPct val="20000"/>
              </a:spcBef>
              <a:spcAft>
                <a:spcPct val="0"/>
              </a:spcAft>
              <a:buClr>
                <a:srgbClr val="80BA24"/>
              </a:buClr>
              <a:buSzPct val="106000"/>
              <a:buFont typeface="Wingdings" pitchFamily="2" charset="2"/>
              <a:buChar char="§"/>
              <a:defRPr kern="1200">
                <a:solidFill>
                  <a:srgbClr val="4A5C66"/>
                </a:solidFill>
                <a:latin typeface="Arial" pitchFamily="34" charset="0"/>
                <a:ea typeface="MS PGothic" pitchFamily="34" charset="-128"/>
                <a:cs typeface="Arial" pitchFamily="34" charset="0"/>
              </a:defRPr>
            </a:lvl1pPr>
            <a:lvl2pPr marL="552450" indent="-285750" algn="l" rtl="0" eaLnBrk="1" fontAlgn="base" hangingPunct="1">
              <a:spcBef>
                <a:spcPct val="20000"/>
              </a:spcBef>
              <a:spcAft>
                <a:spcPct val="0"/>
              </a:spcAft>
              <a:buClr>
                <a:srgbClr val="80BA24"/>
              </a:buClr>
              <a:buSzPct val="90000"/>
              <a:buFont typeface="Wingdings" pitchFamily="2" charset="2"/>
              <a:buChar char="§"/>
              <a:defRPr kern="1200">
                <a:solidFill>
                  <a:srgbClr val="4A5C66"/>
                </a:solidFill>
                <a:latin typeface="Arial" pitchFamily="34" charset="0"/>
                <a:ea typeface="Arial" charset="0"/>
                <a:cs typeface="Arial" pitchFamily="34" charset="0"/>
              </a:defRPr>
            </a:lvl2pPr>
            <a:lvl3pPr marL="8286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3pPr>
            <a:lvl4pPr marL="10953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4pPr>
            <a:lvl5pPr marL="13620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sz="2000">
                <a:latin typeface="Arial"/>
                <a:ea typeface="MS PGothic"/>
                <a:cs typeface="Arial"/>
              </a:rPr>
              <a:t>Beispiel Othello</a:t>
            </a:r>
            <a:endParaRPr lang="de-DE" sz="2000"/>
          </a:p>
          <a:p>
            <a:pPr lvl="1"/>
            <a:r>
              <a:rPr lang="de-DE">
                <a:latin typeface="Arial"/>
                <a:cs typeface="Arial"/>
              </a:rPr>
              <a:t>Gleiche Funktionalitäten</a:t>
            </a:r>
          </a:p>
          <a:p>
            <a:pPr lvl="1"/>
            <a:r>
              <a:rPr lang="de-DE">
                <a:latin typeface="Arial"/>
                <a:cs typeface="Arial"/>
              </a:rPr>
              <a:t>unterschiedliche Spielfelder</a:t>
            </a:r>
          </a:p>
          <a:p>
            <a:pPr lvl="1"/>
            <a:endParaRPr lang="de-DE">
              <a:latin typeface="Arial"/>
              <a:cs typeface="Arial"/>
            </a:endParaRPr>
          </a:p>
        </p:txBody>
      </p:sp>
      <p:pic>
        <p:nvPicPr>
          <p:cNvPr id="8" name="Grafik 7" descr="Ein Bild, das Text, Screenshot, Diagramm, Design enthält.&#10;&#10;Beschreibung automatisch generiert.">
            <a:extLst>
              <a:ext uri="{FF2B5EF4-FFF2-40B4-BE49-F238E27FC236}">
                <a16:creationId xmlns:a16="http://schemas.microsoft.com/office/drawing/2014/main" id="{80EBC7F1-31CB-0EB6-6844-F2B6285EFFBB}"/>
              </a:ext>
            </a:extLst>
          </p:cNvPr>
          <p:cNvPicPr>
            <a:picLocks noChangeAspect="1"/>
          </p:cNvPicPr>
          <p:nvPr/>
        </p:nvPicPr>
        <p:blipFill>
          <a:blip r:embed="rId2"/>
          <a:srcRect/>
          <a:stretch/>
        </p:blipFill>
        <p:spPr>
          <a:xfrm>
            <a:off x="4389740" y="890621"/>
            <a:ext cx="7532304" cy="5322564"/>
          </a:xfrm>
          <a:prstGeom prst="rect">
            <a:avLst/>
          </a:prstGeom>
        </p:spPr>
      </p:pic>
      <p:pic>
        <p:nvPicPr>
          <p:cNvPr id="4" name="Grafik 3" descr="Internet mit einfarbiger Füllung">
            <a:extLst>
              <a:ext uri="{FF2B5EF4-FFF2-40B4-BE49-F238E27FC236}">
                <a16:creationId xmlns:a16="http://schemas.microsoft.com/office/drawing/2014/main" id="{138FF0B5-E812-C9B8-C958-370E8576DF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34000" y="5533200"/>
            <a:ext cx="856800" cy="856800"/>
          </a:xfrm>
          <a:prstGeom prst="rect">
            <a:avLst/>
          </a:prstGeom>
        </p:spPr>
      </p:pic>
    </p:spTree>
    <p:extLst>
      <p:ext uri="{BB962C8B-B14F-4D97-AF65-F5344CB8AC3E}">
        <p14:creationId xmlns:p14="http://schemas.microsoft.com/office/powerpoint/2010/main" val="3396108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sz="2400">
                <a:latin typeface="Arial"/>
                <a:ea typeface="MS PGothic"/>
                <a:cs typeface="Arial"/>
              </a:rPr>
              <a:t>Spieleseite</a:t>
            </a:r>
            <a:endParaRPr lang="de-DE">
              <a:latin typeface="Arial"/>
              <a:ea typeface="MS PGothic"/>
              <a:cs typeface="Arial"/>
            </a:endParaRPr>
          </a:p>
        </p:txBody>
      </p:sp>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2"/>
          </p:nvPr>
        </p:nvSpPr>
        <p:spPr/>
        <p:txBody>
          <a:bodyPr/>
          <a:lstStyle/>
          <a:p>
            <a:pPr>
              <a:defRPr/>
            </a:pPr>
            <a:fld id="{B5BCC05E-6BB9-F44C-AA5C-18037A9C729E}" type="slidenum">
              <a:rPr lang="de-DE" altLang="de-DE" dirty="0" smtClean="0"/>
              <a:pPr>
                <a:defRPr/>
              </a:pPr>
              <a:t>77</a:t>
            </a:fld>
            <a:endParaRPr lang="de-DE" altLang="de-DE"/>
          </a:p>
        </p:txBody>
      </p:sp>
      <p:sp>
        <p:nvSpPr>
          <p:cNvPr id="5" name="Rectangle 21">
            <a:extLst>
              <a:ext uri="{FF2B5EF4-FFF2-40B4-BE49-F238E27FC236}">
                <a16:creationId xmlns:a16="http://schemas.microsoft.com/office/drawing/2014/main" id="{7CCE33B3-6377-679B-4CFF-8EAFB621960E}"/>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Omar </a:t>
            </a:r>
            <a:r>
              <a:rPr lang="de-DE" sz="1400" err="1">
                <a:latin typeface="Arial" panose="020B0604020202020204" pitchFamily="34" charset="0"/>
                <a:cs typeface="Arial" panose="020B0604020202020204" pitchFamily="34" charset="0"/>
              </a:rPr>
              <a:t>Karkotli</a:t>
            </a:r>
            <a:endParaRPr lang="en-DE" sz="1400">
              <a:latin typeface="Arial" panose="020B0604020202020204" pitchFamily="34" charset="0"/>
              <a:cs typeface="Arial" panose="020B0604020202020204" pitchFamily="34" charset="0"/>
            </a:endParaRPr>
          </a:p>
        </p:txBody>
      </p:sp>
      <p:sp>
        <p:nvSpPr>
          <p:cNvPr id="20" name="Inhaltsplatzhalter 1">
            <a:extLst>
              <a:ext uri="{FF2B5EF4-FFF2-40B4-BE49-F238E27FC236}">
                <a16:creationId xmlns:a16="http://schemas.microsoft.com/office/drawing/2014/main" id="{DF312FB5-2C32-049C-8714-7AA05E4D7881}"/>
              </a:ext>
            </a:extLst>
          </p:cNvPr>
          <p:cNvSpPr txBox="1">
            <a:spLocks/>
          </p:cNvSpPr>
          <p:nvPr/>
        </p:nvSpPr>
        <p:spPr bwMode="auto">
          <a:xfrm>
            <a:off x="432000" y="1643085"/>
            <a:ext cx="3584786" cy="4568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marL="285750" indent="-285750" algn="l" rtl="0" eaLnBrk="1" fontAlgn="base" hangingPunct="1">
              <a:spcBef>
                <a:spcPct val="20000"/>
              </a:spcBef>
              <a:spcAft>
                <a:spcPct val="0"/>
              </a:spcAft>
              <a:buClr>
                <a:srgbClr val="80BA24"/>
              </a:buClr>
              <a:buSzPct val="106000"/>
              <a:buFont typeface="Wingdings" pitchFamily="2" charset="2"/>
              <a:buChar char="§"/>
              <a:defRPr kern="1200">
                <a:solidFill>
                  <a:srgbClr val="4A5C66"/>
                </a:solidFill>
                <a:latin typeface="Arial" pitchFamily="34" charset="0"/>
                <a:ea typeface="MS PGothic" pitchFamily="34" charset="-128"/>
                <a:cs typeface="Arial" pitchFamily="34" charset="0"/>
              </a:defRPr>
            </a:lvl1pPr>
            <a:lvl2pPr marL="552450" indent="-285750" algn="l" rtl="0" eaLnBrk="1" fontAlgn="base" hangingPunct="1">
              <a:spcBef>
                <a:spcPct val="20000"/>
              </a:spcBef>
              <a:spcAft>
                <a:spcPct val="0"/>
              </a:spcAft>
              <a:buClr>
                <a:srgbClr val="80BA24"/>
              </a:buClr>
              <a:buSzPct val="90000"/>
              <a:buFont typeface="Wingdings" pitchFamily="2" charset="2"/>
              <a:buChar char="§"/>
              <a:defRPr kern="1200">
                <a:solidFill>
                  <a:srgbClr val="4A5C66"/>
                </a:solidFill>
                <a:latin typeface="Arial" pitchFamily="34" charset="0"/>
                <a:ea typeface="Arial" charset="0"/>
                <a:cs typeface="Arial" pitchFamily="34" charset="0"/>
              </a:defRPr>
            </a:lvl2pPr>
            <a:lvl3pPr marL="8286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3pPr>
            <a:lvl4pPr marL="10953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4pPr>
            <a:lvl5pPr marL="13620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sz="2000">
                <a:latin typeface="Arial"/>
                <a:ea typeface="MS PGothic"/>
                <a:cs typeface="Arial"/>
              </a:rPr>
              <a:t>Aussehen der Seite bei Spielbeginn</a:t>
            </a:r>
            <a:endParaRPr lang="de-DE" sz="2000"/>
          </a:p>
          <a:p>
            <a:pPr lvl="1"/>
            <a:r>
              <a:rPr lang="de-DE">
                <a:latin typeface="Arial"/>
                <a:ea typeface="MS PGothic"/>
                <a:cs typeface="Arial"/>
              </a:rPr>
              <a:t>Nur nutzbare Buttons verfügbar</a:t>
            </a:r>
            <a:endParaRPr lang="de-DE">
              <a:latin typeface="Arial" charset="0"/>
              <a:ea typeface="MS PGothic"/>
              <a:cs typeface="Arial"/>
            </a:endParaRPr>
          </a:p>
          <a:p>
            <a:r>
              <a:rPr lang="de-DE" sz="2000">
                <a:latin typeface="Arial"/>
                <a:ea typeface="MS PGothic"/>
                <a:cs typeface="Arial"/>
              </a:rPr>
              <a:t>Spieler sieht wer am Zug ist</a:t>
            </a:r>
            <a:endParaRPr lang="de-DE" sz="2000">
              <a:latin typeface="Arial" charset="0"/>
              <a:ea typeface="MS PGothic"/>
              <a:cs typeface="Arial"/>
            </a:endParaRPr>
          </a:p>
          <a:p>
            <a:endParaRPr lang="de-DE">
              <a:latin typeface="Arial" charset="0"/>
              <a:ea typeface="MS PGothic"/>
              <a:cs typeface="Arial"/>
            </a:endParaRPr>
          </a:p>
          <a:p>
            <a:endParaRPr lang="de-DE">
              <a:latin typeface="Arial" charset="0"/>
              <a:ea typeface="MS PGothic"/>
              <a:cs typeface="Arial"/>
            </a:endParaRPr>
          </a:p>
          <a:p>
            <a:pPr lvl="1"/>
            <a:endParaRPr lang="de-DE">
              <a:latin typeface="Arial" charset="0"/>
              <a:ea typeface="MS PGothic"/>
              <a:cs typeface="Arial"/>
            </a:endParaRPr>
          </a:p>
        </p:txBody>
      </p:sp>
      <p:pic>
        <p:nvPicPr>
          <p:cNvPr id="8" name="Grafik 7">
            <a:extLst>
              <a:ext uri="{FF2B5EF4-FFF2-40B4-BE49-F238E27FC236}">
                <a16:creationId xmlns:a16="http://schemas.microsoft.com/office/drawing/2014/main" id="{80EBC7F1-31CB-0EB6-6844-F2B6285EFFBB}"/>
              </a:ext>
            </a:extLst>
          </p:cNvPr>
          <p:cNvPicPr>
            <a:picLocks noChangeAspect="1"/>
          </p:cNvPicPr>
          <p:nvPr/>
        </p:nvPicPr>
        <p:blipFill rotWithShape="1">
          <a:blip r:embed="rId2">
            <a:extLst>
              <a:ext uri="{28A0092B-C50C-407E-A947-70E740481C1C}">
                <a14:useLocalDpi xmlns:a14="http://schemas.microsoft.com/office/drawing/2010/main" val="0"/>
              </a:ext>
            </a:extLst>
          </a:blip>
          <a:srcRect l="6987" t="11002" r="6463" b="5135"/>
          <a:stretch/>
        </p:blipFill>
        <p:spPr>
          <a:xfrm>
            <a:off x="4389274" y="1013988"/>
            <a:ext cx="7528764" cy="5152588"/>
          </a:xfrm>
          <a:prstGeom prst="rect">
            <a:avLst/>
          </a:prstGeom>
        </p:spPr>
      </p:pic>
      <p:pic>
        <p:nvPicPr>
          <p:cNvPr id="4" name="Grafik 3" descr="Internet mit einfarbiger Füllung">
            <a:extLst>
              <a:ext uri="{FF2B5EF4-FFF2-40B4-BE49-F238E27FC236}">
                <a16:creationId xmlns:a16="http://schemas.microsoft.com/office/drawing/2014/main" id="{E0B43B9C-A118-249B-58D4-2D9E56CA83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34000" y="5533200"/>
            <a:ext cx="856800" cy="856800"/>
          </a:xfrm>
          <a:prstGeom prst="rect">
            <a:avLst/>
          </a:prstGeom>
        </p:spPr>
      </p:pic>
      <p:sp>
        <p:nvSpPr>
          <p:cNvPr id="7" name="Rechteck: abgerundete Ecken 6">
            <a:extLst>
              <a:ext uri="{FF2B5EF4-FFF2-40B4-BE49-F238E27FC236}">
                <a16:creationId xmlns:a16="http://schemas.microsoft.com/office/drawing/2014/main" id="{83084E7C-EF28-EB39-19EE-C218B207833A}"/>
              </a:ext>
            </a:extLst>
          </p:cNvPr>
          <p:cNvSpPr/>
          <p:nvPr/>
        </p:nvSpPr>
        <p:spPr>
          <a:xfrm>
            <a:off x="4746626" y="5416550"/>
            <a:ext cx="1244600" cy="511175"/>
          </a:xfrm>
          <a:prstGeom prst="roundRect">
            <a:avLst>
              <a:gd name="adj" fmla="val 15397"/>
            </a:avLst>
          </a:prstGeom>
          <a:solidFill>
            <a:schemeClr val="accent3">
              <a:lumMod val="60000"/>
              <a:lumOff val="40000"/>
              <a:alpha val="4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10" name="Rechteck: abgerundete Ecken 9">
            <a:extLst>
              <a:ext uri="{FF2B5EF4-FFF2-40B4-BE49-F238E27FC236}">
                <a16:creationId xmlns:a16="http://schemas.microsoft.com/office/drawing/2014/main" id="{7FEEE909-FD9F-812C-1166-DED2EDF1F765}"/>
              </a:ext>
            </a:extLst>
          </p:cNvPr>
          <p:cNvSpPr/>
          <p:nvPr/>
        </p:nvSpPr>
        <p:spPr>
          <a:xfrm>
            <a:off x="6917121" y="1146012"/>
            <a:ext cx="2473069" cy="576262"/>
          </a:xfrm>
          <a:prstGeom prst="roundRect">
            <a:avLst>
              <a:gd name="adj" fmla="val 15397"/>
            </a:avLst>
          </a:prstGeom>
          <a:solidFill>
            <a:schemeClr val="accent3">
              <a:lumMod val="60000"/>
              <a:lumOff val="40000"/>
              <a:alpha val="4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12" name="Ellipse 11">
            <a:extLst>
              <a:ext uri="{FF2B5EF4-FFF2-40B4-BE49-F238E27FC236}">
                <a16:creationId xmlns:a16="http://schemas.microsoft.com/office/drawing/2014/main" id="{17B8EFC3-3570-B3F3-F620-F0D6EDA44415}"/>
              </a:ext>
            </a:extLst>
          </p:cNvPr>
          <p:cNvSpPr/>
          <p:nvPr/>
        </p:nvSpPr>
        <p:spPr>
          <a:xfrm>
            <a:off x="7797051" y="2066223"/>
            <a:ext cx="713207" cy="227842"/>
          </a:xfrm>
          <a:prstGeom prst="ellipse">
            <a:avLst/>
          </a:prstGeom>
          <a:solidFill>
            <a:schemeClr val="accent3">
              <a:lumMod val="60000"/>
              <a:lumOff val="40000"/>
              <a:alpha val="4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4228239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sz="2400">
                <a:latin typeface="Arial"/>
                <a:ea typeface="MS PGothic"/>
                <a:cs typeface="Arial"/>
              </a:rPr>
              <a:t>Spieleseite</a:t>
            </a:r>
            <a:endParaRPr lang="de-DE">
              <a:latin typeface="Arial"/>
              <a:ea typeface="MS PGothic"/>
              <a:cs typeface="Arial"/>
            </a:endParaRPr>
          </a:p>
        </p:txBody>
      </p:sp>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2"/>
          </p:nvPr>
        </p:nvSpPr>
        <p:spPr/>
        <p:txBody>
          <a:bodyPr/>
          <a:lstStyle/>
          <a:p>
            <a:pPr>
              <a:defRPr/>
            </a:pPr>
            <a:fld id="{B5BCC05E-6BB9-F44C-AA5C-18037A9C729E}" type="slidenum">
              <a:rPr lang="de-DE" altLang="de-DE" dirty="0" smtClean="0"/>
              <a:pPr>
                <a:defRPr/>
              </a:pPr>
              <a:t>78</a:t>
            </a:fld>
            <a:endParaRPr lang="de-DE" altLang="de-DE"/>
          </a:p>
        </p:txBody>
      </p:sp>
      <p:sp>
        <p:nvSpPr>
          <p:cNvPr id="5" name="Rectangle 21">
            <a:extLst>
              <a:ext uri="{FF2B5EF4-FFF2-40B4-BE49-F238E27FC236}">
                <a16:creationId xmlns:a16="http://schemas.microsoft.com/office/drawing/2014/main" id="{7CCE33B3-6377-679B-4CFF-8EAFB621960E}"/>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Omar </a:t>
            </a:r>
            <a:r>
              <a:rPr lang="de-DE" sz="1400" err="1">
                <a:latin typeface="Arial" panose="020B0604020202020204" pitchFamily="34" charset="0"/>
                <a:cs typeface="Arial" panose="020B0604020202020204" pitchFamily="34" charset="0"/>
              </a:rPr>
              <a:t>Karkotli</a:t>
            </a:r>
            <a:endParaRPr lang="en-DE" sz="1400">
              <a:latin typeface="Arial" panose="020B0604020202020204" pitchFamily="34" charset="0"/>
              <a:cs typeface="Arial" panose="020B0604020202020204" pitchFamily="34" charset="0"/>
            </a:endParaRPr>
          </a:p>
        </p:txBody>
      </p:sp>
      <p:sp>
        <p:nvSpPr>
          <p:cNvPr id="20" name="Inhaltsplatzhalter 1">
            <a:extLst>
              <a:ext uri="{FF2B5EF4-FFF2-40B4-BE49-F238E27FC236}">
                <a16:creationId xmlns:a16="http://schemas.microsoft.com/office/drawing/2014/main" id="{DF312FB5-2C32-049C-8714-7AA05E4D7881}"/>
              </a:ext>
            </a:extLst>
          </p:cNvPr>
          <p:cNvSpPr txBox="1">
            <a:spLocks/>
          </p:cNvSpPr>
          <p:nvPr/>
        </p:nvSpPr>
        <p:spPr bwMode="auto">
          <a:xfrm>
            <a:off x="432000" y="1655375"/>
            <a:ext cx="3425625" cy="4556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marL="285750" indent="-285750" algn="l" rtl="0" eaLnBrk="1" fontAlgn="base" hangingPunct="1">
              <a:spcBef>
                <a:spcPct val="20000"/>
              </a:spcBef>
              <a:spcAft>
                <a:spcPct val="0"/>
              </a:spcAft>
              <a:buClr>
                <a:srgbClr val="80BA24"/>
              </a:buClr>
              <a:buSzPct val="106000"/>
              <a:buFont typeface="Wingdings" pitchFamily="2" charset="2"/>
              <a:buChar char="§"/>
              <a:defRPr kern="1200">
                <a:solidFill>
                  <a:srgbClr val="4A5C66"/>
                </a:solidFill>
                <a:latin typeface="Arial" pitchFamily="34" charset="0"/>
                <a:ea typeface="MS PGothic" pitchFamily="34" charset="-128"/>
                <a:cs typeface="Arial" pitchFamily="34" charset="0"/>
              </a:defRPr>
            </a:lvl1pPr>
            <a:lvl2pPr marL="552450" indent="-285750" algn="l" rtl="0" eaLnBrk="1" fontAlgn="base" hangingPunct="1">
              <a:spcBef>
                <a:spcPct val="20000"/>
              </a:spcBef>
              <a:spcAft>
                <a:spcPct val="0"/>
              </a:spcAft>
              <a:buClr>
                <a:srgbClr val="80BA24"/>
              </a:buClr>
              <a:buSzPct val="90000"/>
              <a:buFont typeface="Wingdings" pitchFamily="2" charset="2"/>
              <a:buChar char="§"/>
              <a:defRPr kern="1200">
                <a:solidFill>
                  <a:srgbClr val="4A5C66"/>
                </a:solidFill>
                <a:latin typeface="Arial" pitchFamily="34" charset="0"/>
                <a:ea typeface="Arial" charset="0"/>
                <a:cs typeface="Arial" pitchFamily="34" charset="0"/>
              </a:defRPr>
            </a:lvl2pPr>
            <a:lvl3pPr marL="8286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3pPr>
            <a:lvl4pPr marL="10953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4pPr>
            <a:lvl5pPr marL="13620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e-DE" sz="2000">
                <a:latin typeface="Arial"/>
                <a:ea typeface="MS PGothic"/>
                <a:cs typeface="Arial"/>
              </a:rPr>
              <a:t>Spielregeln</a:t>
            </a:r>
            <a:endParaRPr lang="de-DE">
              <a:latin typeface="Arial" charset="0"/>
              <a:ea typeface="MS PGothic"/>
              <a:cs typeface="Arial"/>
            </a:endParaRPr>
          </a:p>
          <a:p>
            <a:r>
              <a:rPr lang="de-DE">
                <a:latin typeface="Arial"/>
                <a:ea typeface="MS PGothic"/>
                <a:cs typeface="Arial"/>
              </a:rPr>
              <a:t>Werden in einem Pop-Up Fenster gezeigt</a:t>
            </a:r>
            <a:endParaRPr lang="de-DE">
              <a:latin typeface="Arial" charset="0"/>
              <a:ea typeface="MS PGothic"/>
              <a:cs typeface="Arial"/>
            </a:endParaRPr>
          </a:p>
          <a:p>
            <a:r>
              <a:rPr lang="de-DE">
                <a:latin typeface="Arial"/>
                <a:ea typeface="MS PGothic"/>
                <a:cs typeface="Arial"/>
              </a:rPr>
              <a:t>Soll Spielfeld nicht verdecken</a:t>
            </a:r>
            <a:endParaRPr lang="de-DE">
              <a:latin typeface="Arial" charset="0"/>
              <a:ea typeface="MS PGothic"/>
              <a:cs typeface="Arial"/>
            </a:endParaRPr>
          </a:p>
          <a:p>
            <a:endParaRPr lang="de-DE">
              <a:latin typeface="Arial" charset="0"/>
              <a:ea typeface="MS PGothic"/>
              <a:cs typeface="Arial"/>
            </a:endParaRPr>
          </a:p>
          <a:p>
            <a:pPr lvl="1"/>
            <a:endParaRPr lang="de-DE">
              <a:latin typeface="Arial" charset="0"/>
              <a:ea typeface="MS PGothic"/>
              <a:cs typeface="Arial"/>
            </a:endParaRPr>
          </a:p>
        </p:txBody>
      </p:sp>
      <p:pic>
        <p:nvPicPr>
          <p:cNvPr id="8" name="Grafik 7" descr="Ein Bild, das Text, Screenshot, Software, Display enthält.&#10;&#10;Beschreibung automatisch generiert.">
            <a:extLst>
              <a:ext uri="{FF2B5EF4-FFF2-40B4-BE49-F238E27FC236}">
                <a16:creationId xmlns:a16="http://schemas.microsoft.com/office/drawing/2014/main" id="{80EBC7F1-31CB-0EB6-6844-F2B6285EFFBB}"/>
              </a:ext>
            </a:extLst>
          </p:cNvPr>
          <p:cNvPicPr>
            <a:picLocks noChangeAspect="1"/>
          </p:cNvPicPr>
          <p:nvPr/>
        </p:nvPicPr>
        <p:blipFill rotWithShape="1">
          <a:blip r:embed="rId2"/>
          <a:srcRect l="13219"/>
          <a:stretch/>
        </p:blipFill>
        <p:spPr>
          <a:xfrm>
            <a:off x="4352924" y="1368131"/>
            <a:ext cx="7386139" cy="3952415"/>
          </a:xfrm>
          <a:prstGeom prst="rect">
            <a:avLst/>
          </a:prstGeom>
        </p:spPr>
      </p:pic>
      <p:pic>
        <p:nvPicPr>
          <p:cNvPr id="4" name="Grafik 3" descr="Internet mit einfarbiger Füllung">
            <a:extLst>
              <a:ext uri="{FF2B5EF4-FFF2-40B4-BE49-F238E27FC236}">
                <a16:creationId xmlns:a16="http://schemas.microsoft.com/office/drawing/2014/main" id="{A8ADA0E0-17BD-F467-E1B5-37F8BD3653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34000" y="5533200"/>
            <a:ext cx="856800" cy="856800"/>
          </a:xfrm>
          <a:prstGeom prst="rect">
            <a:avLst/>
          </a:prstGeom>
        </p:spPr>
      </p:pic>
    </p:spTree>
    <p:extLst>
      <p:ext uri="{BB962C8B-B14F-4D97-AF65-F5344CB8AC3E}">
        <p14:creationId xmlns:p14="http://schemas.microsoft.com/office/powerpoint/2010/main" val="2798963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sz="2400">
                <a:latin typeface="Arial"/>
                <a:ea typeface="MS PGothic"/>
                <a:cs typeface="Arial"/>
              </a:rPr>
              <a:t>Spieleseite</a:t>
            </a:r>
            <a:endParaRPr lang="de-DE">
              <a:latin typeface="Arial"/>
              <a:ea typeface="MS PGothic"/>
              <a:cs typeface="Arial"/>
            </a:endParaRPr>
          </a:p>
        </p:txBody>
      </p:sp>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2"/>
          </p:nvPr>
        </p:nvSpPr>
        <p:spPr/>
        <p:txBody>
          <a:bodyPr/>
          <a:lstStyle/>
          <a:p>
            <a:pPr>
              <a:defRPr/>
            </a:pPr>
            <a:fld id="{B5BCC05E-6BB9-F44C-AA5C-18037A9C729E}" type="slidenum">
              <a:rPr lang="de-DE" altLang="de-DE" dirty="0" smtClean="0"/>
              <a:pPr>
                <a:defRPr/>
              </a:pPr>
              <a:t>79</a:t>
            </a:fld>
            <a:endParaRPr lang="de-DE" altLang="de-DE"/>
          </a:p>
        </p:txBody>
      </p:sp>
      <p:sp>
        <p:nvSpPr>
          <p:cNvPr id="5" name="Rectangle 21">
            <a:extLst>
              <a:ext uri="{FF2B5EF4-FFF2-40B4-BE49-F238E27FC236}">
                <a16:creationId xmlns:a16="http://schemas.microsoft.com/office/drawing/2014/main" id="{7CCE33B3-6377-679B-4CFF-8EAFB621960E}"/>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Omar </a:t>
            </a:r>
            <a:r>
              <a:rPr lang="de-DE" sz="1400" err="1">
                <a:latin typeface="Arial" panose="020B0604020202020204" pitchFamily="34" charset="0"/>
                <a:cs typeface="Arial" panose="020B0604020202020204" pitchFamily="34" charset="0"/>
              </a:rPr>
              <a:t>Karkotli</a:t>
            </a:r>
            <a:endParaRPr lang="en-DE" sz="1400">
              <a:latin typeface="Arial" panose="020B0604020202020204" pitchFamily="34" charset="0"/>
              <a:cs typeface="Arial" panose="020B0604020202020204" pitchFamily="34" charset="0"/>
            </a:endParaRPr>
          </a:p>
        </p:txBody>
      </p:sp>
      <p:sp>
        <p:nvSpPr>
          <p:cNvPr id="20" name="Inhaltsplatzhalter 1">
            <a:extLst>
              <a:ext uri="{FF2B5EF4-FFF2-40B4-BE49-F238E27FC236}">
                <a16:creationId xmlns:a16="http://schemas.microsoft.com/office/drawing/2014/main" id="{DF312FB5-2C32-049C-8714-7AA05E4D7881}"/>
              </a:ext>
            </a:extLst>
          </p:cNvPr>
          <p:cNvSpPr txBox="1">
            <a:spLocks/>
          </p:cNvSpPr>
          <p:nvPr/>
        </p:nvSpPr>
        <p:spPr bwMode="auto">
          <a:xfrm>
            <a:off x="432000" y="1655375"/>
            <a:ext cx="4254300" cy="458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marL="285750" indent="-285750" algn="l" rtl="0" eaLnBrk="1" fontAlgn="base" hangingPunct="1">
              <a:spcBef>
                <a:spcPct val="20000"/>
              </a:spcBef>
              <a:spcAft>
                <a:spcPct val="0"/>
              </a:spcAft>
              <a:buClr>
                <a:srgbClr val="80BA24"/>
              </a:buClr>
              <a:buSzPct val="106000"/>
              <a:buFont typeface="Wingdings" pitchFamily="2" charset="2"/>
              <a:buChar char="§"/>
              <a:defRPr kern="1200">
                <a:solidFill>
                  <a:srgbClr val="4A5C66"/>
                </a:solidFill>
                <a:latin typeface="Arial" pitchFamily="34" charset="0"/>
                <a:ea typeface="MS PGothic" pitchFamily="34" charset="-128"/>
                <a:cs typeface="Arial" pitchFamily="34" charset="0"/>
              </a:defRPr>
            </a:lvl1pPr>
            <a:lvl2pPr marL="552450" indent="-285750" algn="l" rtl="0" eaLnBrk="1" fontAlgn="base" hangingPunct="1">
              <a:spcBef>
                <a:spcPct val="20000"/>
              </a:spcBef>
              <a:spcAft>
                <a:spcPct val="0"/>
              </a:spcAft>
              <a:buClr>
                <a:srgbClr val="80BA24"/>
              </a:buClr>
              <a:buSzPct val="90000"/>
              <a:buFont typeface="Wingdings" pitchFamily="2" charset="2"/>
              <a:buChar char="§"/>
              <a:defRPr kern="1200">
                <a:solidFill>
                  <a:srgbClr val="4A5C66"/>
                </a:solidFill>
                <a:latin typeface="Arial" pitchFamily="34" charset="0"/>
                <a:ea typeface="Arial" charset="0"/>
                <a:cs typeface="Arial" pitchFamily="34" charset="0"/>
              </a:defRPr>
            </a:lvl2pPr>
            <a:lvl3pPr marL="8286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3pPr>
            <a:lvl4pPr marL="10953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4pPr>
            <a:lvl5pPr marL="13620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sz="2000">
                <a:latin typeface="Arial"/>
                <a:ea typeface="MS PGothic"/>
                <a:cs typeface="Arial"/>
              </a:rPr>
              <a:t>Rechtsklick: Mögliche Züge</a:t>
            </a:r>
            <a:endParaRPr lang="de-DE" sz="2000"/>
          </a:p>
          <a:p>
            <a:r>
              <a:rPr lang="de-DE" sz="2000">
                <a:latin typeface="Arial"/>
                <a:ea typeface="MS PGothic"/>
                <a:cs typeface="Arial"/>
              </a:rPr>
              <a:t>Maus </a:t>
            </a:r>
            <a:r>
              <a:rPr lang="de-DE" sz="2000" err="1">
                <a:latin typeface="Arial"/>
                <a:ea typeface="MS PGothic"/>
                <a:cs typeface="Arial"/>
              </a:rPr>
              <a:t>hover</a:t>
            </a:r>
            <a:r>
              <a:rPr lang="de-DE" sz="2000">
                <a:latin typeface="Arial"/>
                <a:ea typeface="MS PGothic"/>
                <a:cs typeface="Arial"/>
              </a:rPr>
              <a:t>: Ausgewähltes Feld</a:t>
            </a:r>
            <a:endParaRPr lang="de-DE" sz="2000">
              <a:latin typeface="Arial" charset="0"/>
              <a:ea typeface="MS PGothic"/>
              <a:cs typeface="Arial"/>
            </a:endParaRPr>
          </a:p>
          <a:p>
            <a:endParaRPr lang="de-DE" sz="2000">
              <a:latin typeface="Arial" charset="0"/>
              <a:ea typeface="MS PGothic"/>
              <a:cs typeface="Arial"/>
            </a:endParaRPr>
          </a:p>
          <a:p>
            <a:endParaRPr lang="de-DE" sz="2000">
              <a:latin typeface="Arial" charset="0"/>
              <a:ea typeface="MS PGothic"/>
              <a:cs typeface="Arial"/>
            </a:endParaRPr>
          </a:p>
          <a:p>
            <a:endParaRPr lang="de-DE" sz="2000">
              <a:latin typeface="Arial" charset="0"/>
              <a:ea typeface="MS PGothic"/>
              <a:cs typeface="Arial"/>
            </a:endParaRPr>
          </a:p>
          <a:p>
            <a:pPr lvl="1"/>
            <a:endParaRPr lang="de-DE" sz="2000">
              <a:latin typeface="Arial" charset="0"/>
              <a:ea typeface="MS PGothic"/>
              <a:cs typeface="Arial"/>
            </a:endParaRPr>
          </a:p>
        </p:txBody>
      </p:sp>
      <p:pic>
        <p:nvPicPr>
          <p:cNvPr id="8" name="Grafik 7" descr="Ein Bild, das Screenshot, Diagramm, Text, Quadrat enthält.&#10;&#10;Beschreibung automatisch generiert.">
            <a:extLst>
              <a:ext uri="{FF2B5EF4-FFF2-40B4-BE49-F238E27FC236}">
                <a16:creationId xmlns:a16="http://schemas.microsoft.com/office/drawing/2014/main" id="{80EBC7F1-31CB-0EB6-6844-F2B6285EFFBB}"/>
              </a:ext>
            </a:extLst>
          </p:cNvPr>
          <p:cNvPicPr>
            <a:picLocks noChangeAspect="1"/>
          </p:cNvPicPr>
          <p:nvPr/>
        </p:nvPicPr>
        <p:blipFill>
          <a:blip r:embed="rId2"/>
          <a:srcRect/>
          <a:stretch/>
        </p:blipFill>
        <p:spPr>
          <a:xfrm>
            <a:off x="5342202" y="890621"/>
            <a:ext cx="5627379" cy="5322564"/>
          </a:xfrm>
          <a:prstGeom prst="rect">
            <a:avLst/>
          </a:prstGeom>
        </p:spPr>
      </p:pic>
      <p:pic>
        <p:nvPicPr>
          <p:cNvPr id="9" name="Grafik 8" descr="Cursor mit einfarbiger Füllung">
            <a:extLst>
              <a:ext uri="{FF2B5EF4-FFF2-40B4-BE49-F238E27FC236}">
                <a16:creationId xmlns:a16="http://schemas.microsoft.com/office/drawing/2014/main" id="{F2C0E6E5-AC98-02F1-02EC-1B90258EE3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6877126" y="2789272"/>
            <a:ext cx="643751" cy="643751"/>
          </a:xfrm>
          <a:prstGeom prst="rect">
            <a:avLst/>
          </a:prstGeom>
        </p:spPr>
      </p:pic>
      <p:pic>
        <p:nvPicPr>
          <p:cNvPr id="6" name="Grafik 5" descr="Internet mit einfarbiger Füllung">
            <a:extLst>
              <a:ext uri="{FF2B5EF4-FFF2-40B4-BE49-F238E27FC236}">
                <a16:creationId xmlns:a16="http://schemas.microsoft.com/office/drawing/2014/main" id="{5D991FCE-B560-0FA7-7418-1C288E3FE59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34000" y="5533200"/>
            <a:ext cx="856800" cy="856800"/>
          </a:xfrm>
          <a:prstGeom prst="rect">
            <a:avLst/>
          </a:prstGeom>
        </p:spPr>
      </p:pic>
    </p:spTree>
    <p:extLst>
      <p:ext uri="{BB962C8B-B14F-4D97-AF65-F5344CB8AC3E}">
        <p14:creationId xmlns:p14="http://schemas.microsoft.com/office/powerpoint/2010/main" val="1931811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432000" y="1656000"/>
            <a:ext cx="4471028" cy="4581312"/>
          </a:xfrm>
        </p:spPr>
        <p:txBody>
          <a:bodyPr/>
          <a:lstStyle/>
          <a:p>
            <a:r>
              <a:rPr lang="de-DE"/>
              <a:t>Webseite</a:t>
            </a:r>
          </a:p>
          <a:p>
            <a:r>
              <a:rPr lang="de-DE"/>
              <a:t>Schnittstelle für externe Anwendung</a:t>
            </a:r>
          </a:p>
          <a:p>
            <a:r>
              <a:rPr lang="de-DE"/>
              <a:t>Spielerepräsentation und Navigation</a:t>
            </a:r>
          </a:p>
          <a:p>
            <a:r>
              <a:rPr lang="de-DE"/>
              <a:t>Unterstütze Funktionen</a:t>
            </a:r>
          </a:p>
          <a:p>
            <a:endParaRPr lang="de-DE"/>
          </a:p>
        </p:txBody>
      </p:sp>
      <p:sp>
        <p:nvSpPr>
          <p:cNvPr id="3" name="Titel 2"/>
          <p:cNvSpPr>
            <a:spLocks noGrp="1"/>
          </p:cNvSpPr>
          <p:nvPr>
            <p:ph type="title"/>
          </p:nvPr>
        </p:nvSpPr>
        <p:spPr/>
        <p:txBody>
          <a:bodyPr/>
          <a:lstStyle/>
          <a:p>
            <a:r>
              <a:rPr lang="de-DE" sz="2400"/>
              <a:t>Umgesetzte Projektfeatures</a:t>
            </a:r>
          </a:p>
        </p:txBody>
      </p:sp>
      <p:sp>
        <p:nvSpPr>
          <p:cNvPr id="4" name="Foliennummernplatzhalter 3"/>
          <p:cNvSpPr>
            <a:spLocks noGrp="1"/>
          </p:cNvSpPr>
          <p:nvPr>
            <p:ph type="sldNum" sz="quarter" idx="10"/>
          </p:nvPr>
        </p:nvSpPr>
        <p:spPr/>
        <p:txBody>
          <a:bodyPr/>
          <a:lstStyle/>
          <a:p>
            <a:pPr>
              <a:defRPr/>
            </a:pPr>
            <a:fld id="{5D6CBC89-780D-6F43-A4AF-E4A7285D6779}" type="slidenum">
              <a:rPr lang="de-DE" altLang="de-DE" smtClean="0"/>
              <a:pPr>
                <a:defRPr/>
              </a:pPr>
              <a:t>8</a:t>
            </a:fld>
            <a:endParaRPr lang="de-DE" altLang="de-DE"/>
          </a:p>
        </p:txBody>
      </p:sp>
      <p:sp>
        <p:nvSpPr>
          <p:cNvPr id="15" name="Rectangle 21">
            <a:extLst>
              <a:ext uri="{FF2B5EF4-FFF2-40B4-BE49-F238E27FC236}">
                <a16:creationId xmlns:a16="http://schemas.microsoft.com/office/drawing/2014/main" id="{8C561230-3A9C-C4C1-CA85-A061AB9109F2}"/>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Justine </a:t>
            </a:r>
            <a:r>
              <a:rPr lang="de-DE" sz="1400" err="1">
                <a:latin typeface="Arial" panose="020B0604020202020204" pitchFamily="34" charset="0"/>
                <a:cs typeface="Arial" panose="020B0604020202020204" pitchFamily="34" charset="0"/>
              </a:rPr>
              <a:t>Buß</a:t>
            </a:r>
            <a:endParaRPr lang="en-DE" sz="1400">
              <a:latin typeface="Arial" panose="020B0604020202020204" pitchFamily="34" charset="0"/>
              <a:cs typeface="Arial" panose="020B0604020202020204" pitchFamily="34" charset="0"/>
            </a:endParaRPr>
          </a:p>
        </p:txBody>
      </p:sp>
      <p:pic>
        <p:nvPicPr>
          <p:cNvPr id="10" name="Grafik 9" descr="Klemmbrett abgehakt mit einfarbiger Füllung">
            <a:extLst>
              <a:ext uri="{FF2B5EF4-FFF2-40B4-BE49-F238E27FC236}">
                <a16:creationId xmlns:a16="http://schemas.microsoft.com/office/drawing/2014/main" id="{809FC7D6-4569-FB3A-9DB0-B38A1CB7E9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34000" y="5533200"/>
            <a:ext cx="856800" cy="856800"/>
          </a:xfrm>
          <a:prstGeom prst="rect">
            <a:avLst/>
          </a:prstGeom>
        </p:spPr>
      </p:pic>
      <p:grpSp>
        <p:nvGrpSpPr>
          <p:cNvPr id="13" name="Gruppieren 12">
            <a:extLst>
              <a:ext uri="{FF2B5EF4-FFF2-40B4-BE49-F238E27FC236}">
                <a16:creationId xmlns:a16="http://schemas.microsoft.com/office/drawing/2014/main" id="{6B9EBA7A-A734-6E99-F701-4FADC12A273B}"/>
              </a:ext>
            </a:extLst>
          </p:cNvPr>
          <p:cNvGrpSpPr/>
          <p:nvPr/>
        </p:nvGrpSpPr>
        <p:grpSpPr>
          <a:xfrm flipH="1">
            <a:off x="6081221" y="1396287"/>
            <a:ext cx="1435151" cy="1724266"/>
            <a:chOff x="5638800" y="2971800"/>
            <a:chExt cx="914400" cy="1081810"/>
          </a:xfrm>
        </p:grpSpPr>
        <p:sp>
          <p:nvSpPr>
            <p:cNvPr id="14" name="Rechteck 13">
              <a:extLst>
                <a:ext uri="{FF2B5EF4-FFF2-40B4-BE49-F238E27FC236}">
                  <a16:creationId xmlns:a16="http://schemas.microsoft.com/office/drawing/2014/main" id="{9851E9CA-272E-41E5-5DAB-BA1D0FE9C8D8}"/>
                </a:ext>
              </a:extLst>
            </p:cNvPr>
            <p:cNvSpPr/>
            <p:nvPr/>
          </p:nvSpPr>
          <p:spPr>
            <a:xfrm>
              <a:off x="5982891" y="3568699"/>
              <a:ext cx="226218" cy="218209"/>
            </a:xfrm>
            <a:prstGeom prst="rect">
              <a:avLst/>
            </a:prstGeom>
            <a:solidFill>
              <a:srgbClr val="80BA2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pic>
          <p:nvPicPr>
            <p:cNvPr id="16" name="Grafik 15" descr="Tic Tac Toe mit einfarbiger Füllung">
              <a:extLst>
                <a:ext uri="{FF2B5EF4-FFF2-40B4-BE49-F238E27FC236}">
                  <a16:creationId xmlns:a16="http://schemas.microsoft.com/office/drawing/2014/main" id="{4E47D1CB-667A-557B-57F3-64A9AE6603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2971800"/>
              <a:ext cx="914400" cy="914400"/>
            </a:xfrm>
            <a:prstGeom prst="rect">
              <a:avLst/>
            </a:prstGeom>
          </p:spPr>
        </p:pic>
        <p:pic>
          <p:nvPicPr>
            <p:cNvPr id="18" name="Grafik 17" descr="Cursor mit einfarbiger Füllung">
              <a:extLst>
                <a:ext uri="{FF2B5EF4-FFF2-40B4-BE49-F238E27FC236}">
                  <a16:creationId xmlns:a16="http://schemas.microsoft.com/office/drawing/2014/main" id="{6AF6A7E5-967F-D83D-59AB-02B83585D2E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66653" y="3568699"/>
              <a:ext cx="484911" cy="484911"/>
            </a:xfrm>
            <a:prstGeom prst="rect">
              <a:avLst/>
            </a:prstGeom>
          </p:spPr>
        </p:pic>
      </p:grpSp>
      <p:grpSp>
        <p:nvGrpSpPr>
          <p:cNvPr id="20" name="Gruppieren 19">
            <a:extLst>
              <a:ext uri="{FF2B5EF4-FFF2-40B4-BE49-F238E27FC236}">
                <a16:creationId xmlns:a16="http://schemas.microsoft.com/office/drawing/2014/main" id="{CC8A9B0C-6E5F-5D16-53FA-657CD38D702C}"/>
              </a:ext>
            </a:extLst>
          </p:cNvPr>
          <p:cNvGrpSpPr/>
          <p:nvPr/>
        </p:nvGrpSpPr>
        <p:grpSpPr>
          <a:xfrm>
            <a:off x="6273787" y="3959132"/>
            <a:ext cx="1405068" cy="828677"/>
            <a:chOff x="9986397" y="3024223"/>
            <a:chExt cx="1405068" cy="828677"/>
          </a:xfrm>
        </p:grpSpPr>
        <p:sp>
          <p:nvSpPr>
            <p:cNvPr id="21" name="Rechteck: abgerundete Ecken 20">
              <a:extLst>
                <a:ext uri="{FF2B5EF4-FFF2-40B4-BE49-F238E27FC236}">
                  <a16:creationId xmlns:a16="http://schemas.microsoft.com/office/drawing/2014/main" id="{B0DE9010-BC52-C5C9-C06C-642A1576183D}"/>
                </a:ext>
              </a:extLst>
            </p:cNvPr>
            <p:cNvSpPr/>
            <p:nvPr/>
          </p:nvSpPr>
          <p:spPr>
            <a:xfrm>
              <a:off x="9986397" y="3024223"/>
              <a:ext cx="1054100" cy="488950"/>
            </a:xfrm>
            <a:prstGeom prst="roundRect">
              <a:avLst/>
            </a:prstGeom>
            <a:ln/>
            <a:effectLst>
              <a:outerShdw blurRad="50800" dist="38100" dir="2700000" algn="tl"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de-DE" b="1" err="1">
                  <a:solidFill>
                    <a:schemeClr val="tx1">
                      <a:lumMod val="85000"/>
                      <a:lumOff val="15000"/>
                    </a:schemeClr>
                  </a:solidFill>
                  <a:latin typeface="Arial" panose="020B0604020202020204" pitchFamily="34" charset="0"/>
                  <a:cs typeface="Arial" panose="020B0604020202020204" pitchFamily="34" charset="0"/>
                </a:rPr>
                <a:t>Undo</a:t>
              </a:r>
              <a:endParaRPr lang="de-DE" b="1">
                <a:solidFill>
                  <a:schemeClr val="tx1">
                    <a:lumMod val="85000"/>
                    <a:lumOff val="15000"/>
                  </a:schemeClr>
                </a:solidFill>
                <a:latin typeface="Arial" panose="020B0604020202020204" pitchFamily="34" charset="0"/>
                <a:cs typeface="Arial" panose="020B0604020202020204" pitchFamily="34" charset="0"/>
              </a:endParaRPr>
            </a:p>
          </p:txBody>
        </p:sp>
        <p:pic>
          <p:nvPicPr>
            <p:cNvPr id="22" name="Grafik 21" descr="Cursor mit einfarbiger Füllung">
              <a:extLst>
                <a:ext uri="{FF2B5EF4-FFF2-40B4-BE49-F238E27FC236}">
                  <a16:creationId xmlns:a16="http://schemas.microsoft.com/office/drawing/2014/main" id="{FA1C729D-730B-8AA2-B211-6704BCC9314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07263" y="3268698"/>
              <a:ext cx="584202" cy="584202"/>
            </a:xfrm>
            <a:prstGeom prst="rect">
              <a:avLst/>
            </a:prstGeom>
          </p:spPr>
        </p:pic>
      </p:grpSp>
      <p:grpSp>
        <p:nvGrpSpPr>
          <p:cNvPr id="23" name="Gruppieren 22">
            <a:extLst>
              <a:ext uri="{FF2B5EF4-FFF2-40B4-BE49-F238E27FC236}">
                <a16:creationId xmlns:a16="http://schemas.microsoft.com/office/drawing/2014/main" id="{671AE836-9954-85D2-CFAB-A8920E7A1469}"/>
              </a:ext>
            </a:extLst>
          </p:cNvPr>
          <p:cNvGrpSpPr/>
          <p:nvPr/>
        </p:nvGrpSpPr>
        <p:grpSpPr>
          <a:xfrm>
            <a:off x="5820960" y="4726901"/>
            <a:ext cx="2124364" cy="633847"/>
            <a:chOff x="2669309" y="1173018"/>
            <a:chExt cx="2124364" cy="633847"/>
          </a:xfrm>
        </p:grpSpPr>
        <p:grpSp>
          <p:nvGrpSpPr>
            <p:cNvPr id="24" name="Gruppieren 23">
              <a:extLst>
                <a:ext uri="{FF2B5EF4-FFF2-40B4-BE49-F238E27FC236}">
                  <a16:creationId xmlns:a16="http://schemas.microsoft.com/office/drawing/2014/main" id="{C006F9D0-0930-8948-8634-47C6D190AFDD}"/>
                </a:ext>
              </a:extLst>
            </p:cNvPr>
            <p:cNvGrpSpPr/>
            <p:nvPr/>
          </p:nvGrpSpPr>
          <p:grpSpPr>
            <a:xfrm>
              <a:off x="2669309" y="1173018"/>
              <a:ext cx="2124364" cy="341746"/>
              <a:chOff x="2669309" y="1173018"/>
              <a:chExt cx="2124364" cy="341746"/>
            </a:xfrm>
          </p:grpSpPr>
          <p:sp>
            <p:nvSpPr>
              <p:cNvPr id="26" name="Rechteck: abgerundete Ecken 25">
                <a:extLst>
                  <a:ext uri="{FF2B5EF4-FFF2-40B4-BE49-F238E27FC236}">
                    <a16:creationId xmlns:a16="http://schemas.microsoft.com/office/drawing/2014/main" id="{08FAB1C0-85BA-0A98-BAFE-BBDDAED8974B}"/>
                  </a:ext>
                </a:extLst>
              </p:cNvPr>
              <p:cNvSpPr/>
              <p:nvPr/>
            </p:nvSpPr>
            <p:spPr>
              <a:xfrm>
                <a:off x="2669309" y="1173018"/>
                <a:ext cx="2096655" cy="341746"/>
              </a:xfrm>
              <a:prstGeom prst="roundRect">
                <a:avLst/>
              </a:prstGeom>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r>
                  <a:rPr lang="de-DE" sz="1600" b="1">
                    <a:solidFill>
                      <a:schemeClr val="tx1">
                        <a:lumMod val="85000"/>
                        <a:lumOff val="15000"/>
                      </a:schemeClr>
                    </a:solidFill>
                    <a:latin typeface="Arial" panose="020B0604020202020204" pitchFamily="34" charset="0"/>
                    <a:cs typeface="Arial" panose="020B0604020202020204" pitchFamily="34" charset="0"/>
                  </a:rPr>
                  <a:t>       Suchleiste</a:t>
                </a:r>
                <a:endParaRPr lang="de-DE" b="1">
                  <a:solidFill>
                    <a:schemeClr val="tx1">
                      <a:lumMod val="85000"/>
                      <a:lumOff val="15000"/>
                    </a:schemeClr>
                  </a:solidFill>
                  <a:latin typeface="Arial" panose="020B0604020202020204" pitchFamily="34" charset="0"/>
                  <a:cs typeface="Arial" panose="020B0604020202020204" pitchFamily="34" charset="0"/>
                </a:endParaRPr>
              </a:p>
            </p:txBody>
          </p:sp>
          <p:cxnSp>
            <p:nvCxnSpPr>
              <p:cNvPr id="27" name="Gerader Verbinder 26">
                <a:extLst>
                  <a:ext uri="{FF2B5EF4-FFF2-40B4-BE49-F238E27FC236}">
                    <a16:creationId xmlns:a16="http://schemas.microsoft.com/office/drawing/2014/main" id="{234921DB-D6FB-7BC8-A475-D45C9C5D0C87}"/>
                  </a:ext>
                </a:extLst>
              </p:cNvPr>
              <p:cNvCxnSpPr/>
              <p:nvPr/>
            </p:nvCxnSpPr>
            <p:spPr>
              <a:xfrm>
                <a:off x="4451927" y="1173018"/>
                <a:ext cx="0" cy="341746"/>
              </a:xfrm>
              <a:prstGeom prst="line">
                <a:avLst/>
              </a:prstGeom>
              <a:ln w="28575">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pic>
            <p:nvPicPr>
              <p:cNvPr id="28" name="Grafik 27" descr="Lupe mit einfarbiger Füllung">
                <a:extLst>
                  <a:ext uri="{FF2B5EF4-FFF2-40B4-BE49-F238E27FC236}">
                    <a16:creationId xmlns:a16="http://schemas.microsoft.com/office/drawing/2014/main" id="{96569A48-9291-D440-DFC5-02E08D52597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51928" y="1173019"/>
                <a:ext cx="341745" cy="341745"/>
              </a:xfrm>
              <a:prstGeom prst="rect">
                <a:avLst/>
              </a:prstGeom>
            </p:spPr>
          </p:pic>
        </p:grpSp>
        <p:pic>
          <p:nvPicPr>
            <p:cNvPr id="25" name="Grafik 24" descr="Cursor mit einfarbiger Füllung">
              <a:extLst>
                <a:ext uri="{FF2B5EF4-FFF2-40B4-BE49-F238E27FC236}">
                  <a16:creationId xmlns:a16="http://schemas.microsoft.com/office/drawing/2014/main" id="{25D6369E-482F-AA6A-CCF3-6641A546BA8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2733959" y="1222663"/>
              <a:ext cx="584202" cy="584202"/>
            </a:xfrm>
            <a:prstGeom prst="rect">
              <a:avLst/>
            </a:prstGeom>
          </p:spPr>
        </p:pic>
      </p:grpSp>
      <p:sp>
        <p:nvSpPr>
          <p:cNvPr id="29" name="Textfeld 28">
            <a:extLst>
              <a:ext uri="{FF2B5EF4-FFF2-40B4-BE49-F238E27FC236}">
                <a16:creationId xmlns:a16="http://schemas.microsoft.com/office/drawing/2014/main" id="{80A9FBA3-322F-8AA8-627B-4EC971887F0B}"/>
              </a:ext>
            </a:extLst>
          </p:cNvPr>
          <p:cNvSpPr txBox="1"/>
          <p:nvPr/>
        </p:nvSpPr>
        <p:spPr>
          <a:xfrm>
            <a:off x="8680469" y="1307760"/>
            <a:ext cx="1758814" cy="1634490"/>
          </a:xfrm>
          <a:prstGeom prst="roundRect">
            <a:avLst/>
          </a:prstGeom>
          <a:solidFill>
            <a:srgbClr val="1F1F1F"/>
          </a:solidFill>
        </p:spPr>
        <p:txBody>
          <a:bodyPr wrap="square" rtlCol="0">
            <a:spAutoFit/>
          </a:bodyPr>
          <a:lstStyle/>
          <a:p>
            <a:r>
              <a:rPr lang="de-DE">
                <a:solidFill>
                  <a:schemeClr val="bg1"/>
                </a:solidFill>
                <a:latin typeface="Consolas" panose="020B0609020204030204" pitchFamily="49" charset="0"/>
                <a:ea typeface="MS PGothic" pitchFamily="34" charset="-128"/>
                <a:cs typeface="Arial" pitchFamily="34" charset="0"/>
              </a:rPr>
              <a:t> X |   | O </a:t>
            </a:r>
          </a:p>
          <a:p>
            <a:r>
              <a:rPr lang="de-DE">
                <a:solidFill>
                  <a:schemeClr val="bg1"/>
                </a:solidFill>
                <a:latin typeface="Consolas" panose="020B0609020204030204" pitchFamily="49" charset="0"/>
                <a:ea typeface="MS PGothic" pitchFamily="34" charset="-128"/>
                <a:cs typeface="Arial" pitchFamily="34" charset="0"/>
              </a:rPr>
              <a:t>-----------</a:t>
            </a:r>
          </a:p>
          <a:p>
            <a:r>
              <a:rPr lang="de-DE">
                <a:solidFill>
                  <a:schemeClr val="bg1"/>
                </a:solidFill>
                <a:latin typeface="Consolas" panose="020B0609020204030204" pitchFamily="49" charset="0"/>
                <a:ea typeface="MS PGothic" pitchFamily="34" charset="-128"/>
                <a:cs typeface="Arial" pitchFamily="34" charset="0"/>
              </a:rPr>
              <a:t>   | X |</a:t>
            </a:r>
          </a:p>
          <a:p>
            <a:r>
              <a:rPr lang="de-DE">
                <a:solidFill>
                  <a:schemeClr val="bg1"/>
                </a:solidFill>
                <a:latin typeface="Consolas" panose="020B0609020204030204" pitchFamily="49" charset="0"/>
                <a:ea typeface="MS PGothic" pitchFamily="34" charset="-128"/>
                <a:cs typeface="Arial" pitchFamily="34" charset="0"/>
              </a:rPr>
              <a:t>-----------</a:t>
            </a:r>
          </a:p>
          <a:p>
            <a:r>
              <a:rPr lang="de-DE">
                <a:solidFill>
                  <a:schemeClr val="bg1"/>
                </a:solidFill>
                <a:latin typeface="Consolas" panose="020B0609020204030204" pitchFamily="49" charset="0"/>
                <a:ea typeface="MS PGothic" pitchFamily="34" charset="-128"/>
                <a:cs typeface="Arial" pitchFamily="34" charset="0"/>
              </a:rPr>
              <a:t> O |   | O </a:t>
            </a:r>
          </a:p>
        </p:txBody>
      </p:sp>
      <p:sp>
        <p:nvSpPr>
          <p:cNvPr id="30" name="Textfeld 29">
            <a:extLst>
              <a:ext uri="{FF2B5EF4-FFF2-40B4-BE49-F238E27FC236}">
                <a16:creationId xmlns:a16="http://schemas.microsoft.com/office/drawing/2014/main" id="{B9E5F986-68FA-639F-B599-0EDDD03037B4}"/>
              </a:ext>
            </a:extLst>
          </p:cNvPr>
          <p:cNvSpPr txBox="1"/>
          <p:nvPr/>
        </p:nvSpPr>
        <p:spPr>
          <a:xfrm>
            <a:off x="8680469" y="3959132"/>
            <a:ext cx="1758814" cy="408623"/>
          </a:xfrm>
          <a:prstGeom prst="roundRect">
            <a:avLst/>
          </a:prstGeom>
          <a:solidFill>
            <a:srgbClr val="1F1F1F"/>
          </a:solidFill>
        </p:spPr>
        <p:txBody>
          <a:bodyPr wrap="square" rtlCol="0">
            <a:spAutoFit/>
          </a:bodyPr>
          <a:lstStyle/>
          <a:p>
            <a:r>
              <a:rPr lang="de-DE">
                <a:solidFill>
                  <a:schemeClr val="bg1"/>
                </a:solidFill>
                <a:latin typeface="Consolas" panose="020B0609020204030204" pitchFamily="49" charset="0"/>
                <a:ea typeface="MS PGothic" pitchFamily="34" charset="-128"/>
                <a:cs typeface="Arial" pitchFamily="34" charset="0"/>
              </a:rPr>
              <a:t>&gt; </a:t>
            </a:r>
            <a:r>
              <a:rPr lang="de-DE" err="1">
                <a:solidFill>
                  <a:schemeClr val="bg1"/>
                </a:solidFill>
                <a:latin typeface="Consolas" panose="020B0609020204030204" pitchFamily="49" charset="0"/>
                <a:ea typeface="MS PGothic" pitchFamily="34" charset="-128"/>
                <a:cs typeface="Arial" pitchFamily="34" charset="0"/>
              </a:rPr>
              <a:t>undo_move</a:t>
            </a:r>
            <a:r>
              <a:rPr lang="de-DE">
                <a:solidFill>
                  <a:schemeClr val="bg1"/>
                </a:solidFill>
                <a:latin typeface="Consolas" panose="020B0609020204030204" pitchFamily="49" charset="0"/>
                <a:ea typeface="MS PGothic" pitchFamily="34" charset="-128"/>
                <a:cs typeface="Arial" pitchFamily="34" charset="0"/>
              </a:rPr>
              <a:t> </a:t>
            </a:r>
          </a:p>
        </p:txBody>
      </p:sp>
      <p:pic>
        <p:nvPicPr>
          <p:cNvPr id="31" name="Grafik 30" descr="Start mit einfarbiger Füllung">
            <a:extLst>
              <a:ext uri="{FF2B5EF4-FFF2-40B4-BE49-F238E27FC236}">
                <a16:creationId xmlns:a16="http://schemas.microsoft.com/office/drawing/2014/main" id="{60D92806-48C2-AC61-64EC-4DA5B6000E9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591013" y="1474401"/>
            <a:ext cx="914400" cy="914400"/>
          </a:xfrm>
          <a:prstGeom prst="rect">
            <a:avLst/>
          </a:prstGeom>
        </p:spPr>
      </p:pic>
      <p:sp>
        <p:nvSpPr>
          <p:cNvPr id="32" name="Textfeld 31">
            <a:extLst>
              <a:ext uri="{FF2B5EF4-FFF2-40B4-BE49-F238E27FC236}">
                <a16:creationId xmlns:a16="http://schemas.microsoft.com/office/drawing/2014/main" id="{EBF371EA-F2A5-E78D-BC59-EFC7682D9932}"/>
              </a:ext>
            </a:extLst>
          </p:cNvPr>
          <p:cNvSpPr txBox="1"/>
          <p:nvPr/>
        </p:nvSpPr>
        <p:spPr>
          <a:xfrm>
            <a:off x="6038231" y="2388801"/>
            <a:ext cx="2019964" cy="646331"/>
          </a:xfrm>
          <a:prstGeom prst="rect">
            <a:avLst/>
          </a:prstGeom>
          <a:noFill/>
        </p:spPr>
        <p:txBody>
          <a:bodyPr wrap="square">
            <a:spAutoFit/>
          </a:bodyPr>
          <a:lstStyle/>
          <a:p>
            <a:pPr marL="285750" indent="-285750">
              <a:buClr>
                <a:srgbClr val="80BA24"/>
              </a:buClr>
              <a:buFont typeface="Wingdings" panose="05000000000000000000" pitchFamily="2" charset="2"/>
              <a:buChar char="§"/>
            </a:pPr>
            <a:r>
              <a:rPr lang="de-DE">
                <a:solidFill>
                  <a:srgbClr val="4A5C66"/>
                </a:solidFill>
                <a:latin typeface="Arial" pitchFamily="34" charset="0"/>
                <a:ea typeface="MS PGothic" pitchFamily="34" charset="-128"/>
                <a:cs typeface="Arial" pitchFamily="34" charset="0"/>
              </a:rPr>
              <a:t>Spieleauswahl</a:t>
            </a:r>
          </a:p>
          <a:p>
            <a:pPr marL="285750" indent="-285750">
              <a:buClr>
                <a:srgbClr val="80BA24"/>
              </a:buClr>
              <a:buFont typeface="Wingdings" panose="05000000000000000000" pitchFamily="2" charset="2"/>
              <a:buChar char="§"/>
            </a:pPr>
            <a:r>
              <a:rPr lang="de-DE">
                <a:solidFill>
                  <a:srgbClr val="4A5C66"/>
                </a:solidFill>
                <a:latin typeface="Arial" pitchFamily="34" charset="0"/>
                <a:ea typeface="MS PGothic" pitchFamily="34" charset="-128"/>
                <a:cs typeface="Arial" pitchFamily="34" charset="0"/>
              </a:rPr>
              <a:t>zurückkehren</a:t>
            </a:r>
          </a:p>
        </p:txBody>
      </p:sp>
      <p:sp>
        <p:nvSpPr>
          <p:cNvPr id="33" name="Textfeld 32">
            <a:extLst>
              <a:ext uri="{FF2B5EF4-FFF2-40B4-BE49-F238E27FC236}">
                <a16:creationId xmlns:a16="http://schemas.microsoft.com/office/drawing/2014/main" id="{362FA95A-8C35-215B-B56E-741E811D575A}"/>
              </a:ext>
            </a:extLst>
          </p:cNvPr>
          <p:cNvSpPr txBox="1"/>
          <p:nvPr/>
        </p:nvSpPr>
        <p:spPr>
          <a:xfrm>
            <a:off x="8444278" y="2392058"/>
            <a:ext cx="2589722" cy="923330"/>
          </a:xfrm>
          <a:prstGeom prst="rect">
            <a:avLst/>
          </a:prstGeom>
          <a:noFill/>
        </p:spPr>
        <p:txBody>
          <a:bodyPr wrap="square" rtlCol="0">
            <a:spAutoFit/>
          </a:bodyPr>
          <a:lstStyle/>
          <a:p>
            <a:pPr marL="285750" indent="-285750">
              <a:buClr>
                <a:srgbClr val="80BA24"/>
              </a:buClr>
              <a:buFont typeface="Wingdings" panose="05000000000000000000" pitchFamily="2" charset="2"/>
              <a:buChar char="§"/>
            </a:pPr>
            <a:r>
              <a:rPr lang="de-DE">
                <a:solidFill>
                  <a:srgbClr val="4A5C66"/>
                </a:solidFill>
                <a:latin typeface="Arial" pitchFamily="34" charset="0"/>
                <a:ea typeface="MS PGothic" pitchFamily="34" charset="-128"/>
                <a:cs typeface="Arial" pitchFamily="34" charset="0"/>
              </a:rPr>
              <a:t>eröffnen</a:t>
            </a:r>
          </a:p>
          <a:p>
            <a:pPr marL="285750" indent="-285750">
              <a:buClr>
                <a:srgbClr val="80BA24"/>
              </a:buClr>
              <a:buFont typeface="Wingdings" panose="05000000000000000000" pitchFamily="2" charset="2"/>
              <a:buChar char="§"/>
            </a:pPr>
            <a:r>
              <a:rPr lang="de-DE">
                <a:solidFill>
                  <a:srgbClr val="4A5C66"/>
                </a:solidFill>
                <a:latin typeface="Arial" pitchFamily="34" charset="0"/>
                <a:ea typeface="MS PGothic" pitchFamily="34" charset="-128"/>
                <a:cs typeface="Arial" pitchFamily="34" charset="0"/>
              </a:rPr>
              <a:t>einladen &amp; beitreten</a:t>
            </a:r>
          </a:p>
          <a:p>
            <a:pPr marL="285750" indent="-285750">
              <a:buClr>
                <a:srgbClr val="80BA24"/>
              </a:buClr>
              <a:buFont typeface="Wingdings" panose="05000000000000000000" pitchFamily="2" charset="2"/>
              <a:buChar char="§"/>
            </a:pPr>
            <a:r>
              <a:rPr lang="de-DE">
                <a:solidFill>
                  <a:srgbClr val="4A5C66"/>
                </a:solidFill>
                <a:latin typeface="Arial" pitchFamily="34" charset="0"/>
                <a:ea typeface="MS PGothic" pitchFamily="34" charset="-128"/>
                <a:cs typeface="Arial" pitchFamily="34" charset="0"/>
              </a:rPr>
              <a:t>Spiele konfigurieren</a:t>
            </a:r>
          </a:p>
        </p:txBody>
      </p:sp>
      <p:pic>
        <p:nvPicPr>
          <p:cNvPr id="34" name="Grafik 33" descr="Druckerabdeckung offen mit einfarbiger Füllung">
            <a:extLst>
              <a:ext uri="{FF2B5EF4-FFF2-40B4-BE49-F238E27FC236}">
                <a16:creationId xmlns:a16="http://schemas.microsoft.com/office/drawing/2014/main" id="{8A1F3958-D7A0-680B-192A-B8400E32D52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284835" y="1474401"/>
            <a:ext cx="914400" cy="914400"/>
          </a:xfrm>
          <a:prstGeom prst="rect">
            <a:avLst/>
          </a:prstGeom>
        </p:spPr>
      </p:pic>
      <p:pic>
        <p:nvPicPr>
          <p:cNvPr id="35" name="Grafik 34" descr="Gamecontroller mit einfarbiger Füllung">
            <a:extLst>
              <a:ext uri="{FF2B5EF4-FFF2-40B4-BE49-F238E27FC236}">
                <a16:creationId xmlns:a16="http://schemas.microsoft.com/office/drawing/2014/main" id="{23DECB63-B0D5-A1B7-7BC1-E394E830BA1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764386" y="3630035"/>
            <a:ext cx="914400" cy="914400"/>
          </a:xfrm>
          <a:prstGeom prst="rect">
            <a:avLst/>
          </a:prstGeom>
        </p:spPr>
      </p:pic>
      <p:sp>
        <p:nvSpPr>
          <p:cNvPr id="36" name="Textfeld 35">
            <a:extLst>
              <a:ext uri="{FF2B5EF4-FFF2-40B4-BE49-F238E27FC236}">
                <a16:creationId xmlns:a16="http://schemas.microsoft.com/office/drawing/2014/main" id="{C3BAB872-3339-5C67-EC95-894E3411EEBC}"/>
              </a:ext>
            </a:extLst>
          </p:cNvPr>
          <p:cNvSpPr txBox="1"/>
          <p:nvPr/>
        </p:nvSpPr>
        <p:spPr>
          <a:xfrm>
            <a:off x="7250472" y="4391393"/>
            <a:ext cx="1942228" cy="1754326"/>
          </a:xfrm>
          <a:prstGeom prst="rect">
            <a:avLst/>
          </a:prstGeom>
          <a:noFill/>
        </p:spPr>
        <p:txBody>
          <a:bodyPr wrap="square" rtlCol="0">
            <a:spAutoFit/>
          </a:bodyPr>
          <a:lstStyle/>
          <a:p>
            <a:pPr marL="285750" indent="-285750">
              <a:buClr>
                <a:srgbClr val="80BA24"/>
              </a:buClr>
              <a:buFont typeface="Wingdings" panose="05000000000000000000" pitchFamily="2" charset="2"/>
              <a:buChar char="§"/>
            </a:pPr>
            <a:r>
              <a:rPr lang="de-DE">
                <a:solidFill>
                  <a:srgbClr val="4A5C66"/>
                </a:solidFill>
                <a:latin typeface="Arial" pitchFamily="34" charset="0"/>
                <a:ea typeface="MS PGothic" pitchFamily="34" charset="-128"/>
                <a:cs typeface="Arial" pitchFamily="34" charset="0"/>
              </a:rPr>
              <a:t>(neu-)starten</a:t>
            </a:r>
          </a:p>
          <a:p>
            <a:pPr marL="285750" indent="-285750">
              <a:buClr>
                <a:srgbClr val="80BA24"/>
              </a:buClr>
              <a:buFont typeface="Wingdings" panose="05000000000000000000" pitchFamily="2" charset="2"/>
              <a:buChar char="§"/>
            </a:pPr>
            <a:r>
              <a:rPr lang="de-DE">
                <a:solidFill>
                  <a:srgbClr val="4A5C66"/>
                </a:solidFill>
                <a:latin typeface="Arial" pitchFamily="34" charset="0"/>
                <a:ea typeface="MS PGothic" pitchFamily="34" charset="-128"/>
                <a:cs typeface="Arial" pitchFamily="34" charset="0"/>
              </a:rPr>
              <a:t>abbrechen</a:t>
            </a:r>
          </a:p>
          <a:p>
            <a:pPr marL="285750" indent="-285750">
              <a:buClr>
                <a:srgbClr val="80BA24"/>
              </a:buClr>
              <a:buFont typeface="Wingdings" panose="05000000000000000000" pitchFamily="2" charset="2"/>
              <a:buChar char="§"/>
            </a:pPr>
            <a:r>
              <a:rPr lang="de-DE">
                <a:solidFill>
                  <a:srgbClr val="4A5C66"/>
                </a:solidFill>
                <a:latin typeface="Arial" pitchFamily="34" charset="0"/>
                <a:ea typeface="MS PGothic" pitchFamily="34" charset="-128"/>
                <a:cs typeface="Arial" pitchFamily="34" charset="0"/>
              </a:rPr>
              <a:t>aufgeben</a:t>
            </a:r>
          </a:p>
          <a:p>
            <a:pPr marL="285750" indent="-285750">
              <a:buClr>
                <a:srgbClr val="80BA24"/>
              </a:buClr>
              <a:buFont typeface="Wingdings" panose="05000000000000000000" pitchFamily="2" charset="2"/>
              <a:buChar char="§"/>
            </a:pPr>
            <a:r>
              <a:rPr lang="de-DE">
                <a:solidFill>
                  <a:srgbClr val="4A5C66"/>
                </a:solidFill>
                <a:latin typeface="Arial" pitchFamily="34" charset="0"/>
                <a:ea typeface="MS PGothic" pitchFamily="34" charset="-128"/>
                <a:cs typeface="Arial" pitchFamily="34" charset="0"/>
              </a:rPr>
              <a:t>Fehler-Evaluation</a:t>
            </a:r>
          </a:p>
          <a:p>
            <a:pPr marL="285750" indent="-285750">
              <a:buClr>
                <a:srgbClr val="80BA24"/>
              </a:buClr>
              <a:buFont typeface="Wingdings" panose="05000000000000000000" pitchFamily="2" charset="2"/>
              <a:buChar char="§"/>
            </a:pPr>
            <a:r>
              <a:rPr lang="de-DE">
                <a:solidFill>
                  <a:srgbClr val="4A5C66"/>
                </a:solidFill>
                <a:latin typeface="Arial" pitchFamily="34" charset="0"/>
                <a:ea typeface="MS PGothic" pitchFamily="34" charset="-128"/>
                <a:cs typeface="Arial" pitchFamily="34" charset="0"/>
              </a:rPr>
              <a:t>Zeitleiste</a:t>
            </a:r>
          </a:p>
        </p:txBody>
      </p:sp>
      <p:sp>
        <p:nvSpPr>
          <p:cNvPr id="37" name="Textfeld 36">
            <a:extLst>
              <a:ext uri="{FF2B5EF4-FFF2-40B4-BE49-F238E27FC236}">
                <a16:creationId xmlns:a16="http://schemas.microsoft.com/office/drawing/2014/main" id="{8950B126-E1E2-6884-28B9-0A8DEDAE6984}"/>
              </a:ext>
            </a:extLst>
          </p:cNvPr>
          <p:cNvSpPr txBox="1"/>
          <p:nvPr/>
        </p:nvSpPr>
        <p:spPr>
          <a:xfrm>
            <a:off x="6256514" y="2386602"/>
            <a:ext cx="1730634" cy="369332"/>
          </a:xfrm>
          <a:prstGeom prst="rect">
            <a:avLst/>
          </a:prstGeom>
          <a:noFill/>
        </p:spPr>
        <p:txBody>
          <a:bodyPr wrap="square" rtlCol="0">
            <a:spAutoFit/>
          </a:bodyPr>
          <a:lstStyle/>
          <a:p>
            <a:pPr algn="ctr"/>
            <a:r>
              <a:rPr lang="de-DE">
                <a:solidFill>
                  <a:srgbClr val="4A5C66"/>
                </a:solidFill>
                <a:latin typeface="Arial" pitchFamily="34" charset="0"/>
                <a:ea typeface="MS PGothic" pitchFamily="34" charset="-128"/>
                <a:cs typeface="Arial" pitchFamily="34" charset="0"/>
              </a:rPr>
              <a:t>Mehrsprachen</a:t>
            </a:r>
          </a:p>
        </p:txBody>
      </p:sp>
      <p:pic>
        <p:nvPicPr>
          <p:cNvPr id="38" name="Grafik 37" descr="Smartphone mit einfarbiger Füllung">
            <a:extLst>
              <a:ext uri="{FF2B5EF4-FFF2-40B4-BE49-F238E27FC236}">
                <a16:creationId xmlns:a16="http://schemas.microsoft.com/office/drawing/2014/main" id="{BC2A41D6-2A22-ADD3-CB13-6A88C87FF6C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rot="588579">
            <a:off x="9334366" y="1537446"/>
            <a:ext cx="809544" cy="809544"/>
          </a:xfrm>
          <a:prstGeom prst="rect">
            <a:avLst/>
          </a:prstGeom>
        </p:spPr>
      </p:pic>
      <p:pic>
        <p:nvPicPr>
          <p:cNvPr id="39" name="Grafik 38" descr="Rede mit einfarbiger Füllung">
            <a:extLst>
              <a:ext uri="{FF2B5EF4-FFF2-40B4-BE49-F238E27FC236}">
                <a16:creationId xmlns:a16="http://schemas.microsoft.com/office/drawing/2014/main" id="{C628138D-2CC0-2375-4B7E-EABEEB89C63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80054" y="1585768"/>
            <a:ext cx="914400" cy="914400"/>
          </a:xfrm>
          <a:prstGeom prst="rect">
            <a:avLst/>
          </a:prstGeom>
        </p:spPr>
      </p:pic>
      <p:pic>
        <p:nvPicPr>
          <p:cNvPr id="44" name="Grafik 43" descr="3D-Brille mit einfarbiger Füllung">
            <a:extLst>
              <a:ext uri="{FF2B5EF4-FFF2-40B4-BE49-F238E27FC236}">
                <a16:creationId xmlns:a16="http://schemas.microsoft.com/office/drawing/2014/main" id="{6D7FC920-3AA6-6FA6-1D9E-58C10C24B69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834674" y="3674899"/>
            <a:ext cx="819150" cy="819150"/>
          </a:xfrm>
          <a:prstGeom prst="rect">
            <a:avLst/>
          </a:prstGeom>
        </p:spPr>
      </p:pic>
      <p:sp>
        <p:nvSpPr>
          <p:cNvPr id="45" name="Textfeld 44">
            <a:extLst>
              <a:ext uri="{FF2B5EF4-FFF2-40B4-BE49-F238E27FC236}">
                <a16:creationId xmlns:a16="http://schemas.microsoft.com/office/drawing/2014/main" id="{75D11472-A7EC-603F-9EA0-95E903F5C07C}"/>
              </a:ext>
            </a:extLst>
          </p:cNvPr>
          <p:cNvSpPr txBox="1"/>
          <p:nvPr/>
        </p:nvSpPr>
        <p:spPr>
          <a:xfrm>
            <a:off x="7570956" y="4384962"/>
            <a:ext cx="1301260" cy="369332"/>
          </a:xfrm>
          <a:prstGeom prst="rect">
            <a:avLst/>
          </a:prstGeom>
          <a:noFill/>
        </p:spPr>
        <p:txBody>
          <a:bodyPr wrap="square" rtlCol="0">
            <a:spAutoFit/>
          </a:bodyPr>
          <a:lstStyle/>
          <a:p>
            <a:r>
              <a:rPr lang="de-DE">
                <a:solidFill>
                  <a:srgbClr val="4A5C66"/>
                </a:solidFill>
                <a:latin typeface="Arial" pitchFamily="34" charset="0"/>
                <a:ea typeface="MS PGothic" pitchFamily="34" charset="-128"/>
                <a:cs typeface="Arial" pitchFamily="34" charset="0"/>
              </a:rPr>
              <a:t>Zuschauer</a:t>
            </a:r>
          </a:p>
        </p:txBody>
      </p:sp>
      <p:sp>
        <p:nvSpPr>
          <p:cNvPr id="48" name="Textfeld 47">
            <a:extLst>
              <a:ext uri="{FF2B5EF4-FFF2-40B4-BE49-F238E27FC236}">
                <a16:creationId xmlns:a16="http://schemas.microsoft.com/office/drawing/2014/main" id="{2CFF5AC3-4631-C00B-1312-1CF5FF5F7354}"/>
              </a:ext>
            </a:extLst>
          </p:cNvPr>
          <p:cNvSpPr txBox="1"/>
          <p:nvPr/>
        </p:nvSpPr>
        <p:spPr>
          <a:xfrm>
            <a:off x="9138023" y="2403802"/>
            <a:ext cx="1301260" cy="646331"/>
          </a:xfrm>
          <a:prstGeom prst="rect">
            <a:avLst/>
          </a:prstGeom>
          <a:noFill/>
        </p:spPr>
        <p:txBody>
          <a:bodyPr wrap="square" rtlCol="0">
            <a:spAutoFit/>
          </a:bodyPr>
          <a:lstStyle/>
          <a:p>
            <a:pPr algn="ctr"/>
            <a:r>
              <a:rPr lang="de-DE">
                <a:solidFill>
                  <a:srgbClr val="4A5C66"/>
                </a:solidFill>
                <a:latin typeface="Arial" pitchFamily="34" charset="0"/>
                <a:ea typeface="MS PGothic" pitchFamily="34" charset="-128"/>
                <a:cs typeface="Arial" pitchFamily="34" charset="0"/>
              </a:rPr>
              <a:t>Mobilgerät</a:t>
            </a:r>
          </a:p>
          <a:p>
            <a:pPr algn="ctr"/>
            <a:r>
              <a:rPr lang="de-DE">
                <a:solidFill>
                  <a:srgbClr val="4A5C66"/>
                </a:solidFill>
                <a:latin typeface="Arial" pitchFamily="34" charset="0"/>
                <a:ea typeface="MS PGothic" pitchFamily="34" charset="-128"/>
                <a:cs typeface="Arial" pitchFamily="34" charset="0"/>
              </a:rPr>
              <a:t>Nutzung</a:t>
            </a:r>
          </a:p>
        </p:txBody>
      </p:sp>
    </p:spTree>
    <p:extLst>
      <p:ext uri="{BB962C8B-B14F-4D97-AF65-F5344CB8AC3E}">
        <p14:creationId xmlns:p14="http://schemas.microsoft.com/office/powerpoint/2010/main" val="1664798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13"/>
                                        </p:tgtEl>
                                      </p:cBhvr>
                                    </p:animEffect>
                                    <p:set>
                                      <p:cBhvr>
                                        <p:cTn id="27" dur="1" fill="hold">
                                          <p:stCondLst>
                                            <p:cond delay="499"/>
                                          </p:stCondLst>
                                        </p:cTn>
                                        <p:tgtEl>
                                          <p:spTgt spid="13"/>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20"/>
                                        </p:tgtEl>
                                      </p:cBhvr>
                                    </p:animEffect>
                                    <p:set>
                                      <p:cBhvr>
                                        <p:cTn id="30" dur="1" fill="hold">
                                          <p:stCondLst>
                                            <p:cond delay="499"/>
                                          </p:stCondLst>
                                        </p:cTn>
                                        <p:tgtEl>
                                          <p:spTgt spid="20"/>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3"/>
                                        </p:tgtEl>
                                      </p:cBhvr>
                                    </p:animEffect>
                                    <p:set>
                                      <p:cBhvr>
                                        <p:cTn id="33" dur="1" fill="hold">
                                          <p:stCondLst>
                                            <p:cond delay="499"/>
                                          </p:stCondLst>
                                        </p:cTn>
                                        <p:tgtEl>
                                          <p:spTgt spid="23"/>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29"/>
                                        </p:tgtEl>
                                      </p:cBhvr>
                                    </p:animEffect>
                                    <p:set>
                                      <p:cBhvr>
                                        <p:cTn id="36" dur="1" fill="hold">
                                          <p:stCondLst>
                                            <p:cond delay="499"/>
                                          </p:stCondLst>
                                        </p:cTn>
                                        <p:tgtEl>
                                          <p:spTgt spid="29"/>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30"/>
                                        </p:tgtEl>
                                      </p:cBhvr>
                                    </p:animEffect>
                                    <p:set>
                                      <p:cBhvr>
                                        <p:cTn id="39" dur="1" fill="hold">
                                          <p:stCondLst>
                                            <p:cond delay="499"/>
                                          </p:stCondLst>
                                        </p:cTn>
                                        <p:tgtEl>
                                          <p:spTgt spid="30"/>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
                                            <p:txEl>
                                              <p:pRg st="3" end="3"/>
                                            </p:txEl>
                                          </p:spTgt>
                                        </p:tgtEl>
                                        <p:attrNameLst>
                                          <p:attrName>style.visibility</p:attrName>
                                        </p:attrNameLst>
                                      </p:cBhvr>
                                      <p:to>
                                        <p:strVal val="visible"/>
                                      </p:to>
                                    </p:set>
                                    <p:animEffect transition="in" filter="fade">
                                      <p:cBhvr>
                                        <p:cTn id="44" dur="500"/>
                                        <p:tgtEl>
                                          <p:spTgt spid="2">
                                            <p:txEl>
                                              <p:pRg st="3" end="3"/>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par>
                                <p:cTn id="54" presetID="10" presetClass="entr" presetSubtype="0" fill="hold" nodeType="with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par>
                                <p:cTn id="57" presetID="10" presetClass="entr" presetSubtype="0" fill="hold"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500"/>
                                        <p:tgtEl>
                                          <p:spTgt spid="3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500"/>
                                        <p:tgtEl>
                                          <p:spTgt spid="3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nodeType="clickEffect">
                                  <p:stCondLst>
                                    <p:cond delay="0"/>
                                  </p:stCondLst>
                                  <p:childTnLst>
                                    <p:animEffect transition="out" filter="fade">
                                      <p:cBhvr>
                                        <p:cTn id="66" dur="500"/>
                                        <p:tgtEl>
                                          <p:spTgt spid="31"/>
                                        </p:tgtEl>
                                      </p:cBhvr>
                                    </p:animEffect>
                                    <p:set>
                                      <p:cBhvr>
                                        <p:cTn id="67" dur="1" fill="hold">
                                          <p:stCondLst>
                                            <p:cond delay="499"/>
                                          </p:stCondLst>
                                        </p:cTn>
                                        <p:tgtEl>
                                          <p:spTgt spid="31"/>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32"/>
                                        </p:tgtEl>
                                      </p:cBhvr>
                                    </p:animEffect>
                                    <p:set>
                                      <p:cBhvr>
                                        <p:cTn id="70" dur="1" fill="hold">
                                          <p:stCondLst>
                                            <p:cond delay="499"/>
                                          </p:stCondLst>
                                        </p:cTn>
                                        <p:tgtEl>
                                          <p:spTgt spid="32"/>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33"/>
                                        </p:tgtEl>
                                      </p:cBhvr>
                                    </p:animEffect>
                                    <p:set>
                                      <p:cBhvr>
                                        <p:cTn id="73" dur="1" fill="hold">
                                          <p:stCondLst>
                                            <p:cond delay="499"/>
                                          </p:stCondLst>
                                        </p:cTn>
                                        <p:tgtEl>
                                          <p:spTgt spid="33"/>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34"/>
                                        </p:tgtEl>
                                      </p:cBhvr>
                                    </p:animEffect>
                                    <p:set>
                                      <p:cBhvr>
                                        <p:cTn id="76" dur="1" fill="hold">
                                          <p:stCondLst>
                                            <p:cond delay="499"/>
                                          </p:stCondLst>
                                        </p:cTn>
                                        <p:tgtEl>
                                          <p:spTgt spid="34"/>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35"/>
                                        </p:tgtEl>
                                      </p:cBhvr>
                                    </p:animEffect>
                                    <p:set>
                                      <p:cBhvr>
                                        <p:cTn id="79" dur="1" fill="hold">
                                          <p:stCondLst>
                                            <p:cond delay="499"/>
                                          </p:stCondLst>
                                        </p:cTn>
                                        <p:tgtEl>
                                          <p:spTgt spid="35"/>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36"/>
                                        </p:tgtEl>
                                      </p:cBhvr>
                                    </p:animEffect>
                                    <p:set>
                                      <p:cBhvr>
                                        <p:cTn id="82" dur="1" fill="hold">
                                          <p:stCondLst>
                                            <p:cond delay="499"/>
                                          </p:stCondLst>
                                        </p:cTn>
                                        <p:tgtEl>
                                          <p:spTgt spid="36"/>
                                        </p:tgtEl>
                                        <p:attrNameLst>
                                          <p:attrName>style.visibility</p:attrName>
                                        </p:attrNameLst>
                                      </p:cBhvr>
                                      <p:to>
                                        <p:strVal val="hidden"/>
                                      </p:to>
                                    </p:set>
                                  </p:childTnLst>
                                </p:cTn>
                              </p:par>
                              <p:par>
                                <p:cTn id="83" presetID="10" presetClass="entr" presetSubtype="0" fill="hold" grpId="0" nodeType="with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fade">
                                      <p:cBhvr>
                                        <p:cTn id="85" dur="500"/>
                                        <p:tgtEl>
                                          <p:spTgt spid="37"/>
                                        </p:tgtEl>
                                      </p:cBhvr>
                                    </p:animEffect>
                                  </p:childTnLst>
                                </p:cTn>
                              </p:par>
                              <p:par>
                                <p:cTn id="86" presetID="10" presetClass="entr" presetSubtype="0" fill="hold" nodeType="withEffect">
                                  <p:stCondLst>
                                    <p:cond delay="0"/>
                                  </p:stCondLst>
                                  <p:childTnLst>
                                    <p:set>
                                      <p:cBhvr>
                                        <p:cTn id="87" dur="1" fill="hold">
                                          <p:stCondLst>
                                            <p:cond delay="0"/>
                                          </p:stCondLst>
                                        </p:cTn>
                                        <p:tgtEl>
                                          <p:spTgt spid="39"/>
                                        </p:tgtEl>
                                        <p:attrNameLst>
                                          <p:attrName>style.visibility</p:attrName>
                                        </p:attrNameLst>
                                      </p:cBhvr>
                                      <p:to>
                                        <p:strVal val="visible"/>
                                      </p:to>
                                    </p:set>
                                    <p:animEffect transition="in" filter="fade">
                                      <p:cBhvr>
                                        <p:cTn id="88" dur="500"/>
                                        <p:tgtEl>
                                          <p:spTgt spid="39"/>
                                        </p:tgtEl>
                                      </p:cBhvr>
                                    </p:animEffect>
                                  </p:childTnLst>
                                </p:cTn>
                              </p:par>
                              <p:par>
                                <p:cTn id="89" presetID="10" presetClass="entr" presetSubtype="0" fill="hold" nodeType="with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fade">
                                      <p:cBhvr>
                                        <p:cTn id="91" dur="500"/>
                                        <p:tgtEl>
                                          <p:spTgt spid="3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5"/>
                                        </p:tgtEl>
                                        <p:attrNameLst>
                                          <p:attrName>style.visibility</p:attrName>
                                        </p:attrNameLst>
                                      </p:cBhvr>
                                      <p:to>
                                        <p:strVal val="visible"/>
                                      </p:to>
                                    </p:set>
                                    <p:animEffect transition="in" filter="fade">
                                      <p:cBhvr>
                                        <p:cTn id="94" dur="500"/>
                                        <p:tgtEl>
                                          <p:spTgt spid="45"/>
                                        </p:tgtEl>
                                      </p:cBhvr>
                                    </p:animEffect>
                                  </p:childTnLst>
                                </p:cTn>
                              </p:par>
                              <p:par>
                                <p:cTn id="95" presetID="10" presetClass="entr" presetSubtype="0" fill="hold" nodeType="withEffect">
                                  <p:stCondLst>
                                    <p:cond delay="0"/>
                                  </p:stCondLst>
                                  <p:childTnLst>
                                    <p:set>
                                      <p:cBhvr>
                                        <p:cTn id="96" dur="1" fill="hold">
                                          <p:stCondLst>
                                            <p:cond delay="0"/>
                                          </p:stCondLst>
                                        </p:cTn>
                                        <p:tgtEl>
                                          <p:spTgt spid="44"/>
                                        </p:tgtEl>
                                        <p:attrNameLst>
                                          <p:attrName>style.visibility</p:attrName>
                                        </p:attrNameLst>
                                      </p:cBhvr>
                                      <p:to>
                                        <p:strVal val="visible"/>
                                      </p:to>
                                    </p:set>
                                    <p:animEffect transition="in" filter="fade">
                                      <p:cBhvr>
                                        <p:cTn id="97" dur="500"/>
                                        <p:tgtEl>
                                          <p:spTgt spid="4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8"/>
                                        </p:tgtEl>
                                        <p:attrNameLst>
                                          <p:attrName>style.visibility</p:attrName>
                                        </p:attrNameLst>
                                      </p:cBhvr>
                                      <p:to>
                                        <p:strVal val="visible"/>
                                      </p:to>
                                    </p:set>
                                    <p:animEffect transition="in" filter="fade">
                                      <p:cBhvr>
                                        <p:cTn id="100" dur="500"/>
                                        <p:tgtEl>
                                          <p:spTgt spid="48"/>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xit" presetSubtype="0" fill="hold" grpId="1" nodeType="clickEffect">
                                  <p:stCondLst>
                                    <p:cond delay="0"/>
                                  </p:stCondLst>
                                  <p:childTnLst>
                                    <p:animEffect transition="out" filter="fade">
                                      <p:cBhvr>
                                        <p:cTn id="104" dur="500"/>
                                        <p:tgtEl>
                                          <p:spTgt spid="37"/>
                                        </p:tgtEl>
                                      </p:cBhvr>
                                    </p:animEffect>
                                    <p:set>
                                      <p:cBhvr>
                                        <p:cTn id="105" dur="1" fill="hold">
                                          <p:stCondLst>
                                            <p:cond delay="499"/>
                                          </p:stCondLst>
                                        </p:cTn>
                                        <p:tgtEl>
                                          <p:spTgt spid="37"/>
                                        </p:tgtEl>
                                        <p:attrNameLst>
                                          <p:attrName>style.visibility</p:attrName>
                                        </p:attrNameLst>
                                      </p:cBhvr>
                                      <p:to>
                                        <p:strVal val="hidden"/>
                                      </p:to>
                                    </p:set>
                                  </p:childTnLst>
                                </p:cTn>
                              </p:par>
                              <p:par>
                                <p:cTn id="106" presetID="10" presetClass="exit" presetSubtype="0" fill="hold" nodeType="withEffect">
                                  <p:stCondLst>
                                    <p:cond delay="0"/>
                                  </p:stCondLst>
                                  <p:childTnLst>
                                    <p:animEffect transition="out" filter="fade">
                                      <p:cBhvr>
                                        <p:cTn id="107" dur="500"/>
                                        <p:tgtEl>
                                          <p:spTgt spid="39"/>
                                        </p:tgtEl>
                                      </p:cBhvr>
                                    </p:animEffect>
                                    <p:set>
                                      <p:cBhvr>
                                        <p:cTn id="108" dur="1" fill="hold">
                                          <p:stCondLst>
                                            <p:cond delay="499"/>
                                          </p:stCondLst>
                                        </p:cTn>
                                        <p:tgtEl>
                                          <p:spTgt spid="39"/>
                                        </p:tgtEl>
                                        <p:attrNameLst>
                                          <p:attrName>style.visibility</p:attrName>
                                        </p:attrNameLst>
                                      </p:cBhvr>
                                      <p:to>
                                        <p:strVal val="hidden"/>
                                      </p:to>
                                    </p:set>
                                  </p:childTnLst>
                                </p:cTn>
                              </p:par>
                              <p:par>
                                <p:cTn id="109" presetID="10" presetClass="exit" presetSubtype="0" fill="hold" nodeType="withEffect">
                                  <p:stCondLst>
                                    <p:cond delay="0"/>
                                  </p:stCondLst>
                                  <p:childTnLst>
                                    <p:animEffect transition="out" filter="fade">
                                      <p:cBhvr>
                                        <p:cTn id="110" dur="500"/>
                                        <p:tgtEl>
                                          <p:spTgt spid="38"/>
                                        </p:tgtEl>
                                      </p:cBhvr>
                                    </p:animEffect>
                                    <p:set>
                                      <p:cBhvr>
                                        <p:cTn id="111" dur="1" fill="hold">
                                          <p:stCondLst>
                                            <p:cond delay="499"/>
                                          </p:stCondLst>
                                        </p:cTn>
                                        <p:tgtEl>
                                          <p:spTgt spid="38"/>
                                        </p:tgtEl>
                                        <p:attrNameLst>
                                          <p:attrName>style.visibility</p:attrName>
                                        </p:attrNameLst>
                                      </p:cBhvr>
                                      <p:to>
                                        <p:strVal val="hidden"/>
                                      </p:to>
                                    </p:set>
                                  </p:childTnLst>
                                </p:cTn>
                              </p:par>
                              <p:par>
                                <p:cTn id="112" presetID="10" presetClass="exit" presetSubtype="0" fill="hold" grpId="1" nodeType="withEffect">
                                  <p:stCondLst>
                                    <p:cond delay="0"/>
                                  </p:stCondLst>
                                  <p:childTnLst>
                                    <p:animEffect transition="out" filter="fade">
                                      <p:cBhvr>
                                        <p:cTn id="113" dur="500"/>
                                        <p:tgtEl>
                                          <p:spTgt spid="45"/>
                                        </p:tgtEl>
                                      </p:cBhvr>
                                    </p:animEffect>
                                    <p:set>
                                      <p:cBhvr>
                                        <p:cTn id="114" dur="1" fill="hold">
                                          <p:stCondLst>
                                            <p:cond delay="499"/>
                                          </p:stCondLst>
                                        </p:cTn>
                                        <p:tgtEl>
                                          <p:spTgt spid="45"/>
                                        </p:tgtEl>
                                        <p:attrNameLst>
                                          <p:attrName>style.visibility</p:attrName>
                                        </p:attrNameLst>
                                      </p:cBhvr>
                                      <p:to>
                                        <p:strVal val="hidden"/>
                                      </p:to>
                                    </p:set>
                                  </p:childTnLst>
                                </p:cTn>
                              </p:par>
                              <p:par>
                                <p:cTn id="115" presetID="10" presetClass="exit" presetSubtype="0" fill="hold" nodeType="withEffect">
                                  <p:stCondLst>
                                    <p:cond delay="0"/>
                                  </p:stCondLst>
                                  <p:childTnLst>
                                    <p:animEffect transition="out" filter="fade">
                                      <p:cBhvr>
                                        <p:cTn id="116" dur="500"/>
                                        <p:tgtEl>
                                          <p:spTgt spid="44"/>
                                        </p:tgtEl>
                                      </p:cBhvr>
                                    </p:animEffect>
                                    <p:set>
                                      <p:cBhvr>
                                        <p:cTn id="117" dur="1" fill="hold">
                                          <p:stCondLst>
                                            <p:cond delay="499"/>
                                          </p:stCondLst>
                                        </p:cTn>
                                        <p:tgtEl>
                                          <p:spTgt spid="44"/>
                                        </p:tgtEl>
                                        <p:attrNameLst>
                                          <p:attrName>style.visibility</p:attrName>
                                        </p:attrNameLst>
                                      </p:cBhvr>
                                      <p:to>
                                        <p:strVal val="hidden"/>
                                      </p:to>
                                    </p:set>
                                  </p:childTnLst>
                                </p:cTn>
                              </p:par>
                              <p:par>
                                <p:cTn id="118" presetID="10" presetClass="exit" presetSubtype="0" fill="hold" grpId="1" nodeType="withEffect">
                                  <p:stCondLst>
                                    <p:cond delay="0"/>
                                  </p:stCondLst>
                                  <p:childTnLst>
                                    <p:animEffect transition="out" filter="fade">
                                      <p:cBhvr>
                                        <p:cTn id="119" dur="500"/>
                                        <p:tgtEl>
                                          <p:spTgt spid="48"/>
                                        </p:tgtEl>
                                      </p:cBhvr>
                                    </p:animEffect>
                                    <p:set>
                                      <p:cBhvr>
                                        <p:cTn id="120" dur="1" fill="hold">
                                          <p:stCondLst>
                                            <p:cond delay="499"/>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30" grpId="0" animBg="1"/>
      <p:bldP spid="30" grpId="1" animBg="1"/>
      <p:bldP spid="32" grpId="0"/>
      <p:bldP spid="32" grpId="1"/>
      <p:bldP spid="33" grpId="0"/>
      <p:bldP spid="33" grpId="1"/>
      <p:bldP spid="36" grpId="0"/>
      <p:bldP spid="36" grpId="1"/>
      <p:bldP spid="37" grpId="0"/>
      <p:bldP spid="37" grpId="1"/>
      <p:bldP spid="45" grpId="0"/>
      <p:bldP spid="45" grpId="1"/>
      <p:bldP spid="48" grpId="0"/>
      <p:bldP spid="48" grpId="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sz="2400">
                <a:latin typeface="Arial"/>
                <a:ea typeface="MS PGothic"/>
                <a:cs typeface="Arial"/>
              </a:rPr>
              <a:t>Spieleseite</a:t>
            </a:r>
            <a:endParaRPr lang="de-DE">
              <a:latin typeface="Arial"/>
              <a:ea typeface="MS PGothic"/>
              <a:cs typeface="Arial"/>
            </a:endParaRPr>
          </a:p>
        </p:txBody>
      </p:sp>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2"/>
          </p:nvPr>
        </p:nvSpPr>
        <p:spPr/>
        <p:txBody>
          <a:bodyPr/>
          <a:lstStyle/>
          <a:p>
            <a:pPr>
              <a:defRPr/>
            </a:pPr>
            <a:fld id="{B5BCC05E-6BB9-F44C-AA5C-18037A9C729E}" type="slidenum">
              <a:rPr lang="de-DE" altLang="de-DE" dirty="0" smtClean="0"/>
              <a:pPr>
                <a:defRPr/>
              </a:pPr>
              <a:t>80</a:t>
            </a:fld>
            <a:endParaRPr lang="de-DE" altLang="de-DE"/>
          </a:p>
        </p:txBody>
      </p:sp>
      <p:sp>
        <p:nvSpPr>
          <p:cNvPr id="5" name="Rectangle 21">
            <a:extLst>
              <a:ext uri="{FF2B5EF4-FFF2-40B4-BE49-F238E27FC236}">
                <a16:creationId xmlns:a16="http://schemas.microsoft.com/office/drawing/2014/main" id="{7CCE33B3-6377-679B-4CFF-8EAFB621960E}"/>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Omar </a:t>
            </a:r>
            <a:r>
              <a:rPr lang="de-DE" sz="1400" err="1">
                <a:latin typeface="Arial" panose="020B0604020202020204" pitchFamily="34" charset="0"/>
                <a:cs typeface="Arial" panose="020B0604020202020204" pitchFamily="34" charset="0"/>
              </a:rPr>
              <a:t>Karkotli</a:t>
            </a:r>
            <a:endParaRPr lang="en-DE" sz="1400">
              <a:latin typeface="Arial" panose="020B0604020202020204" pitchFamily="34" charset="0"/>
              <a:cs typeface="Arial" panose="020B0604020202020204" pitchFamily="34" charset="0"/>
            </a:endParaRPr>
          </a:p>
        </p:txBody>
      </p:sp>
      <p:sp>
        <p:nvSpPr>
          <p:cNvPr id="20" name="Inhaltsplatzhalter 1">
            <a:extLst>
              <a:ext uri="{FF2B5EF4-FFF2-40B4-BE49-F238E27FC236}">
                <a16:creationId xmlns:a16="http://schemas.microsoft.com/office/drawing/2014/main" id="{DF312FB5-2C32-049C-8714-7AA05E4D7881}"/>
              </a:ext>
            </a:extLst>
          </p:cNvPr>
          <p:cNvSpPr txBox="1">
            <a:spLocks/>
          </p:cNvSpPr>
          <p:nvPr/>
        </p:nvSpPr>
        <p:spPr bwMode="auto">
          <a:xfrm>
            <a:off x="432000" y="1655375"/>
            <a:ext cx="3787575" cy="4556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marL="285750" indent="-285750" algn="l" rtl="0" eaLnBrk="1" fontAlgn="base" hangingPunct="1">
              <a:spcBef>
                <a:spcPct val="20000"/>
              </a:spcBef>
              <a:spcAft>
                <a:spcPct val="0"/>
              </a:spcAft>
              <a:buClr>
                <a:srgbClr val="80BA24"/>
              </a:buClr>
              <a:buSzPct val="106000"/>
              <a:buFont typeface="Wingdings" pitchFamily="2" charset="2"/>
              <a:buChar char="§"/>
              <a:defRPr kern="1200">
                <a:solidFill>
                  <a:srgbClr val="4A5C66"/>
                </a:solidFill>
                <a:latin typeface="Arial" pitchFamily="34" charset="0"/>
                <a:ea typeface="MS PGothic" pitchFamily="34" charset="-128"/>
                <a:cs typeface="Arial" pitchFamily="34" charset="0"/>
              </a:defRPr>
            </a:lvl1pPr>
            <a:lvl2pPr marL="552450" indent="-285750" algn="l" rtl="0" eaLnBrk="1" fontAlgn="base" hangingPunct="1">
              <a:spcBef>
                <a:spcPct val="20000"/>
              </a:spcBef>
              <a:spcAft>
                <a:spcPct val="0"/>
              </a:spcAft>
              <a:buClr>
                <a:srgbClr val="80BA24"/>
              </a:buClr>
              <a:buSzPct val="90000"/>
              <a:buFont typeface="Wingdings" pitchFamily="2" charset="2"/>
              <a:buChar char="§"/>
              <a:defRPr kern="1200">
                <a:solidFill>
                  <a:srgbClr val="4A5C66"/>
                </a:solidFill>
                <a:latin typeface="Arial" pitchFamily="34" charset="0"/>
                <a:ea typeface="Arial" charset="0"/>
                <a:cs typeface="Arial" pitchFamily="34" charset="0"/>
              </a:defRPr>
            </a:lvl2pPr>
            <a:lvl3pPr marL="8286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3pPr>
            <a:lvl4pPr marL="10953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4pPr>
            <a:lvl5pPr marL="13620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e-DE" sz="2000">
                <a:latin typeface="Arial"/>
                <a:ea typeface="MS PGothic"/>
                <a:cs typeface="Arial"/>
              </a:rPr>
              <a:t>Aufgeben</a:t>
            </a:r>
            <a:r>
              <a:rPr lang="de-DE">
                <a:latin typeface="Arial"/>
                <a:ea typeface="MS PGothic"/>
                <a:cs typeface="Arial"/>
              </a:rPr>
              <a:t> </a:t>
            </a:r>
            <a:endParaRPr lang="de-DE">
              <a:latin typeface="Arial" charset="0"/>
              <a:ea typeface="MS PGothic"/>
              <a:cs typeface="Arial"/>
            </a:endParaRPr>
          </a:p>
          <a:p>
            <a:r>
              <a:rPr lang="de-DE">
                <a:latin typeface="Arial"/>
                <a:ea typeface="MS PGothic"/>
                <a:cs typeface="Arial"/>
              </a:rPr>
              <a:t>Spiel kann vorzeitig beendet werden</a:t>
            </a:r>
            <a:endParaRPr lang="de-DE">
              <a:latin typeface="Arial" charset="0"/>
              <a:ea typeface="MS PGothic"/>
              <a:cs typeface="Arial"/>
            </a:endParaRPr>
          </a:p>
          <a:p>
            <a:r>
              <a:rPr lang="de-DE">
                <a:latin typeface="Arial"/>
                <a:ea typeface="MS PGothic"/>
                <a:cs typeface="Arial"/>
              </a:rPr>
              <a:t>Neustarten des Spiels ohne neu Laden von Lobby möglich</a:t>
            </a:r>
            <a:endParaRPr lang="de-DE">
              <a:latin typeface="Arial" charset="0"/>
              <a:ea typeface="MS PGothic"/>
              <a:cs typeface="Arial"/>
            </a:endParaRPr>
          </a:p>
          <a:p>
            <a:endParaRPr lang="de-DE">
              <a:latin typeface="Arial" charset="0"/>
              <a:ea typeface="MS PGothic"/>
              <a:cs typeface="Arial"/>
            </a:endParaRPr>
          </a:p>
          <a:p>
            <a:pPr lvl="1"/>
            <a:endParaRPr lang="de-DE">
              <a:latin typeface="Arial" charset="0"/>
              <a:ea typeface="MS PGothic"/>
              <a:cs typeface="Arial"/>
            </a:endParaRPr>
          </a:p>
        </p:txBody>
      </p:sp>
      <p:pic>
        <p:nvPicPr>
          <p:cNvPr id="8" name="Grafik 7" descr="Ein Bild, das Text, Screenshot, Display enthält.&#10;&#10;Beschreibung automatisch generiert.">
            <a:extLst>
              <a:ext uri="{FF2B5EF4-FFF2-40B4-BE49-F238E27FC236}">
                <a16:creationId xmlns:a16="http://schemas.microsoft.com/office/drawing/2014/main" id="{80EBC7F1-31CB-0EB6-6844-F2B6285EFFBB}"/>
              </a:ext>
            </a:extLst>
          </p:cNvPr>
          <p:cNvPicPr>
            <a:picLocks noChangeAspect="1"/>
          </p:cNvPicPr>
          <p:nvPr/>
        </p:nvPicPr>
        <p:blipFill rotWithShape="1">
          <a:blip r:embed="rId2"/>
          <a:srcRect t="17690"/>
          <a:stretch/>
        </p:blipFill>
        <p:spPr>
          <a:xfrm>
            <a:off x="5486092" y="1813111"/>
            <a:ext cx="5978904" cy="3426077"/>
          </a:xfrm>
          <a:prstGeom prst="rect">
            <a:avLst/>
          </a:prstGeom>
        </p:spPr>
      </p:pic>
      <p:pic>
        <p:nvPicPr>
          <p:cNvPr id="4" name="Grafik 3" descr="Internet mit einfarbiger Füllung">
            <a:extLst>
              <a:ext uri="{FF2B5EF4-FFF2-40B4-BE49-F238E27FC236}">
                <a16:creationId xmlns:a16="http://schemas.microsoft.com/office/drawing/2014/main" id="{A8ADA0E0-17BD-F467-E1B5-37F8BD3653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34000" y="5533200"/>
            <a:ext cx="856800" cy="856800"/>
          </a:xfrm>
          <a:prstGeom prst="rect">
            <a:avLst/>
          </a:prstGeom>
        </p:spPr>
      </p:pic>
      <p:sp>
        <p:nvSpPr>
          <p:cNvPr id="6" name="Rechteck: abgerundete Ecken 5">
            <a:extLst>
              <a:ext uri="{FF2B5EF4-FFF2-40B4-BE49-F238E27FC236}">
                <a16:creationId xmlns:a16="http://schemas.microsoft.com/office/drawing/2014/main" id="{E7AD6E6B-4E87-9F1E-FEB7-A308C03D3BF3}"/>
              </a:ext>
            </a:extLst>
          </p:cNvPr>
          <p:cNvSpPr/>
          <p:nvPr/>
        </p:nvSpPr>
        <p:spPr>
          <a:xfrm>
            <a:off x="8756651" y="3876675"/>
            <a:ext cx="1025524" cy="390525"/>
          </a:xfrm>
          <a:prstGeom prst="roundRect">
            <a:avLst>
              <a:gd name="adj" fmla="val 15397"/>
            </a:avLst>
          </a:prstGeom>
          <a:solidFill>
            <a:schemeClr val="accent3">
              <a:lumMod val="60000"/>
              <a:lumOff val="40000"/>
              <a:alpha val="4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146701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sz="2400">
                <a:latin typeface="Arial"/>
                <a:ea typeface="MS PGothic"/>
                <a:cs typeface="Arial"/>
              </a:rPr>
              <a:t>Spieleseite</a:t>
            </a:r>
            <a:endParaRPr lang="de-DE">
              <a:latin typeface="Arial"/>
              <a:ea typeface="MS PGothic"/>
              <a:cs typeface="Arial"/>
            </a:endParaRPr>
          </a:p>
        </p:txBody>
      </p:sp>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2"/>
          </p:nvPr>
        </p:nvSpPr>
        <p:spPr/>
        <p:txBody>
          <a:bodyPr/>
          <a:lstStyle/>
          <a:p>
            <a:pPr>
              <a:defRPr/>
            </a:pPr>
            <a:fld id="{B5BCC05E-6BB9-F44C-AA5C-18037A9C729E}" type="slidenum">
              <a:rPr lang="de-DE" altLang="de-DE" dirty="0" smtClean="0"/>
              <a:pPr>
                <a:defRPr/>
              </a:pPr>
              <a:t>81</a:t>
            </a:fld>
            <a:endParaRPr lang="de-DE" altLang="de-DE"/>
          </a:p>
        </p:txBody>
      </p:sp>
      <p:sp>
        <p:nvSpPr>
          <p:cNvPr id="5" name="Rectangle 21">
            <a:extLst>
              <a:ext uri="{FF2B5EF4-FFF2-40B4-BE49-F238E27FC236}">
                <a16:creationId xmlns:a16="http://schemas.microsoft.com/office/drawing/2014/main" id="{7CCE33B3-6377-679B-4CFF-8EAFB621960E}"/>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Omar </a:t>
            </a:r>
            <a:r>
              <a:rPr lang="de-DE" sz="1400" err="1">
                <a:latin typeface="Arial" panose="020B0604020202020204" pitchFamily="34" charset="0"/>
                <a:cs typeface="Arial" panose="020B0604020202020204" pitchFamily="34" charset="0"/>
              </a:rPr>
              <a:t>Karkotli</a:t>
            </a:r>
            <a:endParaRPr lang="en-DE" sz="1400">
              <a:latin typeface="Arial" panose="020B0604020202020204" pitchFamily="34" charset="0"/>
              <a:cs typeface="Arial" panose="020B0604020202020204" pitchFamily="34" charset="0"/>
            </a:endParaRPr>
          </a:p>
        </p:txBody>
      </p:sp>
      <p:sp>
        <p:nvSpPr>
          <p:cNvPr id="20" name="Inhaltsplatzhalter 1">
            <a:extLst>
              <a:ext uri="{FF2B5EF4-FFF2-40B4-BE49-F238E27FC236}">
                <a16:creationId xmlns:a16="http://schemas.microsoft.com/office/drawing/2014/main" id="{DF312FB5-2C32-049C-8714-7AA05E4D7881}"/>
              </a:ext>
            </a:extLst>
          </p:cNvPr>
          <p:cNvSpPr txBox="1">
            <a:spLocks/>
          </p:cNvSpPr>
          <p:nvPr/>
        </p:nvSpPr>
        <p:spPr bwMode="auto">
          <a:xfrm>
            <a:off x="432000" y="1655375"/>
            <a:ext cx="3117755" cy="4556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marL="285750" indent="-285750" algn="l" rtl="0" eaLnBrk="1" fontAlgn="base" hangingPunct="1">
              <a:spcBef>
                <a:spcPct val="20000"/>
              </a:spcBef>
              <a:spcAft>
                <a:spcPct val="0"/>
              </a:spcAft>
              <a:buClr>
                <a:srgbClr val="80BA24"/>
              </a:buClr>
              <a:buSzPct val="106000"/>
              <a:buFont typeface="Wingdings" pitchFamily="2" charset="2"/>
              <a:buChar char="§"/>
              <a:defRPr kern="1200">
                <a:solidFill>
                  <a:srgbClr val="4A5C66"/>
                </a:solidFill>
                <a:latin typeface="Arial" pitchFamily="34" charset="0"/>
                <a:ea typeface="MS PGothic" pitchFamily="34" charset="-128"/>
                <a:cs typeface="Arial" pitchFamily="34" charset="0"/>
              </a:defRPr>
            </a:lvl1pPr>
            <a:lvl2pPr marL="552450" indent="-285750" algn="l" rtl="0" eaLnBrk="1" fontAlgn="base" hangingPunct="1">
              <a:spcBef>
                <a:spcPct val="20000"/>
              </a:spcBef>
              <a:spcAft>
                <a:spcPct val="0"/>
              </a:spcAft>
              <a:buClr>
                <a:srgbClr val="80BA24"/>
              </a:buClr>
              <a:buSzPct val="90000"/>
              <a:buFont typeface="Wingdings" pitchFamily="2" charset="2"/>
              <a:buChar char="§"/>
              <a:defRPr kern="1200">
                <a:solidFill>
                  <a:srgbClr val="4A5C66"/>
                </a:solidFill>
                <a:latin typeface="Arial" pitchFamily="34" charset="0"/>
                <a:ea typeface="Arial" charset="0"/>
                <a:cs typeface="Arial" pitchFamily="34" charset="0"/>
              </a:defRPr>
            </a:lvl2pPr>
            <a:lvl3pPr marL="8286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3pPr>
            <a:lvl4pPr marL="10953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4pPr>
            <a:lvl5pPr marL="13620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sz="2000">
                <a:latin typeface="Arial"/>
                <a:ea typeface="MS PGothic"/>
                <a:cs typeface="Arial"/>
              </a:rPr>
              <a:t>Nach fertigem Spiel</a:t>
            </a:r>
            <a:endParaRPr lang="de-DE" sz="2000">
              <a:latin typeface="Arial" charset="0"/>
              <a:ea typeface="MS PGothic"/>
              <a:cs typeface="Arial"/>
            </a:endParaRPr>
          </a:p>
          <a:p>
            <a:pPr lvl="1"/>
            <a:r>
              <a:rPr lang="de-DE">
                <a:latin typeface="Arial"/>
                <a:ea typeface="MS PGothic"/>
                <a:cs typeface="Arial"/>
              </a:rPr>
              <a:t>Neue Buttons mit neuen Funktionen</a:t>
            </a:r>
            <a:endParaRPr lang="de-DE">
              <a:latin typeface="Arial" charset="0"/>
              <a:ea typeface="MS PGothic"/>
              <a:cs typeface="Arial"/>
            </a:endParaRPr>
          </a:p>
          <a:p>
            <a:pPr lvl="1"/>
            <a:r>
              <a:rPr lang="de-DE">
                <a:latin typeface="Arial"/>
                <a:ea typeface="MS PGothic"/>
                <a:cs typeface="Arial"/>
              </a:rPr>
              <a:t>Aufgeben Button getauscht mit Spiel verlassen</a:t>
            </a:r>
            <a:endParaRPr lang="de-DE">
              <a:latin typeface="Arial" charset="0"/>
              <a:ea typeface="MS PGothic"/>
              <a:cs typeface="Arial"/>
            </a:endParaRPr>
          </a:p>
          <a:p>
            <a:pPr lvl="1"/>
            <a:r>
              <a:rPr lang="de-DE">
                <a:latin typeface="Arial"/>
                <a:ea typeface="MS PGothic"/>
                <a:cs typeface="Arial"/>
              </a:rPr>
              <a:t>Zug zurück Button entfernt</a:t>
            </a:r>
            <a:endParaRPr lang="de-DE">
              <a:latin typeface="Arial" charset="0"/>
              <a:ea typeface="MS PGothic"/>
              <a:cs typeface="Arial"/>
            </a:endParaRPr>
          </a:p>
          <a:p>
            <a:endParaRPr lang="de-DE">
              <a:latin typeface="Arial" charset="0"/>
              <a:ea typeface="MS PGothic"/>
              <a:cs typeface="Arial"/>
            </a:endParaRPr>
          </a:p>
          <a:p>
            <a:pPr lvl="1"/>
            <a:endParaRPr lang="de-DE">
              <a:latin typeface="Arial" charset="0"/>
              <a:ea typeface="MS PGothic"/>
              <a:cs typeface="Arial"/>
            </a:endParaRPr>
          </a:p>
        </p:txBody>
      </p:sp>
      <p:pic>
        <p:nvPicPr>
          <p:cNvPr id="8" name="Grafik 7" descr="Ein Bild, das Text, Screenshot, Display, Software enthält.&#10;&#10;Beschreibung automatisch generiert.">
            <a:extLst>
              <a:ext uri="{FF2B5EF4-FFF2-40B4-BE49-F238E27FC236}">
                <a16:creationId xmlns:a16="http://schemas.microsoft.com/office/drawing/2014/main" id="{80EBC7F1-31CB-0EB6-6844-F2B6285EFFBB}"/>
              </a:ext>
            </a:extLst>
          </p:cNvPr>
          <p:cNvPicPr>
            <a:picLocks noChangeAspect="1"/>
          </p:cNvPicPr>
          <p:nvPr/>
        </p:nvPicPr>
        <p:blipFill>
          <a:blip r:embed="rId2"/>
          <a:srcRect/>
          <a:stretch/>
        </p:blipFill>
        <p:spPr>
          <a:xfrm>
            <a:off x="4452929" y="1040387"/>
            <a:ext cx="7405926" cy="5023031"/>
          </a:xfrm>
          <a:prstGeom prst="rect">
            <a:avLst/>
          </a:prstGeom>
        </p:spPr>
      </p:pic>
      <p:pic>
        <p:nvPicPr>
          <p:cNvPr id="4" name="Grafik 3" descr="Internet mit einfarbiger Füllung">
            <a:extLst>
              <a:ext uri="{FF2B5EF4-FFF2-40B4-BE49-F238E27FC236}">
                <a16:creationId xmlns:a16="http://schemas.microsoft.com/office/drawing/2014/main" id="{A8ADA0E0-17BD-F467-E1B5-37F8BD3653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34000" y="5533200"/>
            <a:ext cx="856800" cy="856800"/>
          </a:xfrm>
          <a:prstGeom prst="rect">
            <a:avLst/>
          </a:prstGeom>
        </p:spPr>
      </p:pic>
      <p:sp>
        <p:nvSpPr>
          <p:cNvPr id="6" name="Rechteck: abgerundete Ecken 5">
            <a:extLst>
              <a:ext uri="{FF2B5EF4-FFF2-40B4-BE49-F238E27FC236}">
                <a16:creationId xmlns:a16="http://schemas.microsoft.com/office/drawing/2014/main" id="{AA1E1C94-C7A4-40F8-17A4-10B5485C6C38}"/>
              </a:ext>
            </a:extLst>
          </p:cNvPr>
          <p:cNvSpPr/>
          <p:nvPr/>
        </p:nvSpPr>
        <p:spPr>
          <a:xfrm>
            <a:off x="5796969" y="5212392"/>
            <a:ext cx="4650730" cy="681414"/>
          </a:xfrm>
          <a:prstGeom prst="roundRect">
            <a:avLst>
              <a:gd name="adj" fmla="val 15397"/>
            </a:avLst>
          </a:prstGeom>
          <a:solidFill>
            <a:schemeClr val="accent3">
              <a:lumMod val="60000"/>
              <a:lumOff val="40000"/>
              <a:alpha val="4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7" name="Rechteck: abgerundete Ecken 6">
            <a:extLst>
              <a:ext uri="{FF2B5EF4-FFF2-40B4-BE49-F238E27FC236}">
                <a16:creationId xmlns:a16="http://schemas.microsoft.com/office/drawing/2014/main" id="{A39AECDF-C523-F7DF-7B0F-CEF962F73FB5}"/>
              </a:ext>
            </a:extLst>
          </p:cNvPr>
          <p:cNvSpPr/>
          <p:nvPr/>
        </p:nvSpPr>
        <p:spPr>
          <a:xfrm>
            <a:off x="6428537" y="1243291"/>
            <a:ext cx="4650730" cy="576262"/>
          </a:xfrm>
          <a:prstGeom prst="roundRect">
            <a:avLst>
              <a:gd name="adj" fmla="val 15397"/>
            </a:avLst>
          </a:prstGeom>
          <a:solidFill>
            <a:schemeClr val="accent3">
              <a:lumMod val="60000"/>
              <a:lumOff val="40000"/>
              <a:alpha val="4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69633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sz="2400">
                <a:latin typeface="Arial"/>
                <a:ea typeface="MS PGothic"/>
                <a:cs typeface="Arial"/>
              </a:rPr>
              <a:t>Fehleranalyse</a:t>
            </a:r>
          </a:p>
        </p:txBody>
      </p:sp>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2"/>
          </p:nvPr>
        </p:nvSpPr>
        <p:spPr/>
        <p:txBody>
          <a:bodyPr/>
          <a:lstStyle/>
          <a:p>
            <a:pPr>
              <a:defRPr/>
            </a:pPr>
            <a:fld id="{B5BCC05E-6BB9-F44C-AA5C-18037A9C729E}" type="slidenum">
              <a:rPr lang="de-DE" altLang="de-DE" dirty="0" smtClean="0"/>
              <a:pPr>
                <a:defRPr/>
              </a:pPr>
              <a:t>82</a:t>
            </a:fld>
            <a:endParaRPr lang="de-DE" altLang="de-DE"/>
          </a:p>
        </p:txBody>
      </p:sp>
      <p:sp>
        <p:nvSpPr>
          <p:cNvPr id="5" name="Rectangle 21">
            <a:extLst>
              <a:ext uri="{FF2B5EF4-FFF2-40B4-BE49-F238E27FC236}">
                <a16:creationId xmlns:a16="http://schemas.microsoft.com/office/drawing/2014/main" id="{7CCE33B3-6377-679B-4CFF-8EAFB621960E}"/>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Omar </a:t>
            </a:r>
            <a:r>
              <a:rPr lang="de-DE" sz="1400" err="1">
                <a:latin typeface="Arial" panose="020B0604020202020204" pitchFamily="34" charset="0"/>
                <a:cs typeface="Arial" panose="020B0604020202020204" pitchFamily="34" charset="0"/>
              </a:rPr>
              <a:t>Karkotli</a:t>
            </a:r>
            <a:endParaRPr lang="en-DE" sz="1400">
              <a:latin typeface="Arial" panose="020B0604020202020204" pitchFamily="34" charset="0"/>
              <a:cs typeface="Arial" panose="020B0604020202020204" pitchFamily="34" charset="0"/>
            </a:endParaRPr>
          </a:p>
        </p:txBody>
      </p:sp>
      <p:sp>
        <p:nvSpPr>
          <p:cNvPr id="20" name="Inhaltsplatzhalter 1">
            <a:extLst>
              <a:ext uri="{FF2B5EF4-FFF2-40B4-BE49-F238E27FC236}">
                <a16:creationId xmlns:a16="http://schemas.microsoft.com/office/drawing/2014/main" id="{DF312FB5-2C32-049C-8714-7AA05E4D7881}"/>
              </a:ext>
            </a:extLst>
          </p:cNvPr>
          <p:cNvSpPr txBox="1">
            <a:spLocks/>
          </p:cNvSpPr>
          <p:nvPr/>
        </p:nvSpPr>
        <p:spPr bwMode="auto">
          <a:xfrm>
            <a:off x="432000" y="1655375"/>
            <a:ext cx="3924959" cy="4556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marL="285750" indent="-285750" algn="l" rtl="0" eaLnBrk="1" fontAlgn="base" hangingPunct="1">
              <a:spcBef>
                <a:spcPct val="20000"/>
              </a:spcBef>
              <a:spcAft>
                <a:spcPct val="0"/>
              </a:spcAft>
              <a:buClr>
                <a:srgbClr val="80BA24"/>
              </a:buClr>
              <a:buSzPct val="106000"/>
              <a:buFont typeface="Wingdings" pitchFamily="2" charset="2"/>
              <a:buChar char="§"/>
              <a:defRPr kern="1200">
                <a:solidFill>
                  <a:srgbClr val="4A5C66"/>
                </a:solidFill>
                <a:latin typeface="Arial" pitchFamily="34" charset="0"/>
                <a:ea typeface="MS PGothic" pitchFamily="34" charset="-128"/>
                <a:cs typeface="Arial" pitchFamily="34" charset="0"/>
              </a:defRPr>
            </a:lvl1pPr>
            <a:lvl2pPr marL="552450" indent="-285750" algn="l" rtl="0" eaLnBrk="1" fontAlgn="base" hangingPunct="1">
              <a:spcBef>
                <a:spcPct val="20000"/>
              </a:spcBef>
              <a:spcAft>
                <a:spcPct val="0"/>
              </a:spcAft>
              <a:buClr>
                <a:srgbClr val="80BA24"/>
              </a:buClr>
              <a:buSzPct val="90000"/>
              <a:buFont typeface="Wingdings" pitchFamily="2" charset="2"/>
              <a:buChar char="§"/>
              <a:defRPr kern="1200">
                <a:solidFill>
                  <a:srgbClr val="4A5C66"/>
                </a:solidFill>
                <a:latin typeface="Arial" pitchFamily="34" charset="0"/>
                <a:ea typeface="Arial" charset="0"/>
                <a:cs typeface="Arial" pitchFamily="34" charset="0"/>
              </a:defRPr>
            </a:lvl2pPr>
            <a:lvl3pPr marL="8286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3pPr>
            <a:lvl4pPr marL="10953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4pPr>
            <a:lvl5pPr marL="13620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sz="2000">
                <a:latin typeface="Arial"/>
                <a:ea typeface="MS PGothic"/>
                <a:cs typeface="Arial"/>
              </a:rPr>
              <a:t>KIM gibt Feedback zum Spiel</a:t>
            </a:r>
            <a:endParaRPr lang="de-DE" sz="2000">
              <a:latin typeface="Arial" charset="0"/>
              <a:ea typeface="MS PGothic"/>
              <a:cs typeface="Arial"/>
            </a:endParaRPr>
          </a:p>
          <a:p>
            <a:r>
              <a:rPr lang="de-DE" sz="2000">
                <a:latin typeface="Arial"/>
                <a:ea typeface="MS PGothic"/>
                <a:cs typeface="Arial"/>
              </a:rPr>
              <a:t>Kompletter Spielverlauf verfügbar</a:t>
            </a:r>
          </a:p>
          <a:p>
            <a:pPr lvl="1"/>
            <a:r>
              <a:rPr lang="de-DE">
                <a:latin typeface="Arial"/>
                <a:ea typeface="MS PGothic"/>
                <a:cs typeface="Arial"/>
              </a:rPr>
              <a:t>Man kann an jeder Stelle vor und zurück Springen</a:t>
            </a:r>
            <a:endParaRPr lang="de-DE">
              <a:latin typeface="Arial" charset="0"/>
              <a:ea typeface="MS PGothic"/>
              <a:cs typeface="Arial"/>
            </a:endParaRPr>
          </a:p>
          <a:p>
            <a:pPr lvl="1"/>
            <a:endParaRPr lang="de-DE">
              <a:latin typeface="Arial" charset="0"/>
              <a:ea typeface="MS PGothic"/>
              <a:cs typeface="Arial"/>
            </a:endParaRPr>
          </a:p>
          <a:p>
            <a:endParaRPr lang="de-DE">
              <a:latin typeface="Arial" charset="0"/>
              <a:ea typeface="MS PGothic"/>
              <a:cs typeface="Arial"/>
            </a:endParaRPr>
          </a:p>
          <a:p>
            <a:pPr lvl="1"/>
            <a:endParaRPr lang="de-DE">
              <a:latin typeface="Arial" charset="0"/>
              <a:ea typeface="MS PGothic"/>
              <a:cs typeface="Arial"/>
            </a:endParaRPr>
          </a:p>
        </p:txBody>
      </p:sp>
      <p:pic>
        <p:nvPicPr>
          <p:cNvPr id="8" name="Grafik 7" descr="Ein Bild, das Text, Screenshot, Diagramm, Rechteck enthält.&#10;&#10;Beschreibung automatisch generiert.">
            <a:extLst>
              <a:ext uri="{FF2B5EF4-FFF2-40B4-BE49-F238E27FC236}">
                <a16:creationId xmlns:a16="http://schemas.microsoft.com/office/drawing/2014/main" id="{80EBC7F1-31CB-0EB6-6844-F2B6285EFFBB}"/>
              </a:ext>
            </a:extLst>
          </p:cNvPr>
          <p:cNvPicPr>
            <a:picLocks noChangeAspect="1"/>
          </p:cNvPicPr>
          <p:nvPr/>
        </p:nvPicPr>
        <p:blipFill>
          <a:blip r:embed="rId2"/>
          <a:srcRect/>
          <a:stretch/>
        </p:blipFill>
        <p:spPr>
          <a:xfrm>
            <a:off x="5846229" y="1040387"/>
            <a:ext cx="4619325" cy="5023031"/>
          </a:xfrm>
          <a:prstGeom prst="rect">
            <a:avLst/>
          </a:prstGeom>
        </p:spPr>
      </p:pic>
      <p:pic>
        <p:nvPicPr>
          <p:cNvPr id="4" name="Grafik 3" descr="Internet mit einfarbiger Füllung">
            <a:extLst>
              <a:ext uri="{FF2B5EF4-FFF2-40B4-BE49-F238E27FC236}">
                <a16:creationId xmlns:a16="http://schemas.microsoft.com/office/drawing/2014/main" id="{A8ADA0E0-17BD-F467-E1B5-37F8BD3653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34000" y="5533200"/>
            <a:ext cx="856800" cy="856800"/>
          </a:xfrm>
          <a:prstGeom prst="rect">
            <a:avLst/>
          </a:prstGeom>
        </p:spPr>
      </p:pic>
      <p:sp>
        <p:nvSpPr>
          <p:cNvPr id="9" name="Rechteck: abgerundete Ecken 8">
            <a:extLst>
              <a:ext uri="{FF2B5EF4-FFF2-40B4-BE49-F238E27FC236}">
                <a16:creationId xmlns:a16="http://schemas.microsoft.com/office/drawing/2014/main" id="{1D2D4EF7-976F-E4DE-32CD-B573C0CB0259}"/>
              </a:ext>
            </a:extLst>
          </p:cNvPr>
          <p:cNvSpPr/>
          <p:nvPr/>
        </p:nvSpPr>
        <p:spPr>
          <a:xfrm>
            <a:off x="5753101" y="4391025"/>
            <a:ext cx="4457700" cy="1712006"/>
          </a:xfrm>
          <a:prstGeom prst="roundRect">
            <a:avLst>
              <a:gd name="adj" fmla="val 15397"/>
            </a:avLst>
          </a:prstGeom>
          <a:solidFill>
            <a:schemeClr val="accent3">
              <a:lumMod val="60000"/>
              <a:lumOff val="40000"/>
              <a:alpha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10" name="Textfeld 9">
            <a:extLst>
              <a:ext uri="{FF2B5EF4-FFF2-40B4-BE49-F238E27FC236}">
                <a16:creationId xmlns:a16="http://schemas.microsoft.com/office/drawing/2014/main" id="{A2C72841-7A78-DFDB-E2A1-AD401614878A}"/>
              </a:ext>
            </a:extLst>
          </p:cNvPr>
          <p:cNvSpPr txBox="1"/>
          <p:nvPr/>
        </p:nvSpPr>
        <p:spPr>
          <a:xfrm>
            <a:off x="4187091" y="4923862"/>
            <a:ext cx="1630350" cy="646331"/>
          </a:xfrm>
          <a:prstGeom prst="rect">
            <a:avLst/>
          </a:prstGeom>
          <a:noFill/>
        </p:spPr>
        <p:txBody>
          <a:bodyPr wrap="square" lIns="91440" tIns="45720" rIns="91440" bIns="45720" rtlCol="0" anchor="t">
            <a:spAutoFit/>
          </a:bodyPr>
          <a:lstStyle/>
          <a:p>
            <a:pPr algn="ctr"/>
            <a:r>
              <a:rPr lang="de-DE">
                <a:solidFill>
                  <a:srgbClr val="4A5C66"/>
                </a:solidFill>
                <a:latin typeface="Arial"/>
                <a:ea typeface="MS PGothic"/>
                <a:cs typeface="Arial"/>
              </a:rPr>
              <a:t>Schlechten Züge</a:t>
            </a:r>
          </a:p>
        </p:txBody>
      </p:sp>
    </p:spTree>
    <p:extLst>
      <p:ext uri="{BB962C8B-B14F-4D97-AF65-F5344CB8AC3E}">
        <p14:creationId xmlns:p14="http://schemas.microsoft.com/office/powerpoint/2010/main" val="2867019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sz="2400">
                <a:latin typeface="Arial"/>
                <a:ea typeface="MS PGothic"/>
                <a:cs typeface="Arial"/>
              </a:rPr>
              <a:t>Mini Fenster</a:t>
            </a:r>
          </a:p>
        </p:txBody>
      </p:sp>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2"/>
          </p:nvPr>
        </p:nvSpPr>
        <p:spPr/>
        <p:txBody>
          <a:bodyPr/>
          <a:lstStyle/>
          <a:p>
            <a:pPr>
              <a:defRPr/>
            </a:pPr>
            <a:fld id="{B5BCC05E-6BB9-F44C-AA5C-18037A9C729E}" type="slidenum">
              <a:rPr lang="de-DE" altLang="de-DE" dirty="0" smtClean="0"/>
              <a:pPr>
                <a:defRPr/>
              </a:pPr>
              <a:t>83</a:t>
            </a:fld>
            <a:endParaRPr lang="de-DE" altLang="de-DE"/>
          </a:p>
        </p:txBody>
      </p:sp>
      <p:sp>
        <p:nvSpPr>
          <p:cNvPr id="5" name="Rectangle 21">
            <a:extLst>
              <a:ext uri="{FF2B5EF4-FFF2-40B4-BE49-F238E27FC236}">
                <a16:creationId xmlns:a16="http://schemas.microsoft.com/office/drawing/2014/main" id="{7CCE33B3-6377-679B-4CFF-8EAFB621960E}"/>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Omar </a:t>
            </a:r>
            <a:r>
              <a:rPr lang="de-DE" sz="1400" err="1">
                <a:latin typeface="Arial" panose="020B0604020202020204" pitchFamily="34" charset="0"/>
                <a:cs typeface="Arial" panose="020B0604020202020204" pitchFamily="34" charset="0"/>
              </a:rPr>
              <a:t>Karkotli</a:t>
            </a:r>
            <a:endParaRPr lang="en-DE" sz="1400">
              <a:latin typeface="Arial" panose="020B0604020202020204" pitchFamily="34" charset="0"/>
              <a:cs typeface="Arial" panose="020B0604020202020204" pitchFamily="34" charset="0"/>
            </a:endParaRPr>
          </a:p>
        </p:txBody>
      </p:sp>
      <p:sp>
        <p:nvSpPr>
          <p:cNvPr id="20" name="Inhaltsplatzhalter 1">
            <a:extLst>
              <a:ext uri="{FF2B5EF4-FFF2-40B4-BE49-F238E27FC236}">
                <a16:creationId xmlns:a16="http://schemas.microsoft.com/office/drawing/2014/main" id="{DF312FB5-2C32-049C-8714-7AA05E4D7881}"/>
              </a:ext>
            </a:extLst>
          </p:cNvPr>
          <p:cNvSpPr txBox="1">
            <a:spLocks/>
          </p:cNvSpPr>
          <p:nvPr/>
        </p:nvSpPr>
        <p:spPr bwMode="auto">
          <a:xfrm>
            <a:off x="432000" y="1655375"/>
            <a:ext cx="3924959" cy="4556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marL="285750" indent="-285750" algn="l" rtl="0" eaLnBrk="1" fontAlgn="base" hangingPunct="1">
              <a:spcBef>
                <a:spcPct val="20000"/>
              </a:spcBef>
              <a:spcAft>
                <a:spcPct val="0"/>
              </a:spcAft>
              <a:buClr>
                <a:srgbClr val="80BA24"/>
              </a:buClr>
              <a:buSzPct val="106000"/>
              <a:buFont typeface="Wingdings" pitchFamily="2" charset="2"/>
              <a:buChar char="§"/>
              <a:defRPr kern="1200">
                <a:solidFill>
                  <a:srgbClr val="4A5C66"/>
                </a:solidFill>
                <a:latin typeface="Arial" pitchFamily="34" charset="0"/>
                <a:ea typeface="MS PGothic" pitchFamily="34" charset="-128"/>
                <a:cs typeface="Arial" pitchFamily="34" charset="0"/>
              </a:defRPr>
            </a:lvl1pPr>
            <a:lvl2pPr marL="552450" indent="-285750" algn="l" rtl="0" eaLnBrk="1" fontAlgn="base" hangingPunct="1">
              <a:spcBef>
                <a:spcPct val="20000"/>
              </a:spcBef>
              <a:spcAft>
                <a:spcPct val="0"/>
              </a:spcAft>
              <a:buClr>
                <a:srgbClr val="80BA24"/>
              </a:buClr>
              <a:buSzPct val="90000"/>
              <a:buFont typeface="Wingdings" pitchFamily="2" charset="2"/>
              <a:buChar char="§"/>
              <a:defRPr kern="1200">
                <a:solidFill>
                  <a:srgbClr val="4A5C66"/>
                </a:solidFill>
                <a:latin typeface="Arial" pitchFamily="34" charset="0"/>
                <a:ea typeface="Arial" charset="0"/>
                <a:cs typeface="Arial" pitchFamily="34" charset="0"/>
              </a:defRPr>
            </a:lvl2pPr>
            <a:lvl3pPr marL="8286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3pPr>
            <a:lvl4pPr marL="10953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4pPr>
            <a:lvl5pPr marL="13620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sz="2000">
                <a:latin typeface="Arial"/>
                <a:ea typeface="MS PGothic"/>
                <a:cs typeface="Arial"/>
              </a:rPr>
              <a:t>Möglichkeit aus der Spieleseite zu gehen und trotzdem weiterzuspielen</a:t>
            </a:r>
            <a:endParaRPr lang="de-DE" sz="2000">
              <a:latin typeface="Arial" charset="0"/>
              <a:ea typeface="MS PGothic"/>
              <a:cs typeface="Arial"/>
            </a:endParaRPr>
          </a:p>
          <a:p>
            <a:r>
              <a:rPr lang="de-DE" sz="2000">
                <a:latin typeface="Arial"/>
                <a:ea typeface="MS PGothic"/>
                <a:cs typeface="Arial"/>
              </a:rPr>
              <a:t>Funktioniert nur innerhalb der Plattform</a:t>
            </a:r>
            <a:endParaRPr lang="de-DE" sz="2000">
              <a:latin typeface="Arial" charset="0"/>
              <a:ea typeface="MS PGothic"/>
              <a:cs typeface="Arial"/>
            </a:endParaRPr>
          </a:p>
          <a:p>
            <a:r>
              <a:rPr lang="de-DE" sz="2000">
                <a:latin typeface="Arial"/>
                <a:ea typeface="MS PGothic"/>
                <a:cs typeface="Arial"/>
              </a:rPr>
              <a:t>Doppelklick zum Zurückkehren</a:t>
            </a:r>
            <a:endParaRPr lang="de-DE" sz="2000">
              <a:latin typeface="Arial" charset="0"/>
              <a:ea typeface="MS PGothic"/>
              <a:cs typeface="Arial"/>
            </a:endParaRPr>
          </a:p>
          <a:p>
            <a:endParaRPr lang="de-DE" sz="2000">
              <a:latin typeface="Arial" charset="0"/>
              <a:ea typeface="MS PGothic"/>
              <a:cs typeface="Arial"/>
            </a:endParaRPr>
          </a:p>
          <a:p>
            <a:pPr lvl="1"/>
            <a:endParaRPr lang="de-DE">
              <a:latin typeface="Arial" charset="0"/>
              <a:ea typeface="MS PGothic"/>
              <a:cs typeface="Arial"/>
            </a:endParaRPr>
          </a:p>
          <a:p>
            <a:endParaRPr lang="de-DE">
              <a:latin typeface="Arial" charset="0"/>
              <a:ea typeface="MS PGothic"/>
              <a:cs typeface="Arial"/>
            </a:endParaRPr>
          </a:p>
          <a:p>
            <a:pPr lvl="1"/>
            <a:endParaRPr lang="de-DE">
              <a:latin typeface="Arial" charset="0"/>
              <a:ea typeface="MS PGothic"/>
              <a:cs typeface="Arial"/>
            </a:endParaRPr>
          </a:p>
        </p:txBody>
      </p:sp>
      <p:pic>
        <p:nvPicPr>
          <p:cNvPr id="8" name="Grafik 7" descr="Ein Bild, das Text, Screenshot, Display, Diagramm enthält.&#10;&#10;Beschreibung automatisch generiert.">
            <a:extLst>
              <a:ext uri="{FF2B5EF4-FFF2-40B4-BE49-F238E27FC236}">
                <a16:creationId xmlns:a16="http://schemas.microsoft.com/office/drawing/2014/main" id="{80EBC7F1-31CB-0EB6-6844-F2B6285EFFBB}"/>
              </a:ext>
            </a:extLst>
          </p:cNvPr>
          <p:cNvPicPr>
            <a:picLocks noChangeAspect="1"/>
          </p:cNvPicPr>
          <p:nvPr/>
        </p:nvPicPr>
        <p:blipFill rotWithShape="1">
          <a:blip r:embed="rId2"/>
          <a:srcRect l="23402" t="128" r="-124" b="-210"/>
          <a:stretch/>
        </p:blipFill>
        <p:spPr>
          <a:xfrm>
            <a:off x="5717076" y="1366959"/>
            <a:ext cx="6164291" cy="3618293"/>
          </a:xfrm>
          <a:prstGeom prst="rect">
            <a:avLst/>
          </a:prstGeom>
        </p:spPr>
      </p:pic>
      <p:pic>
        <p:nvPicPr>
          <p:cNvPr id="4" name="Grafik 3" descr="Internet mit einfarbiger Füllung">
            <a:extLst>
              <a:ext uri="{FF2B5EF4-FFF2-40B4-BE49-F238E27FC236}">
                <a16:creationId xmlns:a16="http://schemas.microsoft.com/office/drawing/2014/main" id="{A8ADA0E0-17BD-F467-E1B5-37F8BD3653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34000" y="5533200"/>
            <a:ext cx="856800" cy="856800"/>
          </a:xfrm>
          <a:prstGeom prst="rect">
            <a:avLst/>
          </a:prstGeom>
        </p:spPr>
      </p:pic>
      <p:sp>
        <p:nvSpPr>
          <p:cNvPr id="7" name="Rechteck: abgerundete Ecken 6">
            <a:extLst>
              <a:ext uri="{FF2B5EF4-FFF2-40B4-BE49-F238E27FC236}">
                <a16:creationId xmlns:a16="http://schemas.microsoft.com/office/drawing/2014/main" id="{B7C0B50C-3122-5AAC-99EE-156EB27B18F7}"/>
              </a:ext>
            </a:extLst>
          </p:cNvPr>
          <p:cNvSpPr/>
          <p:nvPr/>
        </p:nvSpPr>
        <p:spPr>
          <a:xfrm>
            <a:off x="9866608" y="2285838"/>
            <a:ext cx="1758413" cy="1505363"/>
          </a:xfrm>
          <a:prstGeom prst="roundRect">
            <a:avLst>
              <a:gd name="adj" fmla="val 15397"/>
            </a:avLst>
          </a:prstGeom>
          <a:solidFill>
            <a:schemeClr val="accent3">
              <a:lumMod val="60000"/>
              <a:lumOff val="40000"/>
              <a:alpha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12" name="Textfeld 11">
            <a:extLst>
              <a:ext uri="{FF2B5EF4-FFF2-40B4-BE49-F238E27FC236}">
                <a16:creationId xmlns:a16="http://schemas.microsoft.com/office/drawing/2014/main" id="{2F0757D9-B2E0-2CB3-A4BF-3B4303C26804}"/>
              </a:ext>
            </a:extLst>
          </p:cNvPr>
          <p:cNvSpPr txBox="1"/>
          <p:nvPr/>
        </p:nvSpPr>
        <p:spPr>
          <a:xfrm>
            <a:off x="9869803" y="3935845"/>
            <a:ext cx="1630350" cy="369332"/>
          </a:xfrm>
          <a:prstGeom prst="rect">
            <a:avLst/>
          </a:prstGeom>
          <a:noFill/>
        </p:spPr>
        <p:txBody>
          <a:bodyPr wrap="square" lIns="91440" tIns="45720" rIns="91440" bIns="45720" rtlCol="0" anchor="t">
            <a:spAutoFit/>
          </a:bodyPr>
          <a:lstStyle/>
          <a:p>
            <a:pPr algn="ctr"/>
            <a:r>
              <a:rPr lang="de-DE">
                <a:solidFill>
                  <a:srgbClr val="4A5C66"/>
                </a:solidFill>
                <a:latin typeface="Arial"/>
                <a:ea typeface="MS PGothic"/>
                <a:cs typeface="Arial"/>
              </a:rPr>
              <a:t>Mini Fenster</a:t>
            </a:r>
          </a:p>
        </p:txBody>
      </p:sp>
    </p:spTree>
    <p:extLst>
      <p:ext uri="{BB962C8B-B14F-4D97-AF65-F5344CB8AC3E}">
        <p14:creationId xmlns:p14="http://schemas.microsoft.com/office/powerpoint/2010/main" val="426768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D03AF5-A092-8DEE-817F-9EC095C217CE}"/>
              </a:ext>
            </a:extLst>
          </p:cNvPr>
          <p:cNvSpPr>
            <a:spLocks noGrp="1"/>
          </p:cNvSpPr>
          <p:nvPr>
            <p:ph type="title"/>
          </p:nvPr>
        </p:nvSpPr>
        <p:spPr/>
        <p:txBody>
          <a:bodyPr/>
          <a:lstStyle/>
          <a:p>
            <a:r>
              <a:rPr lang="de-DE" sz="2400"/>
              <a:t>Übersetzung</a:t>
            </a:r>
            <a:r>
              <a:rPr lang="de-DE"/>
              <a:t> der Website in mehreren Sprachen</a:t>
            </a:r>
          </a:p>
        </p:txBody>
      </p:sp>
      <p:sp>
        <p:nvSpPr>
          <p:cNvPr id="4" name="Foliennummernplatzhalter 3">
            <a:extLst>
              <a:ext uri="{FF2B5EF4-FFF2-40B4-BE49-F238E27FC236}">
                <a16:creationId xmlns:a16="http://schemas.microsoft.com/office/drawing/2014/main" id="{1BC84803-4EDE-3534-40FE-4F8E0E52DC06}"/>
              </a:ext>
            </a:extLst>
          </p:cNvPr>
          <p:cNvSpPr>
            <a:spLocks noGrp="1"/>
          </p:cNvSpPr>
          <p:nvPr>
            <p:ph type="sldNum" sz="quarter" idx="12"/>
          </p:nvPr>
        </p:nvSpPr>
        <p:spPr/>
        <p:txBody>
          <a:bodyPr/>
          <a:lstStyle/>
          <a:p>
            <a:fld id="{D67544C8-1273-47E1-9B9E-6A1A3FD3F52D}" type="slidenum">
              <a:rPr lang="de-DE" smtClean="0"/>
              <a:t>84</a:t>
            </a:fld>
            <a:endParaRPr lang="de-DE"/>
          </a:p>
        </p:txBody>
      </p:sp>
      <p:sp>
        <p:nvSpPr>
          <p:cNvPr id="5" name="Rectangle 21">
            <a:extLst>
              <a:ext uri="{FF2B5EF4-FFF2-40B4-BE49-F238E27FC236}">
                <a16:creationId xmlns:a16="http://schemas.microsoft.com/office/drawing/2014/main" id="{1B59B3C7-C5D4-EEDF-9FF7-8115E4CFACE1}"/>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Thorben Jones</a:t>
            </a:r>
            <a:endParaRPr lang="en-DE" sz="1400">
              <a:latin typeface="Arial" panose="020B0604020202020204" pitchFamily="34" charset="0"/>
              <a:cs typeface="Arial" panose="020B0604020202020204" pitchFamily="34" charset="0"/>
            </a:endParaRPr>
          </a:p>
        </p:txBody>
      </p:sp>
      <p:sp>
        <p:nvSpPr>
          <p:cNvPr id="3" name="Inhaltsplatzhalter 1">
            <a:extLst>
              <a:ext uri="{FF2B5EF4-FFF2-40B4-BE49-F238E27FC236}">
                <a16:creationId xmlns:a16="http://schemas.microsoft.com/office/drawing/2014/main" id="{2BA60D18-36CD-783E-D520-733C5B4BE3A6}"/>
              </a:ext>
            </a:extLst>
          </p:cNvPr>
          <p:cNvSpPr>
            <a:spLocks noGrp="1"/>
          </p:cNvSpPr>
          <p:nvPr>
            <p:ph idx="1"/>
          </p:nvPr>
        </p:nvSpPr>
        <p:spPr>
          <a:xfrm>
            <a:off x="432001" y="2019964"/>
            <a:ext cx="4230535" cy="576262"/>
          </a:xfrm>
        </p:spPr>
        <p:txBody>
          <a:bodyPr/>
          <a:lstStyle/>
          <a:p>
            <a:r>
              <a:rPr lang="de-DE"/>
              <a:t>Vue I18n</a:t>
            </a:r>
          </a:p>
        </p:txBody>
      </p:sp>
      <p:pic>
        <p:nvPicPr>
          <p:cNvPr id="7" name="Grafik 6">
            <a:extLst>
              <a:ext uri="{FF2B5EF4-FFF2-40B4-BE49-F238E27FC236}">
                <a16:creationId xmlns:a16="http://schemas.microsoft.com/office/drawing/2014/main" id="{59E5914F-A23E-F11B-C883-7E1FC697FCE4}"/>
              </a:ext>
            </a:extLst>
          </p:cNvPr>
          <p:cNvPicPr>
            <a:picLocks noChangeAspect="1"/>
          </p:cNvPicPr>
          <p:nvPr/>
        </p:nvPicPr>
        <p:blipFill>
          <a:blip r:embed="rId2"/>
          <a:stretch>
            <a:fillRect/>
          </a:stretch>
        </p:blipFill>
        <p:spPr>
          <a:xfrm>
            <a:off x="5622933" y="2292727"/>
            <a:ext cx="4931907" cy="2272545"/>
          </a:xfrm>
          <a:prstGeom prst="rect">
            <a:avLst/>
          </a:prstGeom>
        </p:spPr>
      </p:pic>
      <p:sp>
        <p:nvSpPr>
          <p:cNvPr id="13" name="Inhaltsplatzhalter 1">
            <a:extLst>
              <a:ext uri="{FF2B5EF4-FFF2-40B4-BE49-F238E27FC236}">
                <a16:creationId xmlns:a16="http://schemas.microsoft.com/office/drawing/2014/main" id="{D16A2F1A-B6B9-6F21-D650-C7E24F1AB92B}"/>
              </a:ext>
            </a:extLst>
          </p:cNvPr>
          <p:cNvSpPr txBox="1">
            <a:spLocks/>
          </p:cNvSpPr>
          <p:nvPr/>
        </p:nvSpPr>
        <p:spPr bwMode="auto">
          <a:xfrm>
            <a:off x="451173" y="2674284"/>
            <a:ext cx="423053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marL="285750" indent="-285750" algn="l" rtl="0" eaLnBrk="1" fontAlgn="base" hangingPunct="1">
              <a:spcBef>
                <a:spcPct val="20000"/>
              </a:spcBef>
              <a:spcAft>
                <a:spcPct val="0"/>
              </a:spcAft>
              <a:buClr>
                <a:srgbClr val="80BA24"/>
              </a:buClr>
              <a:buSzPct val="106000"/>
              <a:buFont typeface="Wingdings" pitchFamily="2" charset="2"/>
              <a:buChar char="§"/>
              <a:defRPr kern="1200">
                <a:solidFill>
                  <a:srgbClr val="4A5C66"/>
                </a:solidFill>
                <a:latin typeface="Arial" pitchFamily="34" charset="0"/>
                <a:ea typeface="MS PGothic" pitchFamily="34" charset="-128"/>
                <a:cs typeface="Arial" pitchFamily="34" charset="0"/>
              </a:defRPr>
            </a:lvl1pPr>
            <a:lvl2pPr marL="552450" indent="-285750" algn="l" rtl="0" eaLnBrk="1" fontAlgn="base" hangingPunct="1">
              <a:spcBef>
                <a:spcPct val="20000"/>
              </a:spcBef>
              <a:spcAft>
                <a:spcPct val="0"/>
              </a:spcAft>
              <a:buClr>
                <a:srgbClr val="80BA24"/>
              </a:buClr>
              <a:buSzPct val="90000"/>
              <a:buFont typeface="Wingdings" pitchFamily="2" charset="2"/>
              <a:buChar char="§"/>
              <a:defRPr kern="1200">
                <a:solidFill>
                  <a:srgbClr val="4A5C66"/>
                </a:solidFill>
                <a:latin typeface="Arial" pitchFamily="34" charset="0"/>
                <a:ea typeface="Arial" charset="0"/>
                <a:cs typeface="Arial" pitchFamily="34" charset="0"/>
              </a:defRPr>
            </a:lvl2pPr>
            <a:lvl3pPr marL="8286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3pPr>
            <a:lvl4pPr marL="10953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4pPr>
            <a:lvl5pPr marL="13620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a:t>I18n.js</a:t>
            </a:r>
          </a:p>
        </p:txBody>
      </p:sp>
      <p:sp>
        <p:nvSpPr>
          <p:cNvPr id="15" name="Inhaltsplatzhalter 1">
            <a:extLst>
              <a:ext uri="{FF2B5EF4-FFF2-40B4-BE49-F238E27FC236}">
                <a16:creationId xmlns:a16="http://schemas.microsoft.com/office/drawing/2014/main" id="{1E0DFFA2-34C7-89A1-BBC3-EC0F1889B039}"/>
              </a:ext>
            </a:extLst>
          </p:cNvPr>
          <p:cNvSpPr txBox="1">
            <a:spLocks/>
          </p:cNvSpPr>
          <p:nvPr/>
        </p:nvSpPr>
        <p:spPr bwMode="auto">
          <a:xfrm>
            <a:off x="432001" y="2959928"/>
            <a:ext cx="423053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marL="285750" indent="-285750" algn="l" rtl="0" eaLnBrk="1" fontAlgn="base" hangingPunct="1">
              <a:spcBef>
                <a:spcPct val="20000"/>
              </a:spcBef>
              <a:spcAft>
                <a:spcPct val="0"/>
              </a:spcAft>
              <a:buClr>
                <a:srgbClr val="80BA24"/>
              </a:buClr>
              <a:buSzPct val="106000"/>
              <a:buFont typeface="Wingdings" pitchFamily="2" charset="2"/>
              <a:buChar char="§"/>
              <a:defRPr kern="1200">
                <a:solidFill>
                  <a:srgbClr val="4A5C66"/>
                </a:solidFill>
                <a:latin typeface="Arial" pitchFamily="34" charset="0"/>
                <a:ea typeface="MS PGothic" pitchFamily="34" charset="-128"/>
                <a:cs typeface="Arial" pitchFamily="34" charset="0"/>
              </a:defRPr>
            </a:lvl1pPr>
            <a:lvl2pPr marL="552450" indent="-285750" algn="l" rtl="0" eaLnBrk="1" fontAlgn="base" hangingPunct="1">
              <a:spcBef>
                <a:spcPct val="20000"/>
              </a:spcBef>
              <a:spcAft>
                <a:spcPct val="0"/>
              </a:spcAft>
              <a:buClr>
                <a:srgbClr val="80BA24"/>
              </a:buClr>
              <a:buSzPct val="90000"/>
              <a:buFont typeface="Wingdings" pitchFamily="2" charset="2"/>
              <a:buChar char="§"/>
              <a:defRPr kern="1200">
                <a:solidFill>
                  <a:srgbClr val="4A5C66"/>
                </a:solidFill>
                <a:latin typeface="Arial" pitchFamily="34" charset="0"/>
                <a:ea typeface="Arial" charset="0"/>
                <a:cs typeface="Arial" pitchFamily="34" charset="0"/>
              </a:defRPr>
            </a:lvl2pPr>
            <a:lvl3pPr marL="8286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3pPr>
            <a:lvl4pPr marL="10953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4pPr>
            <a:lvl5pPr marL="13620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de-DE"/>
          </a:p>
        </p:txBody>
      </p:sp>
      <p:pic>
        <p:nvPicPr>
          <p:cNvPr id="18" name="Grafik 17">
            <a:extLst>
              <a:ext uri="{FF2B5EF4-FFF2-40B4-BE49-F238E27FC236}">
                <a16:creationId xmlns:a16="http://schemas.microsoft.com/office/drawing/2014/main" id="{71437384-2A4E-7A5D-B6F4-CDA94BBD7C95}"/>
              </a:ext>
            </a:extLst>
          </p:cNvPr>
          <p:cNvPicPr>
            <a:picLocks noChangeAspect="1"/>
          </p:cNvPicPr>
          <p:nvPr/>
        </p:nvPicPr>
        <p:blipFill>
          <a:blip r:embed="rId3"/>
          <a:stretch>
            <a:fillRect/>
          </a:stretch>
        </p:blipFill>
        <p:spPr>
          <a:xfrm>
            <a:off x="2379294" y="1656262"/>
            <a:ext cx="4433027" cy="3932418"/>
          </a:xfrm>
          <a:prstGeom prst="rect">
            <a:avLst/>
          </a:prstGeom>
        </p:spPr>
      </p:pic>
      <p:pic>
        <p:nvPicPr>
          <p:cNvPr id="20" name="Grafik 19">
            <a:extLst>
              <a:ext uri="{FF2B5EF4-FFF2-40B4-BE49-F238E27FC236}">
                <a16:creationId xmlns:a16="http://schemas.microsoft.com/office/drawing/2014/main" id="{A86CD01F-9444-65A7-3CA5-DC0262AD8EBE}"/>
              </a:ext>
            </a:extLst>
          </p:cNvPr>
          <p:cNvPicPr>
            <a:picLocks noChangeAspect="1"/>
          </p:cNvPicPr>
          <p:nvPr/>
        </p:nvPicPr>
        <p:blipFill>
          <a:blip r:embed="rId4"/>
          <a:stretch>
            <a:fillRect/>
          </a:stretch>
        </p:blipFill>
        <p:spPr>
          <a:xfrm>
            <a:off x="6910644" y="1868906"/>
            <a:ext cx="5124733" cy="3507130"/>
          </a:xfrm>
          <a:prstGeom prst="rect">
            <a:avLst/>
          </a:prstGeom>
        </p:spPr>
      </p:pic>
      <p:sp>
        <p:nvSpPr>
          <p:cNvPr id="21" name="Inhaltsplatzhalter 1">
            <a:extLst>
              <a:ext uri="{FF2B5EF4-FFF2-40B4-BE49-F238E27FC236}">
                <a16:creationId xmlns:a16="http://schemas.microsoft.com/office/drawing/2014/main" id="{BF8A2D65-9D66-E3A0-077D-9A9792F50D00}"/>
              </a:ext>
            </a:extLst>
          </p:cNvPr>
          <p:cNvSpPr txBox="1">
            <a:spLocks/>
          </p:cNvSpPr>
          <p:nvPr/>
        </p:nvSpPr>
        <p:spPr bwMode="auto">
          <a:xfrm>
            <a:off x="451173" y="3385925"/>
            <a:ext cx="423053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marL="285750" indent="-285750" algn="l" rtl="0" eaLnBrk="1" fontAlgn="base" hangingPunct="1">
              <a:spcBef>
                <a:spcPct val="20000"/>
              </a:spcBef>
              <a:spcAft>
                <a:spcPct val="0"/>
              </a:spcAft>
              <a:buClr>
                <a:srgbClr val="80BA24"/>
              </a:buClr>
              <a:buSzPct val="106000"/>
              <a:buFont typeface="Wingdings" pitchFamily="2" charset="2"/>
              <a:buChar char="§"/>
              <a:defRPr kern="1200">
                <a:solidFill>
                  <a:srgbClr val="4A5C66"/>
                </a:solidFill>
                <a:latin typeface="Arial" pitchFamily="34" charset="0"/>
                <a:ea typeface="MS PGothic" pitchFamily="34" charset="-128"/>
                <a:cs typeface="Arial" pitchFamily="34" charset="0"/>
              </a:defRPr>
            </a:lvl1pPr>
            <a:lvl2pPr marL="552450" indent="-285750" algn="l" rtl="0" eaLnBrk="1" fontAlgn="base" hangingPunct="1">
              <a:spcBef>
                <a:spcPct val="20000"/>
              </a:spcBef>
              <a:spcAft>
                <a:spcPct val="0"/>
              </a:spcAft>
              <a:buClr>
                <a:srgbClr val="80BA24"/>
              </a:buClr>
              <a:buSzPct val="90000"/>
              <a:buFont typeface="Wingdings" pitchFamily="2" charset="2"/>
              <a:buChar char="§"/>
              <a:defRPr kern="1200">
                <a:solidFill>
                  <a:srgbClr val="4A5C66"/>
                </a:solidFill>
                <a:latin typeface="Arial" pitchFamily="34" charset="0"/>
                <a:ea typeface="Arial" charset="0"/>
                <a:cs typeface="Arial" pitchFamily="34" charset="0"/>
              </a:defRPr>
            </a:lvl2pPr>
            <a:lvl3pPr marL="8286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3pPr>
            <a:lvl4pPr marL="10953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4pPr>
            <a:lvl5pPr marL="13620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a:t>Verwendung von Übersetzungen </a:t>
            </a:r>
          </a:p>
          <a:p>
            <a:pPr marL="0" indent="0">
              <a:buNone/>
            </a:pPr>
            <a:r>
              <a:rPr lang="de-DE"/>
              <a:t>     in Komponenten</a:t>
            </a:r>
          </a:p>
        </p:txBody>
      </p:sp>
      <p:pic>
        <p:nvPicPr>
          <p:cNvPr id="23" name="Grafik 22">
            <a:extLst>
              <a:ext uri="{FF2B5EF4-FFF2-40B4-BE49-F238E27FC236}">
                <a16:creationId xmlns:a16="http://schemas.microsoft.com/office/drawing/2014/main" id="{8A6C0135-8E63-2EFB-0C88-3A983C2466B4}"/>
              </a:ext>
            </a:extLst>
          </p:cNvPr>
          <p:cNvPicPr>
            <a:picLocks noChangeAspect="1"/>
          </p:cNvPicPr>
          <p:nvPr/>
        </p:nvPicPr>
        <p:blipFill>
          <a:blip r:embed="rId5"/>
          <a:stretch>
            <a:fillRect/>
          </a:stretch>
        </p:blipFill>
        <p:spPr>
          <a:xfrm>
            <a:off x="4302587" y="2399071"/>
            <a:ext cx="7412983" cy="1858059"/>
          </a:xfrm>
          <a:prstGeom prst="rect">
            <a:avLst/>
          </a:prstGeom>
        </p:spPr>
      </p:pic>
      <p:sp>
        <p:nvSpPr>
          <p:cNvPr id="27" name="Rechteck 26">
            <a:extLst>
              <a:ext uri="{FF2B5EF4-FFF2-40B4-BE49-F238E27FC236}">
                <a16:creationId xmlns:a16="http://schemas.microsoft.com/office/drawing/2014/main" id="{56553F25-6AA7-2923-131A-2142ADB279ED}"/>
              </a:ext>
            </a:extLst>
          </p:cNvPr>
          <p:cNvSpPr/>
          <p:nvPr/>
        </p:nvSpPr>
        <p:spPr>
          <a:xfrm>
            <a:off x="5205151" y="2878621"/>
            <a:ext cx="4931907" cy="743850"/>
          </a:xfrm>
          <a:prstGeom prst="rect">
            <a:avLst/>
          </a:prstGeom>
          <a:noFill/>
          <a:ln>
            <a:solidFill>
              <a:srgbClr val="92D050"/>
            </a:solidFill>
          </a:ln>
          <a:effectLst>
            <a:glow rad="1016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Inhaltsplatzhalter 1">
            <a:extLst>
              <a:ext uri="{FF2B5EF4-FFF2-40B4-BE49-F238E27FC236}">
                <a16:creationId xmlns:a16="http://schemas.microsoft.com/office/drawing/2014/main" id="{12E2C57D-0756-0204-B66C-C8CA13A9ED82}"/>
              </a:ext>
            </a:extLst>
          </p:cNvPr>
          <p:cNvSpPr txBox="1">
            <a:spLocks/>
          </p:cNvSpPr>
          <p:nvPr/>
        </p:nvSpPr>
        <p:spPr bwMode="auto">
          <a:xfrm>
            <a:off x="432000" y="4388185"/>
            <a:ext cx="423053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marL="285750" indent="-285750" algn="l" rtl="0" eaLnBrk="1" fontAlgn="base" hangingPunct="1">
              <a:spcBef>
                <a:spcPct val="20000"/>
              </a:spcBef>
              <a:spcAft>
                <a:spcPct val="0"/>
              </a:spcAft>
              <a:buClr>
                <a:srgbClr val="80BA24"/>
              </a:buClr>
              <a:buSzPct val="106000"/>
              <a:buFont typeface="Wingdings" pitchFamily="2" charset="2"/>
              <a:buChar char="§"/>
              <a:defRPr kern="1200">
                <a:solidFill>
                  <a:srgbClr val="4A5C66"/>
                </a:solidFill>
                <a:latin typeface="Arial" pitchFamily="34" charset="0"/>
                <a:ea typeface="MS PGothic" pitchFamily="34" charset="-128"/>
                <a:cs typeface="Arial" pitchFamily="34" charset="0"/>
              </a:defRPr>
            </a:lvl1pPr>
            <a:lvl2pPr marL="552450" indent="-285750" algn="l" rtl="0" eaLnBrk="1" fontAlgn="base" hangingPunct="1">
              <a:spcBef>
                <a:spcPct val="20000"/>
              </a:spcBef>
              <a:spcAft>
                <a:spcPct val="0"/>
              </a:spcAft>
              <a:buClr>
                <a:srgbClr val="80BA24"/>
              </a:buClr>
              <a:buSzPct val="90000"/>
              <a:buFont typeface="Wingdings" pitchFamily="2" charset="2"/>
              <a:buChar char="§"/>
              <a:defRPr kern="1200">
                <a:solidFill>
                  <a:srgbClr val="4A5C66"/>
                </a:solidFill>
                <a:latin typeface="Arial" pitchFamily="34" charset="0"/>
                <a:ea typeface="Arial" charset="0"/>
                <a:cs typeface="Arial" pitchFamily="34" charset="0"/>
              </a:defRPr>
            </a:lvl2pPr>
            <a:lvl3pPr marL="8286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3pPr>
            <a:lvl4pPr marL="10953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4pPr>
            <a:lvl5pPr marL="13620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a:t>Sprachen umschalten</a:t>
            </a:r>
          </a:p>
        </p:txBody>
      </p:sp>
      <p:pic>
        <p:nvPicPr>
          <p:cNvPr id="30" name="Grafik 29">
            <a:extLst>
              <a:ext uri="{FF2B5EF4-FFF2-40B4-BE49-F238E27FC236}">
                <a16:creationId xmlns:a16="http://schemas.microsoft.com/office/drawing/2014/main" id="{064D27B3-F354-EDF9-BB2D-3B071B5A4E7F}"/>
              </a:ext>
            </a:extLst>
          </p:cNvPr>
          <p:cNvPicPr>
            <a:picLocks noChangeAspect="1"/>
          </p:cNvPicPr>
          <p:nvPr/>
        </p:nvPicPr>
        <p:blipFill>
          <a:blip r:embed="rId6"/>
          <a:stretch>
            <a:fillRect/>
          </a:stretch>
        </p:blipFill>
        <p:spPr>
          <a:xfrm>
            <a:off x="4322205" y="1561498"/>
            <a:ext cx="5463524" cy="4872873"/>
          </a:xfrm>
          <a:prstGeom prst="rect">
            <a:avLst/>
          </a:prstGeom>
        </p:spPr>
      </p:pic>
      <p:sp>
        <p:nvSpPr>
          <p:cNvPr id="31" name="Rechteck 30">
            <a:extLst>
              <a:ext uri="{FF2B5EF4-FFF2-40B4-BE49-F238E27FC236}">
                <a16:creationId xmlns:a16="http://schemas.microsoft.com/office/drawing/2014/main" id="{A7B246B4-1297-314A-6420-87CFF886092C}"/>
              </a:ext>
            </a:extLst>
          </p:cNvPr>
          <p:cNvSpPr/>
          <p:nvPr/>
        </p:nvSpPr>
        <p:spPr>
          <a:xfrm>
            <a:off x="4760859" y="1747047"/>
            <a:ext cx="4230535" cy="743850"/>
          </a:xfrm>
          <a:prstGeom prst="rect">
            <a:avLst/>
          </a:prstGeom>
          <a:noFill/>
          <a:ln>
            <a:solidFill>
              <a:schemeClr val="accent3">
                <a:lumMod val="60000"/>
                <a:lumOff val="40000"/>
              </a:schemeClr>
            </a:solidFill>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descr="Chat mit einfarbiger Füllung">
            <a:extLst>
              <a:ext uri="{FF2B5EF4-FFF2-40B4-BE49-F238E27FC236}">
                <a16:creationId xmlns:a16="http://schemas.microsoft.com/office/drawing/2014/main" id="{FBD4FC79-9B54-3E4E-679B-AC81097F16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034000" y="5533200"/>
            <a:ext cx="856800" cy="856800"/>
          </a:xfrm>
          <a:prstGeom prst="rect">
            <a:avLst/>
          </a:prstGeom>
        </p:spPr>
      </p:pic>
    </p:spTree>
    <p:extLst>
      <p:ext uri="{BB962C8B-B14F-4D97-AF65-F5344CB8AC3E}">
        <p14:creationId xmlns:p14="http://schemas.microsoft.com/office/powerpoint/2010/main" val="27203812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18"/>
                                        </p:tgtEl>
                                      </p:cBhvr>
                                    </p:animEffect>
                                    <p:set>
                                      <p:cBhvr>
                                        <p:cTn id="31" dur="1" fill="hold">
                                          <p:stCondLst>
                                            <p:cond delay="499"/>
                                          </p:stCondLst>
                                        </p:cTn>
                                        <p:tgtEl>
                                          <p:spTgt spid="18"/>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20"/>
                                        </p:tgtEl>
                                      </p:cBhvr>
                                    </p:animEffect>
                                    <p:set>
                                      <p:cBhvr>
                                        <p:cTn id="34" dur="1" fill="hold">
                                          <p:stCondLst>
                                            <p:cond delay="499"/>
                                          </p:stCondLst>
                                        </p:cTn>
                                        <p:tgtEl>
                                          <p:spTgt spid="2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23"/>
                                        </p:tgtEl>
                                      </p:cBhvr>
                                    </p:animEffect>
                                    <p:set>
                                      <p:cBhvr>
                                        <p:cTn id="52" dur="1" fill="hold">
                                          <p:stCondLst>
                                            <p:cond delay="499"/>
                                          </p:stCondLst>
                                        </p:cTn>
                                        <p:tgtEl>
                                          <p:spTgt spid="23"/>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27"/>
                                        </p:tgtEl>
                                      </p:cBhvr>
                                    </p:animEffect>
                                    <p:set>
                                      <p:cBhvr>
                                        <p:cTn id="55" dur="1" fill="hold">
                                          <p:stCondLst>
                                            <p:cond delay="499"/>
                                          </p:stCondLst>
                                        </p:cTn>
                                        <p:tgtEl>
                                          <p:spTgt spid="27"/>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500"/>
                                        <p:tgtEl>
                                          <p:spTgt spid="28"/>
                                        </p:tgtEl>
                                      </p:cBhvr>
                                    </p:animEffect>
                                  </p:childTnLst>
                                </p:cTn>
                              </p:par>
                              <p:par>
                                <p:cTn id="61" presetID="10" presetClass="entr" presetSubtype="0"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500"/>
                                        <p:tgtEl>
                                          <p:spTgt spid="30"/>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fade">
                                      <p:cBhvr>
                                        <p:cTn id="6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3" grpId="0"/>
      <p:bldP spid="21" grpId="0"/>
      <p:bldP spid="27" grpId="0" animBg="1"/>
      <p:bldP spid="27" grpId="1" animBg="1"/>
      <p:bldP spid="28" grpId="0"/>
      <p:bldP spid="3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0"/>
          </p:nvPr>
        </p:nvSpPr>
        <p:spPr/>
        <p:txBody>
          <a:bodyPr/>
          <a:lstStyle/>
          <a:p>
            <a:pPr>
              <a:defRPr/>
            </a:pPr>
            <a:fld id="{B5BCC05E-6BB9-F44C-AA5C-18037A9C729E}" type="slidenum">
              <a:rPr lang="de-DE" altLang="de-DE" smtClean="0"/>
              <a:pPr>
                <a:defRPr/>
              </a:pPr>
              <a:t>85</a:t>
            </a:fld>
            <a:endParaRPr lang="de-DE" altLang="de-DE"/>
          </a:p>
        </p:txBody>
      </p:sp>
      <p:graphicFrame>
        <p:nvGraphicFramePr>
          <p:cNvPr id="8" name="Diagramm 25">
            <a:extLst>
              <a:ext uri="{FF2B5EF4-FFF2-40B4-BE49-F238E27FC236}">
                <a16:creationId xmlns:a16="http://schemas.microsoft.com/office/drawing/2014/main" id="{74AEEBC9-CC1C-1C7C-D57B-09455C407A74}"/>
              </a:ext>
            </a:extLst>
          </p:cNvPr>
          <p:cNvGraphicFramePr/>
          <p:nvPr>
            <p:extLst>
              <p:ext uri="{D42A27DB-BD31-4B8C-83A1-F6EECF244321}">
                <p14:modId xmlns:p14="http://schemas.microsoft.com/office/powerpoint/2010/main" val="32046923"/>
              </p:ext>
            </p:extLst>
          </p:nvPr>
        </p:nvGraphicFramePr>
        <p:xfrm>
          <a:off x="911424" y="1556792"/>
          <a:ext cx="7488832" cy="4406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21">
            <a:extLst>
              <a:ext uri="{FF2B5EF4-FFF2-40B4-BE49-F238E27FC236}">
                <a16:creationId xmlns:a16="http://schemas.microsoft.com/office/drawing/2014/main" id="{92C1753C-4941-7C1E-A88E-98EDCD87DB32}"/>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Thorben Jones</a:t>
            </a:r>
            <a:endParaRPr lang="en-DE" sz="1400">
              <a:latin typeface="Arial" panose="020B0604020202020204" pitchFamily="34" charset="0"/>
              <a:cs typeface="Arial" panose="020B0604020202020204" pitchFamily="34" charset="0"/>
            </a:endParaRPr>
          </a:p>
        </p:txBody>
      </p:sp>
      <p:pic>
        <p:nvPicPr>
          <p:cNvPr id="5" name="Grafik 4" descr="Präsentation mit Kreisdiagramm mit einfarbiger Füllung">
            <a:extLst>
              <a:ext uri="{FF2B5EF4-FFF2-40B4-BE49-F238E27FC236}">
                <a16:creationId xmlns:a16="http://schemas.microsoft.com/office/drawing/2014/main" id="{1F1A541A-F13D-536C-4B6B-FBACF260969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22000" y="4579847"/>
            <a:ext cx="464400" cy="464400"/>
          </a:xfrm>
          <a:prstGeom prst="rect">
            <a:avLst/>
          </a:prstGeom>
        </p:spPr>
      </p:pic>
      <p:pic>
        <p:nvPicPr>
          <p:cNvPr id="7" name="Grafik 6" descr="Programmierer mit einfarbiger Füllung">
            <a:extLst>
              <a:ext uri="{FF2B5EF4-FFF2-40B4-BE49-F238E27FC236}">
                <a16:creationId xmlns:a16="http://schemas.microsoft.com/office/drawing/2014/main" id="{931197C9-18DC-CE21-FE59-65D4C925A31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22000" y="2466000"/>
            <a:ext cx="464400" cy="464400"/>
          </a:xfrm>
          <a:prstGeom prst="rect">
            <a:avLst/>
          </a:prstGeom>
        </p:spPr>
      </p:pic>
      <p:pic>
        <p:nvPicPr>
          <p:cNvPr id="10" name="Grafik 9" descr="Blaupause mit einfarbiger Füllung">
            <a:extLst>
              <a:ext uri="{FF2B5EF4-FFF2-40B4-BE49-F238E27FC236}">
                <a16:creationId xmlns:a16="http://schemas.microsoft.com/office/drawing/2014/main" id="{4AC5E15A-4FBE-F273-7B0D-B60EE44FC4B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603212" y="3887080"/>
            <a:ext cx="464400" cy="464400"/>
          </a:xfrm>
          <a:prstGeom prst="rect">
            <a:avLst/>
          </a:prstGeom>
        </p:spPr>
      </p:pic>
      <p:pic>
        <p:nvPicPr>
          <p:cNvPr id="14" name="Grafik 13" descr="Schachtel mit einfarbiger Füllung">
            <a:extLst>
              <a:ext uri="{FF2B5EF4-FFF2-40B4-BE49-F238E27FC236}">
                <a16:creationId xmlns:a16="http://schemas.microsoft.com/office/drawing/2014/main" id="{C7426B90-3F1B-4D15-352F-4A9553D58E1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03212" y="3194313"/>
            <a:ext cx="464400" cy="464400"/>
          </a:xfrm>
          <a:prstGeom prst="rect">
            <a:avLst/>
          </a:prstGeom>
        </p:spPr>
      </p:pic>
      <p:pic>
        <p:nvPicPr>
          <p:cNvPr id="16" name="Grafik 15" descr="Liste mit einfarbiger Füllung">
            <a:extLst>
              <a:ext uri="{FF2B5EF4-FFF2-40B4-BE49-F238E27FC236}">
                <a16:creationId xmlns:a16="http://schemas.microsoft.com/office/drawing/2014/main" id="{188D1FC8-A5EB-4F3F-0378-934EFA31BC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32230" y="1790207"/>
            <a:ext cx="462800" cy="462800"/>
          </a:xfrm>
          <a:prstGeom prst="rect">
            <a:avLst/>
          </a:prstGeom>
        </p:spPr>
      </p:pic>
      <p:pic>
        <p:nvPicPr>
          <p:cNvPr id="6" name="Grafik 5" descr="UI UX mit einfarbiger Füllung">
            <a:extLst>
              <a:ext uri="{FF2B5EF4-FFF2-40B4-BE49-F238E27FC236}">
                <a16:creationId xmlns:a16="http://schemas.microsoft.com/office/drawing/2014/main" id="{55037088-2ED9-1AB4-0024-54F087CE71C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31430" y="5271619"/>
            <a:ext cx="464400" cy="464400"/>
          </a:xfrm>
          <a:prstGeom prst="rect">
            <a:avLst/>
          </a:prstGeom>
        </p:spPr>
      </p:pic>
    </p:spTree>
    <p:extLst>
      <p:ext uri="{BB962C8B-B14F-4D97-AF65-F5344CB8AC3E}">
        <p14:creationId xmlns:p14="http://schemas.microsoft.com/office/powerpoint/2010/main" val="529415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grpId="0" nodeType="withEffect">
                                  <p:stCondLst>
                                    <p:cond delay="0"/>
                                  </p:stCondLst>
                                  <p:childTnLst>
                                    <p:animClr clrSpc="rgb" dir="cw">
                                      <p:cBhvr>
                                        <p:cTn id="6" dur="500" fill="hold"/>
                                        <p:tgtEl>
                                          <p:spTgt spid="8">
                                            <p:graphicEl>
                                              <a:dgm id="{B71183DA-68EA-4910-B46E-EB8A1103D5AB}"/>
                                            </p:graphicEl>
                                          </p:spTgt>
                                        </p:tgtEl>
                                        <p:attrNameLst>
                                          <p:attrName>fillcolor</p:attrName>
                                        </p:attrNameLst>
                                      </p:cBhvr>
                                      <p:to>
                                        <a:srgbClr val="31859B"/>
                                      </p:to>
                                    </p:animClr>
                                    <p:set>
                                      <p:cBhvr>
                                        <p:cTn id="7" dur="500" fill="hold"/>
                                        <p:tgtEl>
                                          <p:spTgt spid="8">
                                            <p:graphicEl>
                                              <a:dgm id="{B71183DA-68EA-4910-B46E-EB8A1103D5AB}"/>
                                            </p:graphicEl>
                                          </p:spTgt>
                                        </p:tgtEl>
                                        <p:attrNameLst>
                                          <p:attrName>fill.type</p:attrName>
                                        </p:attrNameLst>
                                      </p:cBhvr>
                                      <p:to>
                                        <p:strVal val="solid"/>
                                      </p:to>
                                    </p:set>
                                    <p:set>
                                      <p:cBhvr>
                                        <p:cTn id="8" dur="500" fill="hold"/>
                                        <p:tgtEl>
                                          <p:spTgt spid="8">
                                            <p:graphicEl>
                                              <a:dgm id="{B71183DA-68EA-4910-B46E-EB8A1103D5AB}"/>
                                            </p:graphic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762E8909-8CCD-136F-082B-F373BCA8DD17}"/>
              </a:ext>
            </a:extLst>
          </p:cNvPr>
          <p:cNvPicPr>
            <a:picLocks noChangeAspect="1"/>
          </p:cNvPicPr>
          <p:nvPr/>
        </p:nvPicPr>
        <p:blipFill rotWithShape="1">
          <a:blip r:embed="rId2">
            <a:extLst>
              <a:ext uri="{28A0092B-C50C-407E-A947-70E740481C1C}">
                <a14:useLocalDpi xmlns:a14="http://schemas.microsoft.com/office/drawing/2010/main" val="0"/>
              </a:ext>
            </a:extLst>
          </a:blip>
          <a:srcRect l="1028" r="2918" b="2457"/>
          <a:stretch/>
        </p:blipFill>
        <p:spPr>
          <a:xfrm>
            <a:off x="3295462" y="163058"/>
            <a:ext cx="7692262" cy="6226942"/>
          </a:xfrm>
          <a:prstGeom prst="rect">
            <a:avLst/>
          </a:prstGeom>
        </p:spPr>
      </p:pic>
      <p:sp>
        <p:nvSpPr>
          <p:cNvPr id="4" name="Foliennummernplatzhalter 3"/>
          <p:cNvSpPr>
            <a:spLocks noGrp="1"/>
          </p:cNvSpPr>
          <p:nvPr>
            <p:ph type="sldNum" sz="quarter" idx="10"/>
          </p:nvPr>
        </p:nvSpPr>
        <p:spPr/>
        <p:txBody>
          <a:bodyPr/>
          <a:lstStyle/>
          <a:p>
            <a:pPr>
              <a:defRPr/>
            </a:pPr>
            <a:fld id="{5D6CBC89-780D-6F43-A4AF-E4A7285D6779}" type="slidenum">
              <a:rPr lang="de-DE" altLang="de-DE" smtClean="0"/>
              <a:pPr>
                <a:defRPr/>
              </a:pPr>
              <a:t>86</a:t>
            </a:fld>
            <a:endParaRPr lang="de-DE" altLang="de-DE"/>
          </a:p>
        </p:txBody>
      </p:sp>
      <p:sp>
        <p:nvSpPr>
          <p:cNvPr id="3" name="Titel 2"/>
          <p:cNvSpPr>
            <a:spLocks noGrp="1"/>
          </p:cNvSpPr>
          <p:nvPr>
            <p:ph type="title"/>
          </p:nvPr>
        </p:nvSpPr>
        <p:spPr>
          <a:xfrm>
            <a:off x="432000" y="1080001"/>
            <a:ext cx="11228917" cy="821227"/>
          </a:xfrm>
        </p:spPr>
        <p:txBody>
          <a:bodyPr/>
          <a:lstStyle/>
          <a:p>
            <a:r>
              <a:rPr lang="de-DE" sz="2400" dirty="0">
                <a:latin typeface="Arial"/>
                <a:ea typeface="MS PGothic"/>
                <a:cs typeface="Arial"/>
              </a:rPr>
              <a:t>Vollständiger Projekt-</a:t>
            </a:r>
            <a:br>
              <a:rPr lang="de-DE" sz="2400" dirty="0">
                <a:latin typeface="Arial"/>
                <a:ea typeface="MS PGothic"/>
                <a:cs typeface="Arial"/>
              </a:rPr>
            </a:br>
            <a:r>
              <a:rPr lang="de-DE" sz="2400" dirty="0">
                <a:latin typeface="Arial"/>
                <a:ea typeface="MS PGothic"/>
                <a:cs typeface="Arial"/>
              </a:rPr>
              <a:t>          Verlauf</a:t>
            </a:r>
          </a:p>
        </p:txBody>
      </p:sp>
      <p:sp>
        <p:nvSpPr>
          <p:cNvPr id="11" name="Rectangle 21">
            <a:extLst>
              <a:ext uri="{FF2B5EF4-FFF2-40B4-BE49-F238E27FC236}">
                <a16:creationId xmlns:a16="http://schemas.microsoft.com/office/drawing/2014/main" id="{FF75E418-53F9-005A-0318-74C7107E4E95}"/>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Thorben Jones</a:t>
            </a:r>
            <a:endParaRPr lang="en-DE" sz="1400">
              <a:latin typeface="Arial" panose="020B0604020202020204" pitchFamily="34" charset="0"/>
              <a:cs typeface="Arial" panose="020B0604020202020204" pitchFamily="34" charset="0"/>
            </a:endParaRPr>
          </a:p>
        </p:txBody>
      </p:sp>
      <p:pic>
        <p:nvPicPr>
          <p:cNvPr id="5" name="Grafik 4" descr="Klemmbrett abgehakt mit einfarbiger Füllung">
            <a:extLst>
              <a:ext uri="{FF2B5EF4-FFF2-40B4-BE49-F238E27FC236}">
                <a16:creationId xmlns:a16="http://schemas.microsoft.com/office/drawing/2014/main" id="{D8AC339D-0899-9A32-84B9-0FD005593C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55600" y="5533200"/>
            <a:ext cx="856800" cy="856800"/>
          </a:xfrm>
          <a:prstGeom prst="rect">
            <a:avLst/>
          </a:prstGeom>
        </p:spPr>
      </p:pic>
      <p:pic>
        <p:nvPicPr>
          <p:cNvPr id="8" name="Picture 2">
            <a:extLst>
              <a:ext uri="{FF2B5EF4-FFF2-40B4-BE49-F238E27FC236}">
                <a16:creationId xmlns:a16="http://schemas.microsoft.com/office/drawing/2014/main" id="{B050ABCC-4ED2-75D1-3BB1-0638379DC400}"/>
              </a:ext>
            </a:extLst>
          </p:cNvPr>
          <p:cNvPicPr>
            <a:picLocks noChangeAspect="1" noChangeArrowheads="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68061" r="1"/>
          <a:stretch/>
        </p:blipFill>
        <p:spPr bwMode="auto">
          <a:xfrm>
            <a:off x="3295461" y="360000"/>
            <a:ext cx="1338539" cy="540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421411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0"/>
          </p:nvPr>
        </p:nvSpPr>
        <p:spPr/>
        <p:txBody>
          <a:bodyPr/>
          <a:lstStyle/>
          <a:p>
            <a:pPr>
              <a:defRPr/>
            </a:pPr>
            <a:fld id="{B5BCC05E-6BB9-F44C-AA5C-18037A9C729E}" type="slidenum">
              <a:rPr lang="de-DE" altLang="de-DE" smtClean="0"/>
              <a:pPr>
                <a:defRPr/>
              </a:pPr>
              <a:t>87</a:t>
            </a:fld>
            <a:endParaRPr lang="de-DE" altLang="de-DE"/>
          </a:p>
        </p:txBody>
      </p:sp>
      <p:graphicFrame>
        <p:nvGraphicFramePr>
          <p:cNvPr id="8" name="Diagramm 25">
            <a:extLst>
              <a:ext uri="{FF2B5EF4-FFF2-40B4-BE49-F238E27FC236}">
                <a16:creationId xmlns:a16="http://schemas.microsoft.com/office/drawing/2014/main" id="{74AEEBC9-CC1C-1C7C-D57B-09455C407A74}"/>
              </a:ext>
            </a:extLst>
          </p:cNvPr>
          <p:cNvGraphicFramePr/>
          <p:nvPr>
            <p:extLst>
              <p:ext uri="{D42A27DB-BD31-4B8C-83A1-F6EECF244321}">
                <p14:modId xmlns:p14="http://schemas.microsoft.com/office/powerpoint/2010/main" val="2083620029"/>
              </p:ext>
            </p:extLst>
          </p:nvPr>
        </p:nvGraphicFramePr>
        <p:xfrm>
          <a:off x="911424" y="1556792"/>
          <a:ext cx="7488832" cy="4406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Grafik 4" descr="Präsentation mit Kreisdiagramm mit einfarbiger Füllung">
            <a:extLst>
              <a:ext uri="{FF2B5EF4-FFF2-40B4-BE49-F238E27FC236}">
                <a16:creationId xmlns:a16="http://schemas.microsoft.com/office/drawing/2014/main" id="{1F1A541A-F13D-536C-4B6B-FBACF260969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22000" y="4579847"/>
            <a:ext cx="464400" cy="464400"/>
          </a:xfrm>
          <a:prstGeom prst="rect">
            <a:avLst/>
          </a:prstGeom>
        </p:spPr>
      </p:pic>
      <p:pic>
        <p:nvPicPr>
          <p:cNvPr id="7" name="Grafik 6" descr="Programmierer mit einfarbiger Füllung">
            <a:extLst>
              <a:ext uri="{FF2B5EF4-FFF2-40B4-BE49-F238E27FC236}">
                <a16:creationId xmlns:a16="http://schemas.microsoft.com/office/drawing/2014/main" id="{931197C9-18DC-CE21-FE59-65D4C925A31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22000" y="2466000"/>
            <a:ext cx="464400" cy="464400"/>
          </a:xfrm>
          <a:prstGeom prst="rect">
            <a:avLst/>
          </a:prstGeom>
        </p:spPr>
      </p:pic>
      <p:pic>
        <p:nvPicPr>
          <p:cNvPr id="10" name="Grafik 9" descr="Blaupause mit einfarbiger Füllung">
            <a:extLst>
              <a:ext uri="{FF2B5EF4-FFF2-40B4-BE49-F238E27FC236}">
                <a16:creationId xmlns:a16="http://schemas.microsoft.com/office/drawing/2014/main" id="{4AC5E15A-4FBE-F273-7B0D-B60EE44FC4B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603212" y="3887080"/>
            <a:ext cx="464400" cy="464400"/>
          </a:xfrm>
          <a:prstGeom prst="rect">
            <a:avLst/>
          </a:prstGeom>
        </p:spPr>
      </p:pic>
      <p:pic>
        <p:nvPicPr>
          <p:cNvPr id="14" name="Grafik 13" descr="Schachtel mit einfarbiger Füllung">
            <a:extLst>
              <a:ext uri="{FF2B5EF4-FFF2-40B4-BE49-F238E27FC236}">
                <a16:creationId xmlns:a16="http://schemas.microsoft.com/office/drawing/2014/main" id="{C7426B90-3F1B-4D15-352F-4A9553D58E1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03212" y="3194313"/>
            <a:ext cx="464400" cy="464400"/>
          </a:xfrm>
          <a:prstGeom prst="rect">
            <a:avLst/>
          </a:prstGeom>
        </p:spPr>
      </p:pic>
      <p:pic>
        <p:nvPicPr>
          <p:cNvPr id="16" name="Grafik 15" descr="Liste mit einfarbiger Füllung">
            <a:extLst>
              <a:ext uri="{FF2B5EF4-FFF2-40B4-BE49-F238E27FC236}">
                <a16:creationId xmlns:a16="http://schemas.microsoft.com/office/drawing/2014/main" id="{188D1FC8-A5EB-4F3F-0378-934EFA31BC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32230" y="1790207"/>
            <a:ext cx="462800" cy="462800"/>
          </a:xfrm>
          <a:prstGeom prst="rect">
            <a:avLst/>
          </a:prstGeom>
        </p:spPr>
      </p:pic>
      <p:pic>
        <p:nvPicPr>
          <p:cNvPr id="6" name="Grafik 5" descr="UI UX mit einfarbiger Füllung">
            <a:extLst>
              <a:ext uri="{FF2B5EF4-FFF2-40B4-BE49-F238E27FC236}">
                <a16:creationId xmlns:a16="http://schemas.microsoft.com/office/drawing/2014/main" id="{55037088-2ED9-1AB4-0024-54F087CE71C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31430" y="5271619"/>
            <a:ext cx="464400" cy="464400"/>
          </a:xfrm>
          <a:prstGeom prst="rect">
            <a:avLst/>
          </a:prstGeom>
        </p:spPr>
      </p:pic>
    </p:spTree>
    <p:extLst>
      <p:ext uri="{BB962C8B-B14F-4D97-AF65-F5344CB8AC3E}">
        <p14:creationId xmlns:p14="http://schemas.microsoft.com/office/powerpoint/2010/main" val="28614224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grpId="0" nodeType="withEffect">
                                  <p:stCondLst>
                                    <p:cond delay="0"/>
                                  </p:stCondLst>
                                  <p:childTnLst>
                                    <p:animClr clrSpc="rgb" dir="cw">
                                      <p:cBhvr>
                                        <p:cTn id="6" dur="500" fill="hold"/>
                                        <p:tgtEl>
                                          <p:spTgt spid="8">
                                            <p:graphicEl>
                                              <a:dgm id="{9D03DDE9-25B1-4108-8EC7-4FC7C56DA7D0}"/>
                                            </p:graphicEl>
                                          </p:spTgt>
                                        </p:tgtEl>
                                        <p:attrNameLst>
                                          <p:attrName>fillcolor</p:attrName>
                                        </p:attrNameLst>
                                      </p:cBhvr>
                                      <p:to>
                                        <a:srgbClr val="31859B"/>
                                      </p:to>
                                    </p:animClr>
                                    <p:set>
                                      <p:cBhvr>
                                        <p:cTn id="7" dur="500" fill="hold"/>
                                        <p:tgtEl>
                                          <p:spTgt spid="8">
                                            <p:graphicEl>
                                              <a:dgm id="{9D03DDE9-25B1-4108-8EC7-4FC7C56DA7D0}"/>
                                            </p:graphicEl>
                                          </p:spTgt>
                                        </p:tgtEl>
                                        <p:attrNameLst>
                                          <p:attrName>fill.type</p:attrName>
                                        </p:attrNameLst>
                                      </p:cBhvr>
                                      <p:to>
                                        <p:strVal val="solid"/>
                                      </p:to>
                                    </p:set>
                                    <p:set>
                                      <p:cBhvr>
                                        <p:cTn id="8" dur="500" fill="hold"/>
                                        <p:tgtEl>
                                          <p:spTgt spid="8">
                                            <p:graphicEl>
                                              <a:dgm id="{9D03DDE9-25B1-4108-8EC7-4FC7C56DA7D0}"/>
                                            </p:graphic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0"/>
          </p:nvPr>
        </p:nvSpPr>
        <p:spPr/>
        <p:txBody>
          <a:bodyPr/>
          <a:lstStyle/>
          <a:p>
            <a:pPr>
              <a:defRPr/>
            </a:pPr>
            <a:fld id="{5D6CBC89-780D-6F43-A4AF-E4A7285D6779}" type="slidenum">
              <a:rPr lang="de-DE" altLang="de-DE" smtClean="0"/>
              <a:pPr>
                <a:defRPr/>
              </a:pPr>
              <a:t>88</a:t>
            </a:fld>
            <a:endParaRPr lang="de-DE" altLang="de-DE"/>
          </a:p>
        </p:txBody>
      </p:sp>
      <p:sp>
        <p:nvSpPr>
          <p:cNvPr id="6" name="Titel 5">
            <a:extLst>
              <a:ext uri="{FF2B5EF4-FFF2-40B4-BE49-F238E27FC236}">
                <a16:creationId xmlns:a16="http://schemas.microsoft.com/office/drawing/2014/main" id="{C8F785FB-8FE1-EF92-26A3-4B2869485197}"/>
              </a:ext>
            </a:extLst>
          </p:cNvPr>
          <p:cNvSpPr>
            <a:spLocks noGrp="1"/>
          </p:cNvSpPr>
          <p:nvPr>
            <p:ph type="title"/>
          </p:nvPr>
        </p:nvSpPr>
        <p:spPr/>
        <p:txBody>
          <a:bodyPr/>
          <a:lstStyle/>
          <a:p>
            <a:r>
              <a:rPr lang="de-DE" sz="2400"/>
              <a:t>Hinweis</a:t>
            </a:r>
          </a:p>
        </p:txBody>
      </p:sp>
      <p:sp>
        <p:nvSpPr>
          <p:cNvPr id="2" name="Textplatzhalter 1">
            <a:extLst>
              <a:ext uri="{FF2B5EF4-FFF2-40B4-BE49-F238E27FC236}">
                <a16:creationId xmlns:a16="http://schemas.microsoft.com/office/drawing/2014/main" id="{5F20FBC1-2C70-C7D8-04FF-37EDFE4CA40B}"/>
              </a:ext>
            </a:extLst>
          </p:cNvPr>
          <p:cNvSpPr>
            <a:spLocks noGrp="1"/>
          </p:cNvSpPr>
          <p:nvPr>
            <p:ph type="body" sz="quarter" idx="11"/>
          </p:nvPr>
        </p:nvSpPr>
        <p:spPr/>
        <p:txBody>
          <a:bodyPr/>
          <a:lstStyle/>
          <a:p>
            <a:pPr marL="285750" indent="-285750" algn="just">
              <a:buFont typeface="Wingdings" panose="05000000000000000000" pitchFamily="2" charset="2"/>
              <a:buChar char="§"/>
            </a:pPr>
            <a:r>
              <a:rPr lang="de-DE" sz="2000" dirty="0"/>
              <a:t>Alle genutzten Abbildungen sind…</a:t>
            </a:r>
          </a:p>
          <a:p>
            <a:pPr marL="838200" lvl="1" algn="just"/>
            <a:r>
              <a:rPr lang="de-DE" dirty="0"/>
              <a:t>entweder von PowerPoint frei verfügbare Piktogramme oder Bilder,</a:t>
            </a:r>
          </a:p>
          <a:p>
            <a:pPr marL="838200" lvl="1" algn="just"/>
            <a:r>
              <a:rPr lang="de-DE" dirty="0"/>
              <a:t>Piktogramme von </a:t>
            </a:r>
            <a:r>
              <a:rPr lang="de-DE" dirty="0" err="1"/>
              <a:t>Freepik‘s</a:t>
            </a:r>
            <a:r>
              <a:rPr lang="de-DE" dirty="0"/>
              <a:t> Flaticon.com</a:t>
            </a:r>
          </a:p>
          <a:p>
            <a:pPr marL="838200" lvl="1" algn="just"/>
            <a:r>
              <a:rPr lang="de-DE" dirty="0"/>
              <a:t>oder mit dem Bing Image Creator KI erzeugte Werke. Microsoft Corporation nimmt sich keinerlei Rechte diesbezüglich heraus und erlaubt die private und kommerzielle Nutzung.</a:t>
            </a:r>
          </a:p>
          <a:p>
            <a:pPr marL="285750" indent="-285750" algn="just">
              <a:buFont typeface="Wingdings" panose="05000000000000000000" pitchFamily="2" charset="2"/>
              <a:buChar char="§"/>
            </a:pPr>
            <a:r>
              <a:rPr lang="de-DE" dirty="0"/>
              <a:t>Als Ausnahme davon gelten…</a:t>
            </a:r>
          </a:p>
          <a:p>
            <a:pPr marL="838200" lvl="1" algn="just"/>
            <a:r>
              <a:rPr lang="de-DE" dirty="0"/>
              <a:t>Die Technologie-Logos, Rechte liegen bei den Herstellern (Docker Incorporated, </a:t>
            </a:r>
            <a:r>
              <a:rPr lang="de-DE" dirty="0" err="1"/>
              <a:t>Podman</a:t>
            </a:r>
            <a:r>
              <a:rPr lang="de-DE" dirty="0"/>
              <a:t>, Python Software </a:t>
            </a:r>
            <a:r>
              <a:rPr lang="de-DE" dirty="0" err="1"/>
              <a:t>Foundation</a:t>
            </a:r>
            <a:r>
              <a:rPr lang="de-DE" dirty="0"/>
              <a:t>, Evan </a:t>
            </a:r>
            <a:r>
              <a:rPr lang="de-DE" dirty="0" err="1"/>
              <a:t>You</a:t>
            </a:r>
            <a:r>
              <a:rPr lang="de-DE" dirty="0"/>
              <a:t>, GitHub).</a:t>
            </a:r>
          </a:p>
          <a:p>
            <a:pPr marL="285750" indent="-285750" algn="just">
              <a:buFont typeface="Wingdings" panose="05000000000000000000" pitchFamily="2" charset="2"/>
              <a:buChar char="§"/>
            </a:pPr>
            <a:r>
              <a:rPr lang="de-DE" dirty="0"/>
              <a:t>Die Erstellung von Diagrammen fand auf zweierlei Arten statt über…</a:t>
            </a:r>
          </a:p>
          <a:p>
            <a:pPr marL="838200" lvl="1" algn="just"/>
            <a:r>
              <a:rPr lang="de-DE" dirty="0"/>
              <a:t>PowerPoint</a:t>
            </a:r>
          </a:p>
          <a:p>
            <a:pPr marL="838200" lvl="1" algn="just"/>
            <a:r>
              <a:rPr lang="de-DE" dirty="0"/>
              <a:t>oder über die Webseiten draw.io und plantuml.com.</a:t>
            </a:r>
          </a:p>
          <a:p>
            <a:pPr marL="285750" indent="-285750">
              <a:buFont typeface="Wingdings" panose="05000000000000000000" pitchFamily="2" charset="2"/>
              <a:buChar char="§"/>
            </a:pPr>
            <a:endParaRPr lang="de-DE" dirty="0"/>
          </a:p>
        </p:txBody>
      </p:sp>
      <p:pic>
        <p:nvPicPr>
          <p:cNvPr id="4" name="Grafik 3" descr="Bücher im Regal mit einfarbiger Füllung">
            <a:extLst>
              <a:ext uri="{FF2B5EF4-FFF2-40B4-BE49-F238E27FC236}">
                <a16:creationId xmlns:a16="http://schemas.microsoft.com/office/drawing/2014/main" id="{4B7DDC63-E692-D4AF-4295-81353AB326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34000" y="5533200"/>
            <a:ext cx="856800" cy="856800"/>
          </a:xfrm>
          <a:prstGeom prst="rect">
            <a:avLst/>
          </a:prstGeom>
        </p:spPr>
      </p:pic>
    </p:spTree>
    <p:extLst>
      <p:ext uri="{BB962C8B-B14F-4D97-AF65-F5344CB8AC3E}">
        <p14:creationId xmlns:p14="http://schemas.microsoft.com/office/powerpoint/2010/main" val="23140123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0"/>
          </p:nvPr>
        </p:nvSpPr>
        <p:spPr/>
        <p:txBody>
          <a:bodyPr/>
          <a:lstStyle/>
          <a:p>
            <a:pPr>
              <a:defRPr/>
            </a:pPr>
            <a:fld id="{5D6CBC89-780D-6F43-A4AF-E4A7285D6779}" type="slidenum">
              <a:rPr lang="de-DE" altLang="de-DE" smtClean="0"/>
              <a:pPr>
                <a:defRPr/>
              </a:pPr>
              <a:t>89</a:t>
            </a:fld>
            <a:endParaRPr lang="de-DE" altLang="de-DE"/>
          </a:p>
        </p:txBody>
      </p:sp>
      <p:sp>
        <p:nvSpPr>
          <p:cNvPr id="6" name="Titel 5">
            <a:extLst>
              <a:ext uri="{FF2B5EF4-FFF2-40B4-BE49-F238E27FC236}">
                <a16:creationId xmlns:a16="http://schemas.microsoft.com/office/drawing/2014/main" id="{C8F785FB-8FE1-EF92-26A3-4B2869485197}"/>
              </a:ext>
            </a:extLst>
          </p:cNvPr>
          <p:cNvSpPr>
            <a:spLocks noGrp="1"/>
          </p:cNvSpPr>
          <p:nvPr>
            <p:ph type="title"/>
          </p:nvPr>
        </p:nvSpPr>
        <p:spPr/>
        <p:txBody>
          <a:bodyPr/>
          <a:lstStyle/>
          <a:p>
            <a:r>
              <a:rPr lang="de-DE" sz="2400"/>
              <a:t>Quellen</a:t>
            </a:r>
          </a:p>
        </p:txBody>
      </p:sp>
      <p:sp>
        <p:nvSpPr>
          <p:cNvPr id="2" name="Textplatzhalter 1">
            <a:extLst>
              <a:ext uri="{FF2B5EF4-FFF2-40B4-BE49-F238E27FC236}">
                <a16:creationId xmlns:a16="http://schemas.microsoft.com/office/drawing/2014/main" id="{5F20FBC1-2C70-C7D8-04FF-37EDFE4CA40B}"/>
              </a:ext>
            </a:extLst>
          </p:cNvPr>
          <p:cNvSpPr>
            <a:spLocks noGrp="1"/>
          </p:cNvSpPr>
          <p:nvPr>
            <p:ph type="body" sz="quarter" idx="11"/>
          </p:nvPr>
        </p:nvSpPr>
        <p:spPr/>
        <p:txBody>
          <a:bodyPr/>
          <a:lstStyle/>
          <a:p>
            <a:pPr marL="285750" indent="-285750">
              <a:buFont typeface="Wingdings" panose="05000000000000000000" pitchFamily="2" charset="2"/>
              <a:buChar char="§"/>
            </a:pPr>
            <a:r>
              <a:rPr lang="de-DE" dirty="0"/>
              <a:t>KI generierte Bilder:</a:t>
            </a:r>
          </a:p>
          <a:p>
            <a:pPr marL="838200" lvl="1"/>
            <a:r>
              <a:rPr lang="de-DE" sz="1800" dirty="0"/>
              <a:t>Microsoft Corporation. Bing Image Creator. Verfügbar unter: </a:t>
            </a:r>
            <a:r>
              <a:rPr lang="de-DE" sz="1800" dirty="0">
                <a:hlinkClick r:id="rId2"/>
              </a:rPr>
              <a:t>https://www.bing.com/images/create?FORM=GENILP</a:t>
            </a:r>
            <a:r>
              <a:rPr lang="de-DE" sz="1800" dirty="0"/>
              <a:t> [Zuletzt aufgerufen: 27.05.2024]</a:t>
            </a:r>
          </a:p>
          <a:p>
            <a:pPr marL="838200" lvl="1"/>
            <a:r>
              <a:rPr lang="de-DE" sz="1800" dirty="0"/>
              <a:t>Microsoft Corporation (2023) Bedingungen für Image Creator von Designer. Verfügbar unter: </a:t>
            </a:r>
            <a:r>
              <a:rPr lang="de-DE" sz="1800" u="sng"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3"/>
              </a:rPr>
              <a:t>https://www.bing.com/new/termsofuseimagecreator?FORM=GENTOS</a:t>
            </a:r>
            <a:r>
              <a:rPr lang="de-DE" sz="1800" u="sng" dirty="0">
                <a:solidFill>
                  <a:srgbClr val="467886"/>
                </a:solidFill>
                <a:effectLst/>
                <a:latin typeface="Aptos" panose="020B0004020202020204" pitchFamily="34" charset="0"/>
                <a:ea typeface="Aptos" panose="020B0004020202020204" pitchFamily="34" charset="0"/>
                <a:cs typeface="Times New Roman" panose="02020603050405020304" pitchFamily="18" charset="0"/>
              </a:rPr>
              <a:t> </a:t>
            </a:r>
            <a:r>
              <a:rPr lang="de-DE" sz="1800" dirty="0"/>
              <a:t>[Zuletzt aufgerufen: 27.05.2024]</a:t>
            </a:r>
          </a:p>
          <a:p>
            <a:pPr marL="838200" lvl="1"/>
            <a:endParaRPr lang="de-DE" dirty="0"/>
          </a:p>
          <a:p>
            <a:pPr marL="285750" indent="-285750">
              <a:buFont typeface="Wingdings" panose="05000000000000000000" pitchFamily="2" charset="2"/>
              <a:buChar char="§"/>
            </a:pPr>
            <a:r>
              <a:rPr lang="de-DE" dirty="0"/>
              <a:t>Gezeichnete Diagramme:</a:t>
            </a:r>
          </a:p>
          <a:p>
            <a:pPr marL="838200" lvl="1"/>
            <a:r>
              <a:rPr lang="de-DE" dirty="0" err="1"/>
              <a:t>Ezoic</a:t>
            </a:r>
            <a:r>
              <a:rPr lang="de-DE" dirty="0"/>
              <a:t> Incorporated. </a:t>
            </a:r>
            <a:r>
              <a:rPr lang="de-DE" dirty="0" err="1"/>
              <a:t>PlantUML</a:t>
            </a:r>
            <a:r>
              <a:rPr lang="de-DE" dirty="0"/>
              <a:t>. Verfügbar unter: </a:t>
            </a:r>
            <a:r>
              <a:rPr lang="de-DE" dirty="0">
                <a:hlinkClick r:id="rId4"/>
              </a:rPr>
              <a:t>https://plantuml.com/de/</a:t>
            </a:r>
            <a:r>
              <a:rPr lang="de-DE" dirty="0"/>
              <a:t> [Zuletzt aufgerufen: 27.05.2024]</a:t>
            </a:r>
          </a:p>
          <a:p>
            <a:pPr marL="838200" lvl="1"/>
            <a:r>
              <a:rPr lang="de-DE" dirty="0" err="1"/>
              <a:t>JGraph</a:t>
            </a:r>
            <a:r>
              <a:rPr lang="de-DE" dirty="0"/>
              <a:t> Ltd. draw.io. Verfügbar unter: </a:t>
            </a:r>
            <a:r>
              <a:rPr lang="de-DE" dirty="0">
                <a:hlinkClick r:id="rId5"/>
              </a:rPr>
              <a:t>https://draw.io/</a:t>
            </a:r>
            <a:r>
              <a:rPr lang="de-DE" dirty="0"/>
              <a:t> [Zuletzt aufgerufen: 27.05.2024]</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p:txBody>
      </p:sp>
      <p:pic>
        <p:nvPicPr>
          <p:cNvPr id="4" name="Grafik 3" descr="Bücher im Regal mit einfarbiger Füllung">
            <a:extLst>
              <a:ext uri="{FF2B5EF4-FFF2-40B4-BE49-F238E27FC236}">
                <a16:creationId xmlns:a16="http://schemas.microsoft.com/office/drawing/2014/main" id="{4B7DDC63-E692-D4AF-4295-81353AB326B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034000" y="5533200"/>
            <a:ext cx="856800" cy="856800"/>
          </a:xfrm>
          <a:prstGeom prst="rect">
            <a:avLst/>
          </a:prstGeom>
        </p:spPr>
      </p:pic>
    </p:spTree>
    <p:extLst>
      <p:ext uri="{BB962C8B-B14F-4D97-AF65-F5344CB8AC3E}">
        <p14:creationId xmlns:p14="http://schemas.microsoft.com/office/powerpoint/2010/main" val="29683276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432000" y="1656000"/>
            <a:ext cx="4471028" cy="4581312"/>
          </a:xfrm>
        </p:spPr>
        <p:txBody>
          <a:bodyPr/>
          <a:lstStyle/>
          <a:p>
            <a:r>
              <a:rPr lang="de-DE"/>
              <a:t>Webseite</a:t>
            </a:r>
          </a:p>
          <a:p>
            <a:r>
              <a:rPr lang="de-DE"/>
              <a:t>Schnittstelle für externe Anwendung</a:t>
            </a:r>
          </a:p>
          <a:p>
            <a:r>
              <a:rPr lang="de-DE"/>
              <a:t>Spielerepräsentation und Navigation</a:t>
            </a:r>
          </a:p>
          <a:p>
            <a:r>
              <a:rPr lang="de-DE"/>
              <a:t>Unterstütze Funktionen</a:t>
            </a:r>
          </a:p>
          <a:p>
            <a:r>
              <a:rPr lang="de-DE"/>
              <a:t>Umgesetzte Spiele</a:t>
            </a:r>
          </a:p>
          <a:p>
            <a:r>
              <a:rPr lang="de-DE"/>
              <a:t>Spielkonfigurationen</a:t>
            </a:r>
          </a:p>
          <a:p>
            <a:endParaRPr lang="de-DE"/>
          </a:p>
          <a:p>
            <a:endParaRPr lang="de-DE"/>
          </a:p>
        </p:txBody>
      </p:sp>
      <p:sp>
        <p:nvSpPr>
          <p:cNvPr id="3" name="Titel 2"/>
          <p:cNvSpPr>
            <a:spLocks noGrp="1"/>
          </p:cNvSpPr>
          <p:nvPr>
            <p:ph type="title"/>
          </p:nvPr>
        </p:nvSpPr>
        <p:spPr/>
        <p:txBody>
          <a:bodyPr/>
          <a:lstStyle/>
          <a:p>
            <a:r>
              <a:rPr lang="de-DE" sz="2400"/>
              <a:t>Umgesetzte Projektfeatures</a:t>
            </a:r>
          </a:p>
        </p:txBody>
      </p:sp>
      <p:sp>
        <p:nvSpPr>
          <p:cNvPr id="4" name="Foliennummernplatzhalter 3"/>
          <p:cNvSpPr>
            <a:spLocks noGrp="1"/>
          </p:cNvSpPr>
          <p:nvPr>
            <p:ph type="sldNum" sz="quarter" idx="10"/>
          </p:nvPr>
        </p:nvSpPr>
        <p:spPr/>
        <p:txBody>
          <a:bodyPr/>
          <a:lstStyle/>
          <a:p>
            <a:pPr>
              <a:defRPr/>
            </a:pPr>
            <a:fld id="{5D6CBC89-780D-6F43-A4AF-E4A7285D6779}" type="slidenum">
              <a:rPr lang="de-DE" altLang="de-DE" smtClean="0"/>
              <a:pPr>
                <a:defRPr/>
              </a:pPr>
              <a:t>9</a:t>
            </a:fld>
            <a:endParaRPr lang="de-DE" altLang="de-DE"/>
          </a:p>
        </p:txBody>
      </p:sp>
      <p:sp>
        <p:nvSpPr>
          <p:cNvPr id="15" name="Rectangle 21">
            <a:extLst>
              <a:ext uri="{FF2B5EF4-FFF2-40B4-BE49-F238E27FC236}">
                <a16:creationId xmlns:a16="http://schemas.microsoft.com/office/drawing/2014/main" id="{8C561230-3A9C-C4C1-CA85-A061AB9109F2}"/>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Justine </a:t>
            </a:r>
            <a:r>
              <a:rPr lang="de-DE" sz="1400" err="1">
                <a:latin typeface="Arial" panose="020B0604020202020204" pitchFamily="34" charset="0"/>
                <a:cs typeface="Arial" panose="020B0604020202020204" pitchFamily="34" charset="0"/>
              </a:rPr>
              <a:t>Buß</a:t>
            </a:r>
            <a:endParaRPr lang="en-DE" sz="1400">
              <a:latin typeface="Arial" panose="020B0604020202020204" pitchFamily="34" charset="0"/>
              <a:cs typeface="Arial" panose="020B0604020202020204" pitchFamily="34" charset="0"/>
            </a:endParaRPr>
          </a:p>
        </p:txBody>
      </p:sp>
      <p:pic>
        <p:nvPicPr>
          <p:cNvPr id="10" name="Grafik 9" descr="Klemmbrett abgehakt mit einfarbiger Füllung">
            <a:extLst>
              <a:ext uri="{FF2B5EF4-FFF2-40B4-BE49-F238E27FC236}">
                <a16:creationId xmlns:a16="http://schemas.microsoft.com/office/drawing/2014/main" id="{809FC7D6-4569-FB3A-9DB0-B38A1CB7E9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34000" y="5533200"/>
            <a:ext cx="856800" cy="856800"/>
          </a:xfrm>
          <a:prstGeom prst="rect">
            <a:avLst/>
          </a:prstGeom>
        </p:spPr>
      </p:pic>
      <p:pic>
        <p:nvPicPr>
          <p:cNvPr id="6" name="Grafik 5" descr="Tic Tac Toe mit einfarbiger Füllung">
            <a:extLst>
              <a:ext uri="{FF2B5EF4-FFF2-40B4-BE49-F238E27FC236}">
                <a16:creationId xmlns:a16="http://schemas.microsoft.com/office/drawing/2014/main" id="{F13C66B9-58CE-5BD0-9130-404CD57CD99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86322" y="1233725"/>
            <a:ext cx="1237595" cy="1237595"/>
          </a:xfrm>
          <a:prstGeom prst="rect">
            <a:avLst/>
          </a:prstGeom>
        </p:spPr>
      </p:pic>
      <p:grpSp>
        <p:nvGrpSpPr>
          <p:cNvPr id="7" name="Gruppieren 6">
            <a:extLst>
              <a:ext uri="{FF2B5EF4-FFF2-40B4-BE49-F238E27FC236}">
                <a16:creationId xmlns:a16="http://schemas.microsoft.com/office/drawing/2014/main" id="{010D6BC3-BE09-D538-6104-359C5ED8AC74}"/>
              </a:ext>
            </a:extLst>
          </p:cNvPr>
          <p:cNvGrpSpPr/>
          <p:nvPr/>
        </p:nvGrpSpPr>
        <p:grpSpPr>
          <a:xfrm>
            <a:off x="5519985" y="3483614"/>
            <a:ext cx="1115890" cy="935815"/>
            <a:chOff x="6464729" y="260221"/>
            <a:chExt cx="681552" cy="576000"/>
          </a:xfrm>
        </p:grpSpPr>
        <p:sp>
          <p:nvSpPr>
            <p:cNvPr id="8" name="Rechteck 7">
              <a:extLst>
                <a:ext uri="{FF2B5EF4-FFF2-40B4-BE49-F238E27FC236}">
                  <a16:creationId xmlns:a16="http://schemas.microsoft.com/office/drawing/2014/main" id="{25CC8BE4-C2E5-5E45-B2CF-70CFDB3772DA}"/>
                </a:ext>
              </a:extLst>
            </p:cNvPr>
            <p:cNvSpPr/>
            <p:nvPr/>
          </p:nvSpPr>
          <p:spPr>
            <a:xfrm>
              <a:off x="6464729" y="260221"/>
              <a:ext cx="681552" cy="576000"/>
            </a:xfrm>
            <a:prstGeom prst="rect">
              <a:avLst/>
            </a:prstGeom>
            <a:solidFill>
              <a:schemeClr val="tx1">
                <a:lumMod val="85000"/>
                <a:lumOff val="15000"/>
              </a:schemeClr>
            </a:solidFill>
            <a:ln w="8235"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Ellipse 8">
              <a:extLst>
                <a:ext uri="{FF2B5EF4-FFF2-40B4-BE49-F238E27FC236}">
                  <a16:creationId xmlns:a16="http://schemas.microsoft.com/office/drawing/2014/main" id="{E18DFA52-4A7B-D325-7DE2-6A9EE9BF1C71}"/>
                </a:ext>
              </a:extLst>
            </p:cNvPr>
            <p:cNvSpPr/>
            <p:nvPr/>
          </p:nvSpPr>
          <p:spPr>
            <a:xfrm>
              <a:off x="6496547" y="291380"/>
              <a:ext cx="138545" cy="140306"/>
            </a:xfrm>
            <a:prstGeom prst="ellipse">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11" name="Ellipse 10">
              <a:extLst>
                <a:ext uri="{FF2B5EF4-FFF2-40B4-BE49-F238E27FC236}">
                  <a16:creationId xmlns:a16="http://schemas.microsoft.com/office/drawing/2014/main" id="{AF117F69-B4F2-65A1-4AC5-E496943935A5}"/>
                </a:ext>
              </a:extLst>
            </p:cNvPr>
            <p:cNvSpPr/>
            <p:nvPr/>
          </p:nvSpPr>
          <p:spPr>
            <a:xfrm>
              <a:off x="6649361" y="297195"/>
              <a:ext cx="138545" cy="140306"/>
            </a:xfrm>
            <a:prstGeom prst="ellipse">
              <a:avLst/>
            </a:prstGeom>
            <a:solidFill>
              <a:schemeClr val="accent5">
                <a:lumMod val="75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12" name="Ellipse 11">
              <a:extLst>
                <a:ext uri="{FF2B5EF4-FFF2-40B4-BE49-F238E27FC236}">
                  <a16:creationId xmlns:a16="http://schemas.microsoft.com/office/drawing/2014/main" id="{C8C1FD32-C223-3514-D98E-C9C8326F36AB}"/>
                </a:ext>
              </a:extLst>
            </p:cNvPr>
            <p:cNvSpPr/>
            <p:nvPr/>
          </p:nvSpPr>
          <p:spPr>
            <a:xfrm>
              <a:off x="6972537" y="294738"/>
              <a:ext cx="138545" cy="140306"/>
            </a:xfrm>
            <a:prstGeom prst="ellipse">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17" name="Ellipse 16">
              <a:extLst>
                <a:ext uri="{FF2B5EF4-FFF2-40B4-BE49-F238E27FC236}">
                  <a16:creationId xmlns:a16="http://schemas.microsoft.com/office/drawing/2014/main" id="{F8E317C3-6F0A-66B1-5320-60B62E4554A3}"/>
                </a:ext>
              </a:extLst>
            </p:cNvPr>
            <p:cNvSpPr/>
            <p:nvPr/>
          </p:nvSpPr>
          <p:spPr>
            <a:xfrm>
              <a:off x="6810949" y="298871"/>
              <a:ext cx="138545" cy="140306"/>
            </a:xfrm>
            <a:prstGeom prst="ellipse">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19" name="Ellipse 18">
              <a:extLst>
                <a:ext uri="{FF2B5EF4-FFF2-40B4-BE49-F238E27FC236}">
                  <a16:creationId xmlns:a16="http://schemas.microsoft.com/office/drawing/2014/main" id="{8A4DE831-B0C3-E747-8188-5C2B3E70EDE8}"/>
                </a:ext>
              </a:extLst>
            </p:cNvPr>
            <p:cNvSpPr/>
            <p:nvPr/>
          </p:nvSpPr>
          <p:spPr>
            <a:xfrm>
              <a:off x="6496547" y="462972"/>
              <a:ext cx="138545" cy="140306"/>
            </a:xfrm>
            <a:prstGeom prst="ellipse">
              <a:avLst/>
            </a:prstGeom>
            <a:solidFill>
              <a:schemeClr val="accent5">
                <a:lumMod val="75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40" name="Ellipse 39">
              <a:extLst>
                <a:ext uri="{FF2B5EF4-FFF2-40B4-BE49-F238E27FC236}">
                  <a16:creationId xmlns:a16="http://schemas.microsoft.com/office/drawing/2014/main" id="{6CFDADCF-7A5B-CC2F-8206-1940FD8691AA}"/>
                </a:ext>
              </a:extLst>
            </p:cNvPr>
            <p:cNvSpPr/>
            <p:nvPr/>
          </p:nvSpPr>
          <p:spPr>
            <a:xfrm>
              <a:off x="6649361" y="468787"/>
              <a:ext cx="138545" cy="140306"/>
            </a:xfrm>
            <a:prstGeom prst="ellipse">
              <a:avLst/>
            </a:prstGeom>
            <a:solidFill>
              <a:srgbClr val="80BA24"/>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41" name="Ellipse 40">
              <a:extLst>
                <a:ext uri="{FF2B5EF4-FFF2-40B4-BE49-F238E27FC236}">
                  <a16:creationId xmlns:a16="http://schemas.microsoft.com/office/drawing/2014/main" id="{C1360B7D-C099-4AA0-F26C-6F5F845170BB}"/>
                </a:ext>
              </a:extLst>
            </p:cNvPr>
            <p:cNvSpPr/>
            <p:nvPr/>
          </p:nvSpPr>
          <p:spPr>
            <a:xfrm>
              <a:off x="6972537" y="466330"/>
              <a:ext cx="138545" cy="140306"/>
            </a:xfrm>
            <a:prstGeom prst="ellipse">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42" name="Ellipse 41">
              <a:extLst>
                <a:ext uri="{FF2B5EF4-FFF2-40B4-BE49-F238E27FC236}">
                  <a16:creationId xmlns:a16="http://schemas.microsoft.com/office/drawing/2014/main" id="{FBE744ED-AF0F-A223-934E-0535DF973CA8}"/>
                </a:ext>
              </a:extLst>
            </p:cNvPr>
            <p:cNvSpPr/>
            <p:nvPr/>
          </p:nvSpPr>
          <p:spPr>
            <a:xfrm>
              <a:off x="6810949" y="470463"/>
              <a:ext cx="138545" cy="140306"/>
            </a:xfrm>
            <a:prstGeom prst="ellipse">
              <a:avLst/>
            </a:prstGeom>
            <a:solidFill>
              <a:schemeClr val="accent5">
                <a:lumMod val="75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43" name="Ellipse 42">
              <a:extLst>
                <a:ext uri="{FF2B5EF4-FFF2-40B4-BE49-F238E27FC236}">
                  <a16:creationId xmlns:a16="http://schemas.microsoft.com/office/drawing/2014/main" id="{7748F31C-8A89-11D1-AEBB-E029CDE597F3}"/>
                </a:ext>
              </a:extLst>
            </p:cNvPr>
            <p:cNvSpPr/>
            <p:nvPr/>
          </p:nvSpPr>
          <p:spPr>
            <a:xfrm>
              <a:off x="6494521" y="638004"/>
              <a:ext cx="138545" cy="140306"/>
            </a:xfrm>
            <a:prstGeom prst="ellipse">
              <a:avLst/>
            </a:prstGeom>
            <a:solidFill>
              <a:srgbClr val="80BA24"/>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46" name="Ellipse 45">
              <a:extLst>
                <a:ext uri="{FF2B5EF4-FFF2-40B4-BE49-F238E27FC236}">
                  <a16:creationId xmlns:a16="http://schemas.microsoft.com/office/drawing/2014/main" id="{22420A69-0FE3-66D8-2B26-2EFB76470B49}"/>
                </a:ext>
              </a:extLst>
            </p:cNvPr>
            <p:cNvSpPr/>
            <p:nvPr/>
          </p:nvSpPr>
          <p:spPr>
            <a:xfrm>
              <a:off x="6647335" y="643819"/>
              <a:ext cx="138545" cy="140306"/>
            </a:xfrm>
            <a:prstGeom prst="ellipse">
              <a:avLst/>
            </a:prstGeom>
            <a:solidFill>
              <a:srgbClr val="80BA24"/>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47" name="Ellipse 46">
              <a:extLst>
                <a:ext uri="{FF2B5EF4-FFF2-40B4-BE49-F238E27FC236}">
                  <a16:creationId xmlns:a16="http://schemas.microsoft.com/office/drawing/2014/main" id="{823ABD13-7648-B1D4-0DC3-FEE46B2637E8}"/>
                </a:ext>
              </a:extLst>
            </p:cNvPr>
            <p:cNvSpPr/>
            <p:nvPr/>
          </p:nvSpPr>
          <p:spPr>
            <a:xfrm>
              <a:off x="6970511" y="641362"/>
              <a:ext cx="138545" cy="140306"/>
            </a:xfrm>
            <a:prstGeom prst="ellipse">
              <a:avLst/>
            </a:prstGeom>
            <a:solidFill>
              <a:srgbClr val="80BA24"/>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49" name="Ellipse 48">
              <a:extLst>
                <a:ext uri="{FF2B5EF4-FFF2-40B4-BE49-F238E27FC236}">
                  <a16:creationId xmlns:a16="http://schemas.microsoft.com/office/drawing/2014/main" id="{A24DA07A-98E1-0C44-D48D-3173CD6AF494}"/>
                </a:ext>
              </a:extLst>
            </p:cNvPr>
            <p:cNvSpPr/>
            <p:nvPr/>
          </p:nvSpPr>
          <p:spPr>
            <a:xfrm>
              <a:off x="6808923" y="645495"/>
              <a:ext cx="138545" cy="140306"/>
            </a:xfrm>
            <a:prstGeom prst="ellipse">
              <a:avLst/>
            </a:prstGeom>
            <a:solidFill>
              <a:srgbClr val="80BA24"/>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grpSp>
      <p:grpSp>
        <p:nvGrpSpPr>
          <p:cNvPr id="50" name="Gruppieren 49">
            <a:extLst>
              <a:ext uri="{FF2B5EF4-FFF2-40B4-BE49-F238E27FC236}">
                <a16:creationId xmlns:a16="http://schemas.microsoft.com/office/drawing/2014/main" id="{57138F9A-2465-0622-2755-20C482233AA0}"/>
              </a:ext>
            </a:extLst>
          </p:cNvPr>
          <p:cNvGrpSpPr/>
          <p:nvPr/>
        </p:nvGrpSpPr>
        <p:grpSpPr>
          <a:xfrm>
            <a:off x="7802087" y="2513325"/>
            <a:ext cx="559523" cy="1462470"/>
            <a:chOff x="7881753" y="263189"/>
            <a:chExt cx="320441" cy="759076"/>
          </a:xfrm>
          <a:solidFill>
            <a:schemeClr val="tx2">
              <a:lumMod val="75000"/>
            </a:schemeClr>
          </a:solidFill>
        </p:grpSpPr>
        <p:sp>
          <p:nvSpPr>
            <p:cNvPr id="51" name="Rechteck 50">
              <a:extLst>
                <a:ext uri="{FF2B5EF4-FFF2-40B4-BE49-F238E27FC236}">
                  <a16:creationId xmlns:a16="http://schemas.microsoft.com/office/drawing/2014/main" id="{D166C890-5F9B-CE71-B8B3-41E45B9EB5B5}"/>
                </a:ext>
              </a:extLst>
            </p:cNvPr>
            <p:cNvSpPr/>
            <p:nvPr/>
          </p:nvSpPr>
          <p:spPr>
            <a:xfrm>
              <a:off x="7973191" y="263189"/>
              <a:ext cx="45719" cy="213809"/>
            </a:xfrm>
            <a:prstGeom prst="rect">
              <a:avLst/>
            </a:prstGeom>
            <a:grpFill/>
            <a:ln w="8235"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2" name="Rechteck 51">
              <a:extLst>
                <a:ext uri="{FF2B5EF4-FFF2-40B4-BE49-F238E27FC236}">
                  <a16:creationId xmlns:a16="http://schemas.microsoft.com/office/drawing/2014/main" id="{E84E5452-DE1B-7449-B0BB-454DFF8B3A32}"/>
                </a:ext>
              </a:extLst>
            </p:cNvPr>
            <p:cNvSpPr/>
            <p:nvPr/>
          </p:nvSpPr>
          <p:spPr>
            <a:xfrm>
              <a:off x="8064833" y="263189"/>
              <a:ext cx="45719" cy="213809"/>
            </a:xfrm>
            <a:prstGeom prst="rect">
              <a:avLst/>
            </a:prstGeom>
            <a:grpFill/>
            <a:ln w="8235"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3" name="Rechteck 52">
              <a:extLst>
                <a:ext uri="{FF2B5EF4-FFF2-40B4-BE49-F238E27FC236}">
                  <a16:creationId xmlns:a16="http://schemas.microsoft.com/office/drawing/2014/main" id="{E5142734-5F9B-D723-9450-FFA325C15243}"/>
                </a:ext>
              </a:extLst>
            </p:cNvPr>
            <p:cNvSpPr/>
            <p:nvPr/>
          </p:nvSpPr>
          <p:spPr>
            <a:xfrm>
              <a:off x="7881753" y="536748"/>
              <a:ext cx="45719" cy="213809"/>
            </a:xfrm>
            <a:prstGeom prst="rect">
              <a:avLst/>
            </a:prstGeom>
            <a:grpFill/>
            <a:ln w="8235"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4" name="Rechteck 53">
              <a:extLst>
                <a:ext uri="{FF2B5EF4-FFF2-40B4-BE49-F238E27FC236}">
                  <a16:creationId xmlns:a16="http://schemas.microsoft.com/office/drawing/2014/main" id="{250E40D8-E960-F5B8-FDF4-D3A8842BCD7B}"/>
                </a:ext>
              </a:extLst>
            </p:cNvPr>
            <p:cNvSpPr/>
            <p:nvPr/>
          </p:nvSpPr>
          <p:spPr>
            <a:xfrm>
              <a:off x="7973395" y="536748"/>
              <a:ext cx="45719" cy="213809"/>
            </a:xfrm>
            <a:prstGeom prst="rect">
              <a:avLst/>
            </a:prstGeom>
            <a:grpFill/>
            <a:ln w="8235"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5" name="Rechteck 54">
              <a:extLst>
                <a:ext uri="{FF2B5EF4-FFF2-40B4-BE49-F238E27FC236}">
                  <a16:creationId xmlns:a16="http://schemas.microsoft.com/office/drawing/2014/main" id="{5254DAC0-E2E8-FF7E-5C71-635E6625AC64}"/>
                </a:ext>
              </a:extLst>
            </p:cNvPr>
            <p:cNvSpPr/>
            <p:nvPr/>
          </p:nvSpPr>
          <p:spPr>
            <a:xfrm>
              <a:off x="8064833" y="536914"/>
              <a:ext cx="45719" cy="213809"/>
            </a:xfrm>
            <a:prstGeom prst="rect">
              <a:avLst/>
            </a:prstGeom>
            <a:grpFill/>
            <a:ln w="8235"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6" name="Rechteck 55">
              <a:extLst>
                <a:ext uri="{FF2B5EF4-FFF2-40B4-BE49-F238E27FC236}">
                  <a16:creationId xmlns:a16="http://schemas.microsoft.com/office/drawing/2014/main" id="{AC7D08F1-FA21-D3E4-3F81-9EE8DA28515E}"/>
                </a:ext>
              </a:extLst>
            </p:cNvPr>
            <p:cNvSpPr/>
            <p:nvPr/>
          </p:nvSpPr>
          <p:spPr>
            <a:xfrm>
              <a:off x="8156475" y="536914"/>
              <a:ext cx="45719" cy="213809"/>
            </a:xfrm>
            <a:prstGeom prst="rect">
              <a:avLst/>
            </a:prstGeom>
            <a:grpFill/>
            <a:ln w="8235"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7" name="Rechteck 56">
              <a:extLst>
                <a:ext uri="{FF2B5EF4-FFF2-40B4-BE49-F238E27FC236}">
                  <a16:creationId xmlns:a16="http://schemas.microsoft.com/office/drawing/2014/main" id="{5DB0C3DA-8694-47ED-0CAD-BC9847DE72A4}"/>
                </a:ext>
              </a:extLst>
            </p:cNvPr>
            <p:cNvSpPr/>
            <p:nvPr/>
          </p:nvSpPr>
          <p:spPr>
            <a:xfrm>
              <a:off x="8025593" y="808456"/>
              <a:ext cx="45719" cy="213809"/>
            </a:xfrm>
            <a:prstGeom prst="rect">
              <a:avLst/>
            </a:prstGeom>
            <a:grpFill/>
            <a:ln w="8235"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72" name="Gruppieren 71">
            <a:extLst>
              <a:ext uri="{FF2B5EF4-FFF2-40B4-BE49-F238E27FC236}">
                <a16:creationId xmlns:a16="http://schemas.microsoft.com/office/drawing/2014/main" id="{8D7E3141-1F1E-4FC5-EA9A-1E425F9AA52D}"/>
              </a:ext>
            </a:extLst>
          </p:cNvPr>
          <p:cNvGrpSpPr/>
          <p:nvPr/>
        </p:nvGrpSpPr>
        <p:grpSpPr>
          <a:xfrm>
            <a:off x="6228933" y="730171"/>
            <a:ext cx="992065" cy="971990"/>
            <a:chOff x="10577168" y="268880"/>
            <a:chExt cx="596832" cy="568509"/>
          </a:xfrm>
        </p:grpSpPr>
        <p:sp>
          <p:nvSpPr>
            <p:cNvPr id="73" name="Rechteck 72">
              <a:extLst>
                <a:ext uri="{FF2B5EF4-FFF2-40B4-BE49-F238E27FC236}">
                  <a16:creationId xmlns:a16="http://schemas.microsoft.com/office/drawing/2014/main" id="{80CD4B9F-C3F1-27EE-F687-133D881FA0FA}"/>
                </a:ext>
              </a:extLst>
            </p:cNvPr>
            <p:cNvSpPr/>
            <p:nvPr/>
          </p:nvSpPr>
          <p:spPr>
            <a:xfrm>
              <a:off x="10577168" y="268880"/>
              <a:ext cx="596832" cy="568509"/>
            </a:xfrm>
            <a:prstGeom prst="rect">
              <a:avLst/>
            </a:prstGeom>
            <a:solidFill>
              <a:srgbClr val="80BA24"/>
            </a:solidFill>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cxnSp>
          <p:nvCxnSpPr>
            <p:cNvPr id="74" name="Gerader Verbinder 73">
              <a:extLst>
                <a:ext uri="{FF2B5EF4-FFF2-40B4-BE49-F238E27FC236}">
                  <a16:creationId xmlns:a16="http://schemas.microsoft.com/office/drawing/2014/main" id="{A201B374-9C42-45AF-B437-0163C9CA012D}"/>
                </a:ext>
              </a:extLst>
            </p:cNvPr>
            <p:cNvCxnSpPr>
              <a:cxnSpLocks/>
              <a:stCxn id="73" idx="0"/>
              <a:endCxn id="73" idx="2"/>
            </p:cNvCxnSpPr>
            <p:nvPr/>
          </p:nvCxnSpPr>
          <p:spPr>
            <a:xfrm>
              <a:off x="10875584" y="268880"/>
              <a:ext cx="0" cy="568509"/>
            </a:xfrm>
            <a:prstGeom prst="line">
              <a:avLst/>
            </a:prstGeom>
            <a:ln w="28575">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75" name="Gerader Verbinder 74">
              <a:extLst>
                <a:ext uri="{FF2B5EF4-FFF2-40B4-BE49-F238E27FC236}">
                  <a16:creationId xmlns:a16="http://schemas.microsoft.com/office/drawing/2014/main" id="{3A8A64F8-480E-0EBA-47AD-056134AE7438}"/>
                </a:ext>
              </a:extLst>
            </p:cNvPr>
            <p:cNvCxnSpPr>
              <a:cxnSpLocks/>
              <a:stCxn id="73" idx="1"/>
              <a:endCxn id="73" idx="3"/>
            </p:cNvCxnSpPr>
            <p:nvPr/>
          </p:nvCxnSpPr>
          <p:spPr>
            <a:xfrm>
              <a:off x="10577168" y="553135"/>
              <a:ext cx="596832" cy="0"/>
            </a:xfrm>
            <a:prstGeom prst="line">
              <a:avLst/>
            </a:prstGeom>
            <a:ln w="28575">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76" name="Ellipse 75">
              <a:extLst>
                <a:ext uri="{FF2B5EF4-FFF2-40B4-BE49-F238E27FC236}">
                  <a16:creationId xmlns:a16="http://schemas.microsoft.com/office/drawing/2014/main" id="{4413D4BA-4309-1510-07F6-FD4A780A4A9D}"/>
                </a:ext>
              </a:extLst>
            </p:cNvPr>
            <p:cNvSpPr/>
            <p:nvPr/>
          </p:nvSpPr>
          <p:spPr>
            <a:xfrm>
              <a:off x="10625576" y="308401"/>
              <a:ext cx="197181" cy="190252"/>
            </a:xfrm>
            <a:prstGeom prst="ellipse">
              <a:avLst/>
            </a:prstGeom>
            <a:solidFill>
              <a:schemeClr val="bg1"/>
            </a:solidFill>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77" name="Ellipse 76">
              <a:extLst>
                <a:ext uri="{FF2B5EF4-FFF2-40B4-BE49-F238E27FC236}">
                  <a16:creationId xmlns:a16="http://schemas.microsoft.com/office/drawing/2014/main" id="{50488D48-DA4D-1B88-6034-E3C6844E4399}"/>
                </a:ext>
              </a:extLst>
            </p:cNvPr>
            <p:cNvSpPr/>
            <p:nvPr/>
          </p:nvSpPr>
          <p:spPr>
            <a:xfrm>
              <a:off x="10926202" y="310544"/>
              <a:ext cx="197181" cy="190252"/>
            </a:xfrm>
            <a:prstGeom prst="ellipse">
              <a:avLst/>
            </a:prstGeom>
            <a:solidFill>
              <a:schemeClr val="tx1">
                <a:lumMod val="85000"/>
                <a:lumOff val="15000"/>
              </a:schemeClr>
            </a:solidFill>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78" name="Ellipse 77">
              <a:extLst>
                <a:ext uri="{FF2B5EF4-FFF2-40B4-BE49-F238E27FC236}">
                  <a16:creationId xmlns:a16="http://schemas.microsoft.com/office/drawing/2014/main" id="{1ABB0398-98E5-B800-BA62-E461DA5EC67E}"/>
                </a:ext>
              </a:extLst>
            </p:cNvPr>
            <p:cNvSpPr/>
            <p:nvPr/>
          </p:nvSpPr>
          <p:spPr>
            <a:xfrm>
              <a:off x="10625576" y="592656"/>
              <a:ext cx="197181" cy="190252"/>
            </a:xfrm>
            <a:prstGeom prst="ellipse">
              <a:avLst/>
            </a:prstGeom>
            <a:solidFill>
              <a:schemeClr val="tx1">
                <a:lumMod val="85000"/>
                <a:lumOff val="15000"/>
              </a:schemeClr>
            </a:solidFill>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79" name="Ellipse 78">
              <a:extLst>
                <a:ext uri="{FF2B5EF4-FFF2-40B4-BE49-F238E27FC236}">
                  <a16:creationId xmlns:a16="http://schemas.microsoft.com/office/drawing/2014/main" id="{CBACA743-9213-7DD2-6B75-DDDC2E6B842F}"/>
                </a:ext>
              </a:extLst>
            </p:cNvPr>
            <p:cNvSpPr/>
            <p:nvPr/>
          </p:nvSpPr>
          <p:spPr>
            <a:xfrm>
              <a:off x="10926202" y="594799"/>
              <a:ext cx="197181" cy="190252"/>
            </a:xfrm>
            <a:prstGeom prst="ellipse">
              <a:avLst/>
            </a:prstGeom>
            <a:solidFill>
              <a:schemeClr val="bg1"/>
            </a:solidFill>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grpSp>
      <p:grpSp>
        <p:nvGrpSpPr>
          <p:cNvPr id="80" name="Gruppieren 79">
            <a:extLst>
              <a:ext uri="{FF2B5EF4-FFF2-40B4-BE49-F238E27FC236}">
                <a16:creationId xmlns:a16="http://schemas.microsoft.com/office/drawing/2014/main" id="{94AD80FB-CC34-E44E-FA21-3FCAE66C1CA1}"/>
              </a:ext>
            </a:extLst>
          </p:cNvPr>
          <p:cNvGrpSpPr/>
          <p:nvPr/>
        </p:nvGrpSpPr>
        <p:grpSpPr>
          <a:xfrm>
            <a:off x="8713658" y="4785569"/>
            <a:ext cx="991199" cy="992431"/>
            <a:chOff x="8495198" y="268880"/>
            <a:chExt cx="576002" cy="566364"/>
          </a:xfrm>
        </p:grpSpPr>
        <p:sp>
          <p:nvSpPr>
            <p:cNvPr id="81" name="Rechteck: eine Ecke abgerundet 80">
              <a:extLst>
                <a:ext uri="{FF2B5EF4-FFF2-40B4-BE49-F238E27FC236}">
                  <a16:creationId xmlns:a16="http://schemas.microsoft.com/office/drawing/2014/main" id="{F45AEDCB-0551-CE9F-B0B9-512F8824C208}"/>
                </a:ext>
              </a:extLst>
            </p:cNvPr>
            <p:cNvSpPr/>
            <p:nvPr/>
          </p:nvSpPr>
          <p:spPr>
            <a:xfrm>
              <a:off x="8783200" y="268880"/>
              <a:ext cx="288000" cy="288000"/>
            </a:xfrm>
            <a:prstGeom prst="round1Rect">
              <a:avLst/>
            </a:prstGeom>
            <a:solidFill>
              <a:schemeClr val="bg1"/>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2" name="Rechteck: eine Ecke abgerundet 81">
              <a:extLst>
                <a:ext uri="{FF2B5EF4-FFF2-40B4-BE49-F238E27FC236}">
                  <a16:creationId xmlns:a16="http://schemas.microsoft.com/office/drawing/2014/main" id="{225944B6-1AED-5105-D2A7-8842A7ADCAC4}"/>
                </a:ext>
              </a:extLst>
            </p:cNvPr>
            <p:cNvSpPr/>
            <p:nvPr/>
          </p:nvSpPr>
          <p:spPr>
            <a:xfrm rot="16200000">
              <a:off x="8495199" y="268880"/>
              <a:ext cx="288000" cy="288000"/>
            </a:xfrm>
            <a:prstGeom prst="round1Rect">
              <a:avLst/>
            </a:prstGeom>
            <a:solidFill>
              <a:srgbClr val="996633"/>
            </a:solidFill>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solidFill>
                  <a:schemeClr val="dk1"/>
                </a:solidFill>
              </a:endParaRPr>
            </a:p>
          </p:txBody>
        </p:sp>
        <p:sp>
          <p:nvSpPr>
            <p:cNvPr id="83" name="Rechteck: eine Ecke abgerundet 82">
              <a:extLst>
                <a:ext uri="{FF2B5EF4-FFF2-40B4-BE49-F238E27FC236}">
                  <a16:creationId xmlns:a16="http://schemas.microsoft.com/office/drawing/2014/main" id="{BB11DB3F-DAFE-27E6-B3C0-CCA293DE8CBD}"/>
                </a:ext>
              </a:extLst>
            </p:cNvPr>
            <p:cNvSpPr/>
            <p:nvPr/>
          </p:nvSpPr>
          <p:spPr>
            <a:xfrm rot="10800000">
              <a:off x="8495198" y="547244"/>
              <a:ext cx="288000" cy="288000"/>
            </a:xfrm>
            <a:prstGeom prst="round1Rect">
              <a:avLst/>
            </a:prstGeom>
            <a:solidFill>
              <a:schemeClr val="bg1"/>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4" name="Rechteck: eine Ecke abgerundet 83">
              <a:extLst>
                <a:ext uri="{FF2B5EF4-FFF2-40B4-BE49-F238E27FC236}">
                  <a16:creationId xmlns:a16="http://schemas.microsoft.com/office/drawing/2014/main" id="{53779E8F-6A0C-9093-C5B4-C9D121BE4FF4}"/>
                </a:ext>
              </a:extLst>
            </p:cNvPr>
            <p:cNvSpPr/>
            <p:nvPr/>
          </p:nvSpPr>
          <p:spPr>
            <a:xfrm rot="5400000">
              <a:off x="8783199" y="547244"/>
              <a:ext cx="288000" cy="288000"/>
            </a:xfrm>
            <a:prstGeom prst="round1Rect">
              <a:avLst/>
            </a:prstGeom>
            <a:solidFill>
              <a:srgbClr val="996633"/>
            </a:solidFill>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solidFill>
                  <a:schemeClr val="dk1"/>
                </a:solidFill>
              </a:endParaRPr>
            </a:p>
          </p:txBody>
        </p:sp>
        <p:sp>
          <p:nvSpPr>
            <p:cNvPr id="85" name="Ellipse 84">
              <a:extLst>
                <a:ext uri="{FF2B5EF4-FFF2-40B4-BE49-F238E27FC236}">
                  <a16:creationId xmlns:a16="http://schemas.microsoft.com/office/drawing/2014/main" id="{3D0F60CF-5FD2-03BE-E885-694B753DD77C}"/>
                </a:ext>
              </a:extLst>
            </p:cNvPr>
            <p:cNvSpPr/>
            <p:nvPr/>
          </p:nvSpPr>
          <p:spPr>
            <a:xfrm>
              <a:off x="8542433" y="314869"/>
              <a:ext cx="189094" cy="191003"/>
            </a:xfrm>
            <a:prstGeom prst="ellipse">
              <a:avLst/>
            </a:prstGeom>
            <a:solidFill>
              <a:schemeClr val="tx1"/>
            </a:solidFill>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86" name="Ellipse 85">
              <a:extLst>
                <a:ext uri="{FF2B5EF4-FFF2-40B4-BE49-F238E27FC236}">
                  <a16:creationId xmlns:a16="http://schemas.microsoft.com/office/drawing/2014/main" id="{DF89B8AA-AD73-F62A-65B4-CFE37E09862E}"/>
                </a:ext>
              </a:extLst>
            </p:cNvPr>
            <p:cNvSpPr/>
            <p:nvPr/>
          </p:nvSpPr>
          <p:spPr>
            <a:xfrm>
              <a:off x="8579380" y="356200"/>
              <a:ext cx="115200" cy="115200"/>
            </a:xfrm>
            <a:prstGeom prst="ellipse">
              <a:avLst/>
            </a:prstGeom>
            <a:solidFill>
              <a:schemeClr val="tx1">
                <a:lumMod val="85000"/>
                <a:lumOff val="15000"/>
              </a:schemeClr>
            </a:solidFill>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87" name="Ellipse 86">
              <a:extLst>
                <a:ext uri="{FF2B5EF4-FFF2-40B4-BE49-F238E27FC236}">
                  <a16:creationId xmlns:a16="http://schemas.microsoft.com/office/drawing/2014/main" id="{9949C5E6-C039-B58F-E84B-3525246ABA91}"/>
                </a:ext>
              </a:extLst>
            </p:cNvPr>
            <p:cNvSpPr/>
            <p:nvPr/>
          </p:nvSpPr>
          <p:spPr>
            <a:xfrm>
              <a:off x="8832652" y="599422"/>
              <a:ext cx="189094" cy="191003"/>
            </a:xfrm>
            <a:prstGeom prst="ellipse">
              <a:avLst/>
            </a:prstGeom>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88" name="Ellipse 87">
              <a:extLst>
                <a:ext uri="{FF2B5EF4-FFF2-40B4-BE49-F238E27FC236}">
                  <a16:creationId xmlns:a16="http://schemas.microsoft.com/office/drawing/2014/main" id="{08EF6F48-E928-125E-0EBF-73C2080136C7}"/>
                </a:ext>
              </a:extLst>
            </p:cNvPr>
            <p:cNvSpPr/>
            <p:nvPr/>
          </p:nvSpPr>
          <p:spPr>
            <a:xfrm>
              <a:off x="8869599" y="639566"/>
              <a:ext cx="115200" cy="115200"/>
            </a:xfrm>
            <a:prstGeom prst="ellipse">
              <a:avLst/>
            </a:prstGeom>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grpSp>
      <p:sp>
        <p:nvSpPr>
          <p:cNvPr id="89" name="Textfeld 88">
            <a:extLst>
              <a:ext uri="{FF2B5EF4-FFF2-40B4-BE49-F238E27FC236}">
                <a16:creationId xmlns:a16="http://schemas.microsoft.com/office/drawing/2014/main" id="{3EA61058-FA0C-65A8-F4AD-582EDB319F86}"/>
              </a:ext>
            </a:extLst>
          </p:cNvPr>
          <p:cNvSpPr txBox="1"/>
          <p:nvPr/>
        </p:nvSpPr>
        <p:spPr>
          <a:xfrm>
            <a:off x="5341580" y="1082545"/>
            <a:ext cx="1289239" cy="369332"/>
          </a:xfrm>
          <a:prstGeom prst="rect">
            <a:avLst/>
          </a:prstGeom>
          <a:noFill/>
        </p:spPr>
        <p:txBody>
          <a:bodyPr wrap="square" rtlCol="0">
            <a:spAutoFit/>
          </a:bodyPr>
          <a:lstStyle/>
          <a:p>
            <a:r>
              <a:rPr lang="de-DE">
                <a:solidFill>
                  <a:srgbClr val="4A5C66"/>
                </a:solidFill>
                <a:latin typeface="Arial" pitchFamily="34" charset="0"/>
                <a:ea typeface="MS PGothic" pitchFamily="34" charset="-128"/>
                <a:cs typeface="Arial" pitchFamily="34" charset="0"/>
              </a:rPr>
              <a:t>Spielewahl</a:t>
            </a:r>
          </a:p>
        </p:txBody>
      </p:sp>
      <p:sp>
        <p:nvSpPr>
          <p:cNvPr id="90" name="Textfeld 89">
            <a:extLst>
              <a:ext uri="{FF2B5EF4-FFF2-40B4-BE49-F238E27FC236}">
                <a16:creationId xmlns:a16="http://schemas.microsoft.com/office/drawing/2014/main" id="{18A20869-8E98-7EBD-8059-8CA5CFC7AA11}"/>
              </a:ext>
            </a:extLst>
          </p:cNvPr>
          <p:cNvSpPr txBox="1"/>
          <p:nvPr/>
        </p:nvSpPr>
        <p:spPr>
          <a:xfrm>
            <a:off x="8665991" y="1080000"/>
            <a:ext cx="1546325" cy="369332"/>
          </a:xfrm>
          <a:prstGeom prst="rect">
            <a:avLst/>
          </a:prstGeom>
          <a:noFill/>
        </p:spPr>
        <p:txBody>
          <a:bodyPr wrap="square" rtlCol="0">
            <a:spAutoFit/>
          </a:bodyPr>
          <a:lstStyle/>
          <a:p>
            <a:r>
              <a:rPr lang="de-DE">
                <a:solidFill>
                  <a:srgbClr val="4A5C66"/>
                </a:solidFill>
                <a:latin typeface="Arial" pitchFamily="34" charset="0"/>
                <a:ea typeface="MS PGothic" pitchFamily="34" charset="-128"/>
                <a:cs typeface="Arial" pitchFamily="34" charset="0"/>
              </a:rPr>
              <a:t>Spielemodus</a:t>
            </a:r>
          </a:p>
        </p:txBody>
      </p:sp>
      <p:sp>
        <p:nvSpPr>
          <p:cNvPr id="91" name="Textfeld 90">
            <a:extLst>
              <a:ext uri="{FF2B5EF4-FFF2-40B4-BE49-F238E27FC236}">
                <a16:creationId xmlns:a16="http://schemas.microsoft.com/office/drawing/2014/main" id="{610B278D-6760-2199-EF57-44406C2DBAB3}"/>
              </a:ext>
            </a:extLst>
          </p:cNvPr>
          <p:cNvSpPr txBox="1"/>
          <p:nvPr/>
        </p:nvSpPr>
        <p:spPr>
          <a:xfrm>
            <a:off x="8876497" y="4164674"/>
            <a:ext cx="1374898" cy="646331"/>
          </a:xfrm>
          <a:prstGeom prst="rect">
            <a:avLst/>
          </a:prstGeom>
          <a:noFill/>
        </p:spPr>
        <p:txBody>
          <a:bodyPr wrap="square" rtlCol="0">
            <a:spAutoFit/>
          </a:bodyPr>
          <a:lstStyle/>
          <a:p>
            <a:r>
              <a:rPr lang="de-DE">
                <a:solidFill>
                  <a:srgbClr val="4A5C66"/>
                </a:solidFill>
                <a:latin typeface="Arial" pitchFamily="34" charset="0"/>
                <a:ea typeface="MS PGothic" pitchFamily="34" charset="-128"/>
                <a:cs typeface="Arial" pitchFamily="34" charset="0"/>
              </a:rPr>
              <a:t>Spielsteine &amp; -rollen</a:t>
            </a:r>
          </a:p>
        </p:txBody>
      </p:sp>
      <p:sp>
        <p:nvSpPr>
          <p:cNvPr id="92" name="Textfeld 91">
            <a:extLst>
              <a:ext uri="{FF2B5EF4-FFF2-40B4-BE49-F238E27FC236}">
                <a16:creationId xmlns:a16="http://schemas.microsoft.com/office/drawing/2014/main" id="{9565D199-2934-86FC-6F1D-AD024B00F5DD}"/>
              </a:ext>
            </a:extLst>
          </p:cNvPr>
          <p:cNvSpPr txBox="1"/>
          <p:nvPr/>
        </p:nvSpPr>
        <p:spPr>
          <a:xfrm>
            <a:off x="5269957" y="3927752"/>
            <a:ext cx="1542364" cy="369332"/>
          </a:xfrm>
          <a:prstGeom prst="rect">
            <a:avLst/>
          </a:prstGeom>
          <a:noFill/>
        </p:spPr>
        <p:txBody>
          <a:bodyPr wrap="square" rtlCol="0">
            <a:spAutoFit/>
          </a:bodyPr>
          <a:lstStyle/>
          <a:p>
            <a:r>
              <a:rPr lang="de-DE">
                <a:solidFill>
                  <a:srgbClr val="4A5C66"/>
                </a:solidFill>
                <a:latin typeface="Arial" pitchFamily="34" charset="0"/>
                <a:ea typeface="MS PGothic" pitchFamily="34" charset="-128"/>
                <a:cs typeface="Arial" pitchFamily="34" charset="0"/>
              </a:rPr>
              <a:t>Schwierigkeit</a:t>
            </a:r>
          </a:p>
        </p:txBody>
      </p:sp>
      <p:pic>
        <p:nvPicPr>
          <p:cNvPr id="93" name="Grafik 92" descr="Gamecontroller mit einfarbiger Füllung">
            <a:extLst>
              <a:ext uri="{FF2B5EF4-FFF2-40B4-BE49-F238E27FC236}">
                <a16:creationId xmlns:a16="http://schemas.microsoft.com/office/drawing/2014/main" id="{132F70C7-B487-A6A5-A222-316DBB6512A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28999" y="1449332"/>
            <a:ext cx="914400" cy="914400"/>
          </a:xfrm>
          <a:prstGeom prst="rect">
            <a:avLst/>
          </a:prstGeom>
        </p:spPr>
      </p:pic>
      <p:pic>
        <p:nvPicPr>
          <p:cNvPr id="94" name="Grafik 93" descr="Bauer mit einfarbiger Füllung">
            <a:extLst>
              <a:ext uri="{FF2B5EF4-FFF2-40B4-BE49-F238E27FC236}">
                <a16:creationId xmlns:a16="http://schemas.microsoft.com/office/drawing/2014/main" id="{D4701AF1-B2E7-9143-CE1D-3ECDB8C486D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90457" y="4732995"/>
            <a:ext cx="914400" cy="914400"/>
          </a:xfrm>
          <a:prstGeom prst="rect">
            <a:avLst/>
          </a:prstGeom>
        </p:spPr>
      </p:pic>
      <p:pic>
        <p:nvPicPr>
          <p:cNvPr id="95" name="Grafik 94" descr="Bauer mit einfarbiger Füllung">
            <a:extLst>
              <a:ext uri="{FF2B5EF4-FFF2-40B4-BE49-F238E27FC236}">
                <a16:creationId xmlns:a16="http://schemas.microsoft.com/office/drawing/2014/main" id="{03D53C58-D21E-7985-6F03-FCFEA5BB8BB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279128" y="4927976"/>
            <a:ext cx="914400" cy="914400"/>
          </a:xfrm>
          <a:prstGeom prst="rect">
            <a:avLst/>
          </a:prstGeom>
        </p:spPr>
      </p:pic>
      <p:pic>
        <p:nvPicPr>
          <p:cNvPr id="96" name="Grafik 95" descr="Stern für Bewertung mit einfarbiger Füllung">
            <a:extLst>
              <a:ext uri="{FF2B5EF4-FFF2-40B4-BE49-F238E27FC236}">
                <a16:creationId xmlns:a16="http://schemas.microsoft.com/office/drawing/2014/main" id="{25835AF2-236B-A615-ABD5-2DDB4999782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63421" y="4538322"/>
            <a:ext cx="914400" cy="914400"/>
          </a:xfrm>
          <a:prstGeom prst="rect">
            <a:avLst/>
          </a:prstGeom>
        </p:spPr>
      </p:pic>
      <p:pic>
        <p:nvPicPr>
          <p:cNvPr id="97" name="Grafik 96" descr="Bewertung 1 Stern mit einfarbiger Füllung">
            <a:extLst>
              <a:ext uri="{FF2B5EF4-FFF2-40B4-BE49-F238E27FC236}">
                <a16:creationId xmlns:a16="http://schemas.microsoft.com/office/drawing/2014/main" id="{43BC12B3-2C7D-815F-1E2F-AD42F10BE82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634209" y="4101408"/>
            <a:ext cx="914400" cy="914400"/>
          </a:xfrm>
          <a:prstGeom prst="rect">
            <a:avLst/>
          </a:prstGeom>
        </p:spPr>
      </p:pic>
      <p:pic>
        <p:nvPicPr>
          <p:cNvPr id="98" name="Grafik 97" descr="Bewertung 3 Sterne mit einfarbiger Füllung">
            <a:extLst>
              <a:ext uri="{FF2B5EF4-FFF2-40B4-BE49-F238E27FC236}">
                <a16:creationId xmlns:a16="http://schemas.microsoft.com/office/drawing/2014/main" id="{43DE75D8-8A2E-041C-A123-868920ADA58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680769" y="4966300"/>
            <a:ext cx="914400" cy="914400"/>
          </a:xfrm>
          <a:prstGeom prst="rect">
            <a:avLst/>
          </a:prstGeom>
        </p:spPr>
      </p:pic>
      <p:pic>
        <p:nvPicPr>
          <p:cNvPr id="99" name="Grafik 98" descr="Callcenter mit einfarbiger Füllung">
            <a:extLst>
              <a:ext uri="{FF2B5EF4-FFF2-40B4-BE49-F238E27FC236}">
                <a16:creationId xmlns:a16="http://schemas.microsoft.com/office/drawing/2014/main" id="{58432C4F-9F15-C3A2-812E-67494E38069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flipH="1">
            <a:off x="7735550" y="1544381"/>
            <a:ext cx="695391" cy="695391"/>
          </a:xfrm>
          <a:prstGeom prst="rect">
            <a:avLst/>
          </a:prstGeom>
        </p:spPr>
      </p:pic>
      <p:pic>
        <p:nvPicPr>
          <p:cNvPr id="100" name="Grafik 99" descr="Künstliche Intelligenz mit einfarbiger Füllung">
            <a:extLst>
              <a:ext uri="{FF2B5EF4-FFF2-40B4-BE49-F238E27FC236}">
                <a16:creationId xmlns:a16="http://schemas.microsoft.com/office/drawing/2014/main" id="{5653DB33-73CB-F76B-2B9A-9249D2B61CEC}"/>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flipH="1">
            <a:off x="10417677" y="1544380"/>
            <a:ext cx="695391" cy="695391"/>
          </a:xfrm>
          <a:prstGeom prst="rect">
            <a:avLst/>
          </a:prstGeom>
        </p:spPr>
      </p:pic>
      <p:pic>
        <p:nvPicPr>
          <p:cNvPr id="101" name="Grafik 100" descr="Callcenter mit einfarbiger Füllung">
            <a:extLst>
              <a:ext uri="{FF2B5EF4-FFF2-40B4-BE49-F238E27FC236}">
                <a16:creationId xmlns:a16="http://schemas.microsoft.com/office/drawing/2014/main" id="{13DD5121-E213-6C54-CC11-2CB825EAF4B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390931" y="1544380"/>
            <a:ext cx="695391" cy="695391"/>
          </a:xfrm>
          <a:prstGeom prst="rect">
            <a:avLst/>
          </a:prstGeom>
        </p:spPr>
      </p:pic>
      <p:pic>
        <p:nvPicPr>
          <p:cNvPr id="102" name="Grafik 101" descr="Callcenter mit einfarbiger Füllung">
            <a:extLst>
              <a:ext uri="{FF2B5EF4-FFF2-40B4-BE49-F238E27FC236}">
                <a16:creationId xmlns:a16="http://schemas.microsoft.com/office/drawing/2014/main" id="{6B79CDEE-E976-19EC-A136-0A70D75A302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flipH="1">
            <a:off x="9786366" y="1544380"/>
            <a:ext cx="695391" cy="695391"/>
          </a:xfrm>
          <a:prstGeom prst="rect">
            <a:avLst/>
          </a:prstGeom>
        </p:spPr>
      </p:pic>
      <p:pic>
        <p:nvPicPr>
          <p:cNvPr id="103" name="Grafik 102" descr="Künstliche Intelligenz mit einfarbiger Füllung">
            <a:extLst>
              <a:ext uri="{FF2B5EF4-FFF2-40B4-BE49-F238E27FC236}">
                <a16:creationId xmlns:a16="http://schemas.microsoft.com/office/drawing/2014/main" id="{58BAF941-3B3D-BCA8-244A-692948B5278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145944" y="3246107"/>
            <a:ext cx="498590" cy="498590"/>
          </a:xfrm>
          <a:prstGeom prst="rect">
            <a:avLst/>
          </a:prstGeom>
        </p:spPr>
      </p:pic>
      <p:pic>
        <p:nvPicPr>
          <p:cNvPr id="104" name="Grafik 103" descr="Callcenter mit einfarbiger Füllung">
            <a:extLst>
              <a:ext uri="{FF2B5EF4-FFF2-40B4-BE49-F238E27FC236}">
                <a16:creationId xmlns:a16="http://schemas.microsoft.com/office/drawing/2014/main" id="{E28572A6-41B5-8474-C46B-CD4B4E7CAB7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flipH="1">
            <a:off x="9763928" y="3049306"/>
            <a:ext cx="695391" cy="695391"/>
          </a:xfrm>
          <a:prstGeom prst="rect">
            <a:avLst/>
          </a:prstGeom>
        </p:spPr>
      </p:pic>
      <p:pic>
        <p:nvPicPr>
          <p:cNvPr id="105" name="Grafik 104" descr="Künstliche Intelligenz mit einfarbiger Füllung">
            <a:extLst>
              <a:ext uri="{FF2B5EF4-FFF2-40B4-BE49-F238E27FC236}">
                <a16:creationId xmlns:a16="http://schemas.microsoft.com/office/drawing/2014/main" id="{4E0BDD6B-C41E-B4D3-7EDA-F41141C2093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011071" y="3254624"/>
            <a:ext cx="498590" cy="498590"/>
          </a:xfrm>
          <a:prstGeom prst="rect">
            <a:avLst/>
          </a:prstGeom>
        </p:spPr>
      </p:pic>
      <p:pic>
        <p:nvPicPr>
          <p:cNvPr id="106" name="Grafik 105" descr="Callcenter mit einfarbiger Füllung">
            <a:extLst>
              <a:ext uri="{FF2B5EF4-FFF2-40B4-BE49-F238E27FC236}">
                <a16:creationId xmlns:a16="http://schemas.microsoft.com/office/drawing/2014/main" id="{FA9FBFC7-25F2-7BDD-A408-B3202C07E86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flipH="1">
            <a:off x="7629055" y="3057823"/>
            <a:ext cx="695391" cy="695391"/>
          </a:xfrm>
          <a:prstGeom prst="rect">
            <a:avLst/>
          </a:prstGeom>
        </p:spPr>
      </p:pic>
      <p:grpSp>
        <p:nvGrpSpPr>
          <p:cNvPr id="107" name="Gruppieren 106">
            <a:extLst>
              <a:ext uri="{FF2B5EF4-FFF2-40B4-BE49-F238E27FC236}">
                <a16:creationId xmlns:a16="http://schemas.microsoft.com/office/drawing/2014/main" id="{AE3C72F1-9234-7B0F-4A33-0810169BD8F6}"/>
              </a:ext>
            </a:extLst>
          </p:cNvPr>
          <p:cNvGrpSpPr/>
          <p:nvPr/>
        </p:nvGrpSpPr>
        <p:grpSpPr>
          <a:xfrm flipH="1">
            <a:off x="8451374" y="3057823"/>
            <a:ext cx="880606" cy="695391"/>
            <a:chOff x="3149242" y="3398706"/>
            <a:chExt cx="880606" cy="695391"/>
          </a:xfrm>
        </p:grpSpPr>
        <p:pic>
          <p:nvPicPr>
            <p:cNvPr id="108" name="Grafik 107" descr="Künstliche Intelligenz mit einfarbiger Füllung">
              <a:extLst>
                <a:ext uri="{FF2B5EF4-FFF2-40B4-BE49-F238E27FC236}">
                  <a16:creationId xmlns:a16="http://schemas.microsoft.com/office/drawing/2014/main" id="{1E6C2376-66CB-02C3-687F-0328134C3F8D}"/>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531258" y="3595507"/>
              <a:ext cx="498590" cy="498590"/>
            </a:xfrm>
            <a:prstGeom prst="rect">
              <a:avLst/>
            </a:prstGeom>
          </p:spPr>
        </p:pic>
        <p:pic>
          <p:nvPicPr>
            <p:cNvPr id="109" name="Grafik 108" descr="Callcenter mit einfarbiger Füllung">
              <a:extLst>
                <a:ext uri="{FF2B5EF4-FFF2-40B4-BE49-F238E27FC236}">
                  <a16:creationId xmlns:a16="http://schemas.microsoft.com/office/drawing/2014/main" id="{9A1B3D18-EF39-E011-3EC5-F780FB93470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flipH="1">
              <a:off x="3149242" y="3398706"/>
              <a:ext cx="695391" cy="695391"/>
            </a:xfrm>
            <a:prstGeom prst="rect">
              <a:avLst/>
            </a:prstGeom>
          </p:spPr>
        </p:pic>
      </p:grpSp>
      <p:pic>
        <p:nvPicPr>
          <p:cNvPr id="110" name="Grafik 109" descr="Künstliche Intelligenz mit einfarbiger Füllung">
            <a:extLst>
              <a:ext uri="{FF2B5EF4-FFF2-40B4-BE49-F238E27FC236}">
                <a16:creationId xmlns:a16="http://schemas.microsoft.com/office/drawing/2014/main" id="{125E15E3-AF9E-0835-6BD8-CD0DBFAD376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flipH="1">
            <a:off x="10509870" y="3054724"/>
            <a:ext cx="695391" cy="695391"/>
          </a:xfrm>
          <a:prstGeom prst="rect">
            <a:avLst/>
          </a:prstGeom>
        </p:spPr>
      </p:pic>
      <p:pic>
        <p:nvPicPr>
          <p:cNvPr id="111" name="Grafik 110" descr="Künstliche Intelligenz mit einfarbiger Füllung">
            <a:extLst>
              <a:ext uri="{FF2B5EF4-FFF2-40B4-BE49-F238E27FC236}">
                <a16:creationId xmlns:a16="http://schemas.microsoft.com/office/drawing/2014/main" id="{4FB07281-8448-97ED-6D02-4CD7A66D858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179685" y="2545576"/>
            <a:ext cx="498590" cy="498590"/>
          </a:xfrm>
          <a:prstGeom prst="rect">
            <a:avLst/>
          </a:prstGeom>
        </p:spPr>
      </p:pic>
      <p:pic>
        <p:nvPicPr>
          <p:cNvPr id="112" name="Grafik 111" descr="Callcenter mit einfarbiger Füllung">
            <a:extLst>
              <a:ext uri="{FF2B5EF4-FFF2-40B4-BE49-F238E27FC236}">
                <a16:creationId xmlns:a16="http://schemas.microsoft.com/office/drawing/2014/main" id="{823CBC68-76AB-DAE6-0890-5AC9EA2A965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flipH="1">
            <a:off x="8797669" y="2348775"/>
            <a:ext cx="695391" cy="695391"/>
          </a:xfrm>
          <a:prstGeom prst="rect">
            <a:avLst/>
          </a:prstGeom>
        </p:spPr>
      </p:pic>
      <p:pic>
        <p:nvPicPr>
          <p:cNvPr id="113" name="Grafik 112" descr="Callcenter mit einfarbiger Füllung">
            <a:extLst>
              <a:ext uri="{FF2B5EF4-FFF2-40B4-BE49-F238E27FC236}">
                <a16:creationId xmlns:a16="http://schemas.microsoft.com/office/drawing/2014/main" id="{137EBD87-4702-43AE-570F-1EAA4ED2A7D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556004" y="2348497"/>
            <a:ext cx="695391" cy="695391"/>
          </a:xfrm>
          <a:prstGeom prst="rect">
            <a:avLst/>
          </a:prstGeom>
        </p:spPr>
      </p:pic>
    </p:spTree>
    <p:extLst>
      <p:ext uri="{BB962C8B-B14F-4D97-AF65-F5344CB8AC3E}">
        <p14:creationId xmlns:p14="http://schemas.microsoft.com/office/powerpoint/2010/main" val="2041915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4" end="4"/>
                                            </p:txEl>
                                          </p:spTgt>
                                        </p:tgtEl>
                                        <p:attrNameLst>
                                          <p:attrName>style.visibility</p:attrName>
                                        </p:attrNameLst>
                                      </p:cBhvr>
                                      <p:to>
                                        <p:strVal val="visible"/>
                                      </p:to>
                                    </p:set>
                                    <p:animEffect transition="in" filter="fade">
                                      <p:cBhvr>
                                        <p:cTn id="10" dur="500"/>
                                        <p:tgtEl>
                                          <p:spTgt spid="2">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par>
                                <p:cTn id="20" presetID="10" presetClass="entr" presetSubtype="0" fill="hold" nodeType="with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fade">
                                      <p:cBhvr>
                                        <p:cTn id="22" dur="500"/>
                                        <p:tgtEl>
                                          <p:spTgt spid="8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72"/>
                                        </p:tgtEl>
                                      </p:cBhvr>
                                    </p:animEffect>
                                    <p:set>
                                      <p:cBhvr>
                                        <p:cTn id="27" dur="1" fill="hold">
                                          <p:stCondLst>
                                            <p:cond delay="499"/>
                                          </p:stCondLst>
                                        </p:cTn>
                                        <p:tgtEl>
                                          <p:spTgt spid="72"/>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6"/>
                                        </p:tgtEl>
                                      </p:cBhvr>
                                    </p:animEffect>
                                    <p:set>
                                      <p:cBhvr>
                                        <p:cTn id="30" dur="1" fill="hold">
                                          <p:stCondLst>
                                            <p:cond delay="499"/>
                                          </p:stCondLst>
                                        </p:cTn>
                                        <p:tgtEl>
                                          <p:spTgt spid="6"/>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7"/>
                                        </p:tgtEl>
                                      </p:cBhvr>
                                    </p:animEffect>
                                    <p:set>
                                      <p:cBhvr>
                                        <p:cTn id="33" dur="1" fill="hold">
                                          <p:stCondLst>
                                            <p:cond delay="499"/>
                                          </p:stCondLst>
                                        </p:cTn>
                                        <p:tgtEl>
                                          <p:spTgt spid="7"/>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50"/>
                                        </p:tgtEl>
                                      </p:cBhvr>
                                    </p:animEffect>
                                    <p:set>
                                      <p:cBhvr>
                                        <p:cTn id="36" dur="1" fill="hold">
                                          <p:stCondLst>
                                            <p:cond delay="499"/>
                                          </p:stCondLst>
                                        </p:cTn>
                                        <p:tgtEl>
                                          <p:spTgt spid="50"/>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80"/>
                                        </p:tgtEl>
                                      </p:cBhvr>
                                    </p:animEffect>
                                    <p:set>
                                      <p:cBhvr>
                                        <p:cTn id="39" dur="1" fill="hold">
                                          <p:stCondLst>
                                            <p:cond delay="499"/>
                                          </p:stCondLst>
                                        </p:cTn>
                                        <p:tgtEl>
                                          <p:spTgt spid="80"/>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
                                            <p:txEl>
                                              <p:pRg st="5" end="5"/>
                                            </p:txEl>
                                          </p:spTgt>
                                        </p:tgtEl>
                                        <p:attrNameLst>
                                          <p:attrName>style.visibility</p:attrName>
                                        </p:attrNameLst>
                                      </p:cBhvr>
                                      <p:to>
                                        <p:strVal val="visible"/>
                                      </p:to>
                                    </p:set>
                                    <p:animEffect transition="in" filter="fade">
                                      <p:cBhvr>
                                        <p:cTn id="44" dur="500"/>
                                        <p:tgtEl>
                                          <p:spTgt spid="2">
                                            <p:txEl>
                                              <p:pRg st="5" end="5"/>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89"/>
                                        </p:tgtEl>
                                        <p:attrNameLst>
                                          <p:attrName>style.visibility</p:attrName>
                                        </p:attrNameLst>
                                      </p:cBhvr>
                                      <p:to>
                                        <p:strVal val="visible"/>
                                      </p:to>
                                    </p:set>
                                    <p:animEffect transition="in" filter="fade">
                                      <p:cBhvr>
                                        <p:cTn id="47" dur="500"/>
                                        <p:tgtEl>
                                          <p:spTgt spid="89"/>
                                        </p:tgtEl>
                                      </p:cBhvr>
                                    </p:animEffect>
                                  </p:childTnLst>
                                </p:cTn>
                              </p:par>
                              <p:par>
                                <p:cTn id="48" presetID="10" presetClass="entr" presetSubtype="0" fill="hold" nodeType="withEffect">
                                  <p:stCondLst>
                                    <p:cond delay="0"/>
                                  </p:stCondLst>
                                  <p:childTnLst>
                                    <p:set>
                                      <p:cBhvr>
                                        <p:cTn id="49" dur="1" fill="hold">
                                          <p:stCondLst>
                                            <p:cond delay="0"/>
                                          </p:stCondLst>
                                        </p:cTn>
                                        <p:tgtEl>
                                          <p:spTgt spid="93"/>
                                        </p:tgtEl>
                                        <p:attrNameLst>
                                          <p:attrName>style.visibility</p:attrName>
                                        </p:attrNameLst>
                                      </p:cBhvr>
                                      <p:to>
                                        <p:strVal val="visible"/>
                                      </p:to>
                                    </p:set>
                                    <p:animEffect transition="in" filter="fade">
                                      <p:cBhvr>
                                        <p:cTn id="50" dur="500"/>
                                        <p:tgtEl>
                                          <p:spTgt spid="93"/>
                                        </p:tgtEl>
                                      </p:cBhvr>
                                    </p:animEffect>
                                  </p:childTnLst>
                                </p:cTn>
                              </p:par>
                              <p:par>
                                <p:cTn id="51" presetID="10" presetClass="entr" presetSubtype="0" fill="hold" nodeType="withEffect">
                                  <p:stCondLst>
                                    <p:cond delay="0"/>
                                  </p:stCondLst>
                                  <p:childTnLst>
                                    <p:set>
                                      <p:cBhvr>
                                        <p:cTn id="52" dur="1" fill="hold">
                                          <p:stCondLst>
                                            <p:cond delay="0"/>
                                          </p:stCondLst>
                                        </p:cTn>
                                        <p:tgtEl>
                                          <p:spTgt spid="99"/>
                                        </p:tgtEl>
                                        <p:attrNameLst>
                                          <p:attrName>style.visibility</p:attrName>
                                        </p:attrNameLst>
                                      </p:cBhvr>
                                      <p:to>
                                        <p:strVal val="visible"/>
                                      </p:to>
                                    </p:set>
                                    <p:animEffect transition="in" filter="fade">
                                      <p:cBhvr>
                                        <p:cTn id="53" dur="500"/>
                                        <p:tgtEl>
                                          <p:spTgt spid="99"/>
                                        </p:tgtEl>
                                      </p:cBhvr>
                                    </p:animEffect>
                                  </p:childTnLst>
                                </p:cTn>
                              </p:par>
                              <p:par>
                                <p:cTn id="54" presetID="10" presetClass="entr" presetSubtype="0" fill="hold" nodeType="withEffect">
                                  <p:stCondLst>
                                    <p:cond delay="0"/>
                                  </p:stCondLst>
                                  <p:childTnLst>
                                    <p:set>
                                      <p:cBhvr>
                                        <p:cTn id="55" dur="1" fill="hold">
                                          <p:stCondLst>
                                            <p:cond delay="0"/>
                                          </p:stCondLst>
                                        </p:cTn>
                                        <p:tgtEl>
                                          <p:spTgt spid="100"/>
                                        </p:tgtEl>
                                        <p:attrNameLst>
                                          <p:attrName>style.visibility</p:attrName>
                                        </p:attrNameLst>
                                      </p:cBhvr>
                                      <p:to>
                                        <p:strVal val="visible"/>
                                      </p:to>
                                    </p:set>
                                    <p:animEffect transition="in" filter="fade">
                                      <p:cBhvr>
                                        <p:cTn id="56" dur="500"/>
                                        <p:tgtEl>
                                          <p:spTgt spid="100"/>
                                        </p:tgtEl>
                                      </p:cBhvr>
                                    </p:animEffect>
                                  </p:childTnLst>
                                </p:cTn>
                              </p:par>
                              <p:par>
                                <p:cTn id="57" presetID="10" presetClass="entr" presetSubtype="0" fill="hold" nodeType="withEffect">
                                  <p:stCondLst>
                                    <p:cond delay="0"/>
                                  </p:stCondLst>
                                  <p:childTnLst>
                                    <p:set>
                                      <p:cBhvr>
                                        <p:cTn id="58" dur="1" fill="hold">
                                          <p:stCondLst>
                                            <p:cond delay="0"/>
                                          </p:stCondLst>
                                        </p:cTn>
                                        <p:tgtEl>
                                          <p:spTgt spid="101"/>
                                        </p:tgtEl>
                                        <p:attrNameLst>
                                          <p:attrName>style.visibility</p:attrName>
                                        </p:attrNameLst>
                                      </p:cBhvr>
                                      <p:to>
                                        <p:strVal val="visible"/>
                                      </p:to>
                                    </p:set>
                                    <p:animEffect transition="in" filter="fade">
                                      <p:cBhvr>
                                        <p:cTn id="59" dur="500"/>
                                        <p:tgtEl>
                                          <p:spTgt spid="101"/>
                                        </p:tgtEl>
                                      </p:cBhvr>
                                    </p:animEffect>
                                  </p:childTnLst>
                                </p:cTn>
                              </p:par>
                              <p:par>
                                <p:cTn id="60" presetID="10" presetClass="entr" presetSubtype="0" fill="hold" nodeType="withEffect">
                                  <p:stCondLst>
                                    <p:cond delay="0"/>
                                  </p:stCondLst>
                                  <p:childTnLst>
                                    <p:set>
                                      <p:cBhvr>
                                        <p:cTn id="61" dur="1" fill="hold">
                                          <p:stCondLst>
                                            <p:cond delay="0"/>
                                          </p:stCondLst>
                                        </p:cTn>
                                        <p:tgtEl>
                                          <p:spTgt spid="102"/>
                                        </p:tgtEl>
                                        <p:attrNameLst>
                                          <p:attrName>style.visibility</p:attrName>
                                        </p:attrNameLst>
                                      </p:cBhvr>
                                      <p:to>
                                        <p:strVal val="visible"/>
                                      </p:to>
                                    </p:set>
                                    <p:animEffect transition="in" filter="fade">
                                      <p:cBhvr>
                                        <p:cTn id="62" dur="500"/>
                                        <p:tgtEl>
                                          <p:spTgt spid="102"/>
                                        </p:tgtEl>
                                      </p:cBhvr>
                                    </p:animEffect>
                                  </p:childTnLst>
                                </p:cTn>
                              </p:par>
                              <p:par>
                                <p:cTn id="63" presetID="10" presetClass="entr" presetSubtype="0" fill="hold" nodeType="withEffect">
                                  <p:stCondLst>
                                    <p:cond delay="0"/>
                                  </p:stCondLst>
                                  <p:childTnLst>
                                    <p:set>
                                      <p:cBhvr>
                                        <p:cTn id="64" dur="1" fill="hold">
                                          <p:stCondLst>
                                            <p:cond delay="0"/>
                                          </p:stCondLst>
                                        </p:cTn>
                                        <p:tgtEl>
                                          <p:spTgt spid="103"/>
                                        </p:tgtEl>
                                        <p:attrNameLst>
                                          <p:attrName>style.visibility</p:attrName>
                                        </p:attrNameLst>
                                      </p:cBhvr>
                                      <p:to>
                                        <p:strVal val="visible"/>
                                      </p:to>
                                    </p:set>
                                    <p:animEffect transition="in" filter="fade">
                                      <p:cBhvr>
                                        <p:cTn id="65" dur="500"/>
                                        <p:tgtEl>
                                          <p:spTgt spid="103"/>
                                        </p:tgtEl>
                                      </p:cBhvr>
                                    </p:animEffect>
                                  </p:childTnLst>
                                </p:cTn>
                              </p:par>
                              <p:par>
                                <p:cTn id="66" presetID="10" presetClass="entr" presetSubtype="0" fill="hold" nodeType="withEffect">
                                  <p:stCondLst>
                                    <p:cond delay="0"/>
                                  </p:stCondLst>
                                  <p:childTnLst>
                                    <p:set>
                                      <p:cBhvr>
                                        <p:cTn id="67" dur="1" fill="hold">
                                          <p:stCondLst>
                                            <p:cond delay="0"/>
                                          </p:stCondLst>
                                        </p:cTn>
                                        <p:tgtEl>
                                          <p:spTgt spid="104"/>
                                        </p:tgtEl>
                                        <p:attrNameLst>
                                          <p:attrName>style.visibility</p:attrName>
                                        </p:attrNameLst>
                                      </p:cBhvr>
                                      <p:to>
                                        <p:strVal val="visible"/>
                                      </p:to>
                                    </p:set>
                                    <p:animEffect transition="in" filter="fade">
                                      <p:cBhvr>
                                        <p:cTn id="68" dur="500"/>
                                        <p:tgtEl>
                                          <p:spTgt spid="104"/>
                                        </p:tgtEl>
                                      </p:cBhvr>
                                    </p:animEffect>
                                  </p:childTnLst>
                                </p:cTn>
                              </p:par>
                              <p:par>
                                <p:cTn id="69" presetID="10" presetClass="entr" presetSubtype="0" fill="hold" nodeType="withEffect">
                                  <p:stCondLst>
                                    <p:cond delay="0"/>
                                  </p:stCondLst>
                                  <p:childTnLst>
                                    <p:set>
                                      <p:cBhvr>
                                        <p:cTn id="70" dur="1" fill="hold">
                                          <p:stCondLst>
                                            <p:cond delay="0"/>
                                          </p:stCondLst>
                                        </p:cTn>
                                        <p:tgtEl>
                                          <p:spTgt spid="105"/>
                                        </p:tgtEl>
                                        <p:attrNameLst>
                                          <p:attrName>style.visibility</p:attrName>
                                        </p:attrNameLst>
                                      </p:cBhvr>
                                      <p:to>
                                        <p:strVal val="visible"/>
                                      </p:to>
                                    </p:set>
                                    <p:animEffect transition="in" filter="fade">
                                      <p:cBhvr>
                                        <p:cTn id="71" dur="500"/>
                                        <p:tgtEl>
                                          <p:spTgt spid="105"/>
                                        </p:tgtEl>
                                      </p:cBhvr>
                                    </p:animEffect>
                                  </p:childTnLst>
                                </p:cTn>
                              </p:par>
                              <p:par>
                                <p:cTn id="72" presetID="10" presetClass="entr" presetSubtype="0" fill="hold" nodeType="withEffect">
                                  <p:stCondLst>
                                    <p:cond delay="0"/>
                                  </p:stCondLst>
                                  <p:childTnLst>
                                    <p:set>
                                      <p:cBhvr>
                                        <p:cTn id="73" dur="1" fill="hold">
                                          <p:stCondLst>
                                            <p:cond delay="0"/>
                                          </p:stCondLst>
                                        </p:cTn>
                                        <p:tgtEl>
                                          <p:spTgt spid="106"/>
                                        </p:tgtEl>
                                        <p:attrNameLst>
                                          <p:attrName>style.visibility</p:attrName>
                                        </p:attrNameLst>
                                      </p:cBhvr>
                                      <p:to>
                                        <p:strVal val="visible"/>
                                      </p:to>
                                    </p:set>
                                    <p:animEffect transition="in" filter="fade">
                                      <p:cBhvr>
                                        <p:cTn id="74" dur="500"/>
                                        <p:tgtEl>
                                          <p:spTgt spid="106"/>
                                        </p:tgtEl>
                                      </p:cBhvr>
                                    </p:animEffect>
                                  </p:childTnLst>
                                </p:cTn>
                              </p:par>
                              <p:par>
                                <p:cTn id="75" presetID="10" presetClass="entr" presetSubtype="0" fill="hold" nodeType="withEffect">
                                  <p:stCondLst>
                                    <p:cond delay="0"/>
                                  </p:stCondLst>
                                  <p:childTnLst>
                                    <p:set>
                                      <p:cBhvr>
                                        <p:cTn id="76" dur="1" fill="hold">
                                          <p:stCondLst>
                                            <p:cond delay="0"/>
                                          </p:stCondLst>
                                        </p:cTn>
                                        <p:tgtEl>
                                          <p:spTgt spid="107"/>
                                        </p:tgtEl>
                                        <p:attrNameLst>
                                          <p:attrName>style.visibility</p:attrName>
                                        </p:attrNameLst>
                                      </p:cBhvr>
                                      <p:to>
                                        <p:strVal val="visible"/>
                                      </p:to>
                                    </p:set>
                                    <p:animEffect transition="in" filter="fade">
                                      <p:cBhvr>
                                        <p:cTn id="77" dur="500"/>
                                        <p:tgtEl>
                                          <p:spTgt spid="107"/>
                                        </p:tgtEl>
                                      </p:cBhvr>
                                    </p:animEffect>
                                  </p:childTnLst>
                                </p:cTn>
                              </p:par>
                              <p:par>
                                <p:cTn id="78" presetID="10" presetClass="entr" presetSubtype="0" fill="hold" nodeType="withEffect">
                                  <p:stCondLst>
                                    <p:cond delay="0"/>
                                  </p:stCondLst>
                                  <p:childTnLst>
                                    <p:set>
                                      <p:cBhvr>
                                        <p:cTn id="79" dur="1" fill="hold">
                                          <p:stCondLst>
                                            <p:cond delay="0"/>
                                          </p:stCondLst>
                                        </p:cTn>
                                        <p:tgtEl>
                                          <p:spTgt spid="110"/>
                                        </p:tgtEl>
                                        <p:attrNameLst>
                                          <p:attrName>style.visibility</p:attrName>
                                        </p:attrNameLst>
                                      </p:cBhvr>
                                      <p:to>
                                        <p:strVal val="visible"/>
                                      </p:to>
                                    </p:set>
                                    <p:animEffect transition="in" filter="fade">
                                      <p:cBhvr>
                                        <p:cTn id="80" dur="500"/>
                                        <p:tgtEl>
                                          <p:spTgt spid="11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90"/>
                                        </p:tgtEl>
                                        <p:attrNameLst>
                                          <p:attrName>style.visibility</p:attrName>
                                        </p:attrNameLst>
                                      </p:cBhvr>
                                      <p:to>
                                        <p:strVal val="visible"/>
                                      </p:to>
                                    </p:set>
                                    <p:animEffect transition="in" filter="fade">
                                      <p:cBhvr>
                                        <p:cTn id="83" dur="500"/>
                                        <p:tgtEl>
                                          <p:spTgt spid="90"/>
                                        </p:tgtEl>
                                      </p:cBhvr>
                                    </p:animEffect>
                                  </p:childTnLst>
                                </p:cTn>
                              </p:par>
                              <p:par>
                                <p:cTn id="84" presetID="10" presetClass="entr" presetSubtype="0" fill="hold" nodeType="withEffect">
                                  <p:stCondLst>
                                    <p:cond delay="0"/>
                                  </p:stCondLst>
                                  <p:childTnLst>
                                    <p:set>
                                      <p:cBhvr>
                                        <p:cTn id="85" dur="1" fill="hold">
                                          <p:stCondLst>
                                            <p:cond delay="0"/>
                                          </p:stCondLst>
                                        </p:cTn>
                                        <p:tgtEl>
                                          <p:spTgt spid="111"/>
                                        </p:tgtEl>
                                        <p:attrNameLst>
                                          <p:attrName>style.visibility</p:attrName>
                                        </p:attrNameLst>
                                      </p:cBhvr>
                                      <p:to>
                                        <p:strVal val="visible"/>
                                      </p:to>
                                    </p:set>
                                    <p:animEffect transition="in" filter="fade">
                                      <p:cBhvr>
                                        <p:cTn id="86" dur="500"/>
                                        <p:tgtEl>
                                          <p:spTgt spid="111"/>
                                        </p:tgtEl>
                                      </p:cBhvr>
                                    </p:animEffect>
                                  </p:childTnLst>
                                </p:cTn>
                              </p:par>
                              <p:par>
                                <p:cTn id="87" presetID="10" presetClass="entr" presetSubtype="0" fill="hold" nodeType="withEffect">
                                  <p:stCondLst>
                                    <p:cond delay="0"/>
                                  </p:stCondLst>
                                  <p:childTnLst>
                                    <p:set>
                                      <p:cBhvr>
                                        <p:cTn id="88" dur="1" fill="hold">
                                          <p:stCondLst>
                                            <p:cond delay="0"/>
                                          </p:stCondLst>
                                        </p:cTn>
                                        <p:tgtEl>
                                          <p:spTgt spid="112"/>
                                        </p:tgtEl>
                                        <p:attrNameLst>
                                          <p:attrName>style.visibility</p:attrName>
                                        </p:attrNameLst>
                                      </p:cBhvr>
                                      <p:to>
                                        <p:strVal val="visible"/>
                                      </p:to>
                                    </p:set>
                                    <p:animEffect transition="in" filter="fade">
                                      <p:cBhvr>
                                        <p:cTn id="89" dur="500"/>
                                        <p:tgtEl>
                                          <p:spTgt spid="112"/>
                                        </p:tgtEl>
                                      </p:cBhvr>
                                    </p:animEffect>
                                  </p:childTnLst>
                                </p:cTn>
                              </p:par>
                              <p:par>
                                <p:cTn id="90" presetID="10" presetClass="entr" presetSubtype="0" fill="hold" nodeType="withEffect">
                                  <p:stCondLst>
                                    <p:cond delay="0"/>
                                  </p:stCondLst>
                                  <p:childTnLst>
                                    <p:set>
                                      <p:cBhvr>
                                        <p:cTn id="91" dur="1" fill="hold">
                                          <p:stCondLst>
                                            <p:cond delay="0"/>
                                          </p:stCondLst>
                                        </p:cTn>
                                        <p:tgtEl>
                                          <p:spTgt spid="113"/>
                                        </p:tgtEl>
                                        <p:attrNameLst>
                                          <p:attrName>style.visibility</p:attrName>
                                        </p:attrNameLst>
                                      </p:cBhvr>
                                      <p:to>
                                        <p:strVal val="visible"/>
                                      </p:to>
                                    </p:set>
                                    <p:animEffect transition="in" filter="fade">
                                      <p:cBhvr>
                                        <p:cTn id="92" dur="500"/>
                                        <p:tgtEl>
                                          <p:spTgt spid="113"/>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91"/>
                                        </p:tgtEl>
                                        <p:attrNameLst>
                                          <p:attrName>style.visibility</p:attrName>
                                        </p:attrNameLst>
                                      </p:cBhvr>
                                      <p:to>
                                        <p:strVal val="visible"/>
                                      </p:to>
                                    </p:set>
                                    <p:animEffect transition="in" filter="fade">
                                      <p:cBhvr>
                                        <p:cTn id="95" dur="500"/>
                                        <p:tgtEl>
                                          <p:spTgt spid="91"/>
                                        </p:tgtEl>
                                      </p:cBhvr>
                                    </p:animEffect>
                                  </p:childTnLst>
                                </p:cTn>
                              </p:par>
                              <p:par>
                                <p:cTn id="96" presetID="10" presetClass="entr" presetSubtype="0" fill="hold" nodeType="withEffect">
                                  <p:stCondLst>
                                    <p:cond delay="0"/>
                                  </p:stCondLst>
                                  <p:childTnLst>
                                    <p:set>
                                      <p:cBhvr>
                                        <p:cTn id="97" dur="1" fill="hold">
                                          <p:stCondLst>
                                            <p:cond delay="0"/>
                                          </p:stCondLst>
                                        </p:cTn>
                                        <p:tgtEl>
                                          <p:spTgt spid="94"/>
                                        </p:tgtEl>
                                        <p:attrNameLst>
                                          <p:attrName>style.visibility</p:attrName>
                                        </p:attrNameLst>
                                      </p:cBhvr>
                                      <p:to>
                                        <p:strVal val="visible"/>
                                      </p:to>
                                    </p:set>
                                    <p:animEffect transition="in" filter="fade">
                                      <p:cBhvr>
                                        <p:cTn id="98" dur="500"/>
                                        <p:tgtEl>
                                          <p:spTgt spid="94"/>
                                        </p:tgtEl>
                                      </p:cBhvr>
                                    </p:animEffect>
                                  </p:childTnLst>
                                </p:cTn>
                              </p:par>
                              <p:par>
                                <p:cTn id="99" presetID="10" presetClass="entr" presetSubtype="0" fill="hold" nodeType="withEffect">
                                  <p:stCondLst>
                                    <p:cond delay="0"/>
                                  </p:stCondLst>
                                  <p:childTnLst>
                                    <p:set>
                                      <p:cBhvr>
                                        <p:cTn id="100" dur="1" fill="hold">
                                          <p:stCondLst>
                                            <p:cond delay="0"/>
                                          </p:stCondLst>
                                        </p:cTn>
                                        <p:tgtEl>
                                          <p:spTgt spid="95"/>
                                        </p:tgtEl>
                                        <p:attrNameLst>
                                          <p:attrName>style.visibility</p:attrName>
                                        </p:attrNameLst>
                                      </p:cBhvr>
                                      <p:to>
                                        <p:strVal val="visible"/>
                                      </p:to>
                                    </p:set>
                                    <p:animEffect transition="in" filter="fade">
                                      <p:cBhvr>
                                        <p:cTn id="101" dur="500"/>
                                        <p:tgtEl>
                                          <p:spTgt spid="95"/>
                                        </p:tgtEl>
                                      </p:cBhvr>
                                    </p:animEffect>
                                  </p:childTnLst>
                                </p:cTn>
                              </p:par>
                              <p:par>
                                <p:cTn id="102" presetID="10" presetClass="entr" presetSubtype="0" fill="hold" nodeType="withEffect">
                                  <p:stCondLst>
                                    <p:cond delay="0"/>
                                  </p:stCondLst>
                                  <p:childTnLst>
                                    <p:set>
                                      <p:cBhvr>
                                        <p:cTn id="103" dur="1" fill="hold">
                                          <p:stCondLst>
                                            <p:cond delay="0"/>
                                          </p:stCondLst>
                                        </p:cTn>
                                        <p:tgtEl>
                                          <p:spTgt spid="98"/>
                                        </p:tgtEl>
                                        <p:attrNameLst>
                                          <p:attrName>style.visibility</p:attrName>
                                        </p:attrNameLst>
                                      </p:cBhvr>
                                      <p:to>
                                        <p:strVal val="visible"/>
                                      </p:to>
                                    </p:set>
                                    <p:animEffect transition="in" filter="fade">
                                      <p:cBhvr>
                                        <p:cTn id="104" dur="500"/>
                                        <p:tgtEl>
                                          <p:spTgt spid="98"/>
                                        </p:tgtEl>
                                      </p:cBhvr>
                                    </p:animEffect>
                                  </p:childTnLst>
                                </p:cTn>
                              </p:par>
                              <p:par>
                                <p:cTn id="105" presetID="10" presetClass="entr" presetSubtype="0" fill="hold" nodeType="withEffect">
                                  <p:stCondLst>
                                    <p:cond delay="0"/>
                                  </p:stCondLst>
                                  <p:childTnLst>
                                    <p:set>
                                      <p:cBhvr>
                                        <p:cTn id="106" dur="1" fill="hold">
                                          <p:stCondLst>
                                            <p:cond delay="0"/>
                                          </p:stCondLst>
                                        </p:cTn>
                                        <p:tgtEl>
                                          <p:spTgt spid="96"/>
                                        </p:tgtEl>
                                        <p:attrNameLst>
                                          <p:attrName>style.visibility</p:attrName>
                                        </p:attrNameLst>
                                      </p:cBhvr>
                                      <p:to>
                                        <p:strVal val="visible"/>
                                      </p:to>
                                    </p:set>
                                    <p:animEffect transition="in" filter="fade">
                                      <p:cBhvr>
                                        <p:cTn id="107" dur="500"/>
                                        <p:tgtEl>
                                          <p:spTgt spid="96"/>
                                        </p:tgtEl>
                                      </p:cBhvr>
                                    </p:animEffect>
                                  </p:childTnLst>
                                </p:cTn>
                              </p:par>
                              <p:par>
                                <p:cTn id="108" presetID="10" presetClass="entr" presetSubtype="0" fill="hold" nodeType="withEffect">
                                  <p:stCondLst>
                                    <p:cond delay="0"/>
                                  </p:stCondLst>
                                  <p:childTnLst>
                                    <p:set>
                                      <p:cBhvr>
                                        <p:cTn id="109" dur="1" fill="hold">
                                          <p:stCondLst>
                                            <p:cond delay="0"/>
                                          </p:stCondLst>
                                        </p:cTn>
                                        <p:tgtEl>
                                          <p:spTgt spid="97"/>
                                        </p:tgtEl>
                                        <p:attrNameLst>
                                          <p:attrName>style.visibility</p:attrName>
                                        </p:attrNameLst>
                                      </p:cBhvr>
                                      <p:to>
                                        <p:strVal val="visible"/>
                                      </p:to>
                                    </p:set>
                                    <p:animEffect transition="in" filter="fade">
                                      <p:cBhvr>
                                        <p:cTn id="110" dur="500"/>
                                        <p:tgtEl>
                                          <p:spTgt spid="97"/>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92"/>
                                        </p:tgtEl>
                                        <p:attrNameLst>
                                          <p:attrName>style.visibility</p:attrName>
                                        </p:attrNameLst>
                                      </p:cBhvr>
                                      <p:to>
                                        <p:strVal val="visible"/>
                                      </p:to>
                                    </p:set>
                                    <p:animEffect transition="in" filter="fade">
                                      <p:cBhvr>
                                        <p:cTn id="113"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90" grpId="0"/>
      <p:bldP spid="91" grpId="0"/>
      <p:bldP spid="9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0"/>
          </p:nvPr>
        </p:nvSpPr>
        <p:spPr/>
        <p:txBody>
          <a:bodyPr/>
          <a:lstStyle/>
          <a:p>
            <a:pPr>
              <a:defRPr/>
            </a:pPr>
            <a:fld id="{5D6CBC89-780D-6F43-A4AF-E4A7285D6779}" type="slidenum">
              <a:rPr lang="de-DE" altLang="de-DE" smtClean="0"/>
              <a:pPr>
                <a:defRPr/>
              </a:pPr>
              <a:t>90</a:t>
            </a:fld>
            <a:endParaRPr lang="de-DE" altLang="de-DE"/>
          </a:p>
        </p:txBody>
      </p:sp>
      <p:sp>
        <p:nvSpPr>
          <p:cNvPr id="6" name="Titel 5">
            <a:extLst>
              <a:ext uri="{FF2B5EF4-FFF2-40B4-BE49-F238E27FC236}">
                <a16:creationId xmlns:a16="http://schemas.microsoft.com/office/drawing/2014/main" id="{C8F785FB-8FE1-EF92-26A3-4B2869485197}"/>
              </a:ext>
            </a:extLst>
          </p:cNvPr>
          <p:cNvSpPr>
            <a:spLocks noGrp="1"/>
          </p:cNvSpPr>
          <p:nvPr>
            <p:ph type="title"/>
          </p:nvPr>
        </p:nvSpPr>
        <p:spPr/>
        <p:txBody>
          <a:bodyPr/>
          <a:lstStyle/>
          <a:p>
            <a:r>
              <a:rPr lang="de-DE" sz="2400"/>
              <a:t>Quellen</a:t>
            </a:r>
          </a:p>
        </p:txBody>
      </p:sp>
      <p:sp>
        <p:nvSpPr>
          <p:cNvPr id="2" name="Textplatzhalter 1">
            <a:extLst>
              <a:ext uri="{FF2B5EF4-FFF2-40B4-BE49-F238E27FC236}">
                <a16:creationId xmlns:a16="http://schemas.microsoft.com/office/drawing/2014/main" id="{5F20FBC1-2C70-C7D8-04FF-37EDFE4CA40B}"/>
              </a:ext>
            </a:extLst>
          </p:cNvPr>
          <p:cNvSpPr>
            <a:spLocks noGrp="1"/>
          </p:cNvSpPr>
          <p:nvPr>
            <p:ph type="body" sz="quarter" idx="11"/>
          </p:nvPr>
        </p:nvSpPr>
        <p:spPr/>
        <p:txBody>
          <a:bodyPr/>
          <a:lstStyle/>
          <a:p>
            <a:pPr marL="285750" indent="-285750">
              <a:buFont typeface="Wingdings" panose="05000000000000000000" pitchFamily="2" charset="2"/>
              <a:buChar char="§"/>
            </a:pPr>
            <a:r>
              <a:rPr lang="de-DE" dirty="0"/>
              <a:t>Logos:</a:t>
            </a:r>
          </a:p>
          <a:p>
            <a:pPr marL="838200" lvl="1"/>
            <a:r>
              <a:rPr lang="de-DE" dirty="0"/>
              <a:t>Docker Incorporated. Docker. Verfügbar unter: </a:t>
            </a:r>
            <a:r>
              <a:rPr lang="de-DE" dirty="0">
                <a:hlinkClick r:id="rId2"/>
              </a:rPr>
              <a:t>https://www.docker.com/</a:t>
            </a:r>
            <a:r>
              <a:rPr lang="de-DE" dirty="0"/>
              <a:t> [Zuletzt aufgerufen: 27.05.2024]</a:t>
            </a:r>
          </a:p>
          <a:p>
            <a:pPr marL="838200" lvl="1"/>
            <a:r>
              <a:rPr lang="de-DE" dirty="0" err="1"/>
              <a:t>Podman</a:t>
            </a:r>
            <a:r>
              <a:rPr lang="de-DE" dirty="0"/>
              <a:t> (2024). </a:t>
            </a:r>
            <a:r>
              <a:rPr lang="de-DE" dirty="0" err="1"/>
              <a:t>Podman</a:t>
            </a:r>
            <a:r>
              <a:rPr lang="de-DE" dirty="0"/>
              <a:t>. Verfügbar unter: </a:t>
            </a:r>
            <a:r>
              <a:rPr lang="de-DE" dirty="0">
                <a:hlinkClick r:id="rId3"/>
              </a:rPr>
              <a:t>https://podman.io/</a:t>
            </a:r>
            <a:r>
              <a:rPr lang="de-DE" dirty="0"/>
              <a:t> [Zuletzt aufgerufen: 09.07.2024]</a:t>
            </a:r>
          </a:p>
          <a:p>
            <a:pPr marL="838200" lvl="1"/>
            <a:r>
              <a:rPr lang="de-DE" b="0" i="0" u="none" strike="noStrike" dirty="0" err="1">
                <a:effectLst/>
                <a:highlight>
                  <a:srgbClr val="FFFFFF"/>
                </a:highlight>
              </a:rPr>
              <a:t>Freepik</a:t>
            </a:r>
            <a:r>
              <a:rPr lang="de-DE" b="0" i="0" u="none" strike="noStrike" dirty="0">
                <a:effectLst/>
                <a:highlight>
                  <a:srgbClr val="FFFFFF"/>
                </a:highlight>
              </a:rPr>
              <a:t>. </a:t>
            </a:r>
            <a:r>
              <a:rPr lang="de-DE" b="0" i="0" u="none" strike="noStrike" dirty="0" err="1">
                <a:effectLst/>
                <a:highlight>
                  <a:srgbClr val="FFFFFF"/>
                </a:highlight>
              </a:rPr>
              <a:t>Flaticon</a:t>
            </a:r>
            <a:r>
              <a:rPr lang="de-DE" b="0" i="0" u="none" strike="noStrike" dirty="0">
                <a:effectLst/>
                <a:highlight>
                  <a:srgbClr val="FFFFFF"/>
                </a:highlight>
              </a:rPr>
              <a:t>. Verfügbar unter: </a:t>
            </a:r>
            <a:r>
              <a:rPr lang="de-DE" b="0" i="0" u="none" strike="noStrike" dirty="0">
                <a:effectLst/>
                <a:highlight>
                  <a:srgbClr val="FFFFFF"/>
                </a:highlight>
                <a:hlinkClick r:id="rId4"/>
              </a:rPr>
              <a:t>https://www.flaticon.com/</a:t>
            </a:r>
            <a:r>
              <a:rPr lang="de-DE" b="0" i="0" u="none" strike="noStrike" dirty="0">
                <a:effectLst/>
                <a:highlight>
                  <a:srgbClr val="FFFFFF"/>
                </a:highlight>
              </a:rPr>
              <a:t> [</a:t>
            </a:r>
            <a:r>
              <a:rPr lang="de-DE" dirty="0"/>
              <a:t>Zuletzt aufgerufen: 30.05.2024]</a:t>
            </a:r>
          </a:p>
          <a:p>
            <a:pPr marL="838200" lvl="1"/>
            <a:r>
              <a:rPr lang="de-DE" dirty="0"/>
              <a:t>Evan </a:t>
            </a:r>
            <a:r>
              <a:rPr lang="de-DE" dirty="0" err="1"/>
              <a:t>You</a:t>
            </a:r>
            <a:r>
              <a:rPr lang="de-DE" dirty="0"/>
              <a:t> (2024). Vue.js. Verfügbar unter: </a:t>
            </a:r>
            <a:r>
              <a:rPr lang="de-DE" dirty="0">
                <a:hlinkClick r:id="rId5"/>
              </a:rPr>
              <a:t>https://vuejs.org/</a:t>
            </a:r>
            <a:r>
              <a:rPr lang="de-DE" dirty="0"/>
              <a:t> </a:t>
            </a:r>
            <a:r>
              <a:rPr lang="de-DE" b="0" i="0" u="none" strike="noStrike" dirty="0">
                <a:effectLst/>
                <a:highlight>
                  <a:srgbClr val="FFFFFF"/>
                </a:highlight>
              </a:rPr>
              <a:t>[</a:t>
            </a:r>
            <a:r>
              <a:rPr lang="de-DE" dirty="0"/>
              <a:t>Zuletzt aufgerufen: 30.05.2024]</a:t>
            </a:r>
          </a:p>
          <a:p>
            <a:pPr lvl="1" indent="0">
              <a:buNone/>
            </a:pPr>
            <a:endParaRPr lang="de-DE" dirty="0"/>
          </a:p>
          <a:p>
            <a:pPr marL="285750" indent="-285750">
              <a:buFont typeface="Wingdings" panose="05000000000000000000" pitchFamily="2" charset="2"/>
              <a:buChar char="§"/>
            </a:pPr>
            <a:r>
              <a:rPr lang="de-DE" dirty="0"/>
              <a:t>Sonstiges:</a:t>
            </a:r>
          </a:p>
          <a:p>
            <a:pPr marL="838200" lvl="1"/>
            <a:r>
              <a:rPr lang="de-DE" dirty="0"/>
              <a:t>Atlassian </a:t>
            </a:r>
            <a:r>
              <a:rPr lang="de-DE" dirty="0" err="1"/>
              <a:t>Foundation</a:t>
            </a:r>
            <a:r>
              <a:rPr lang="de-DE" dirty="0"/>
              <a:t>. Jira Software. Verfügbar unter: </a:t>
            </a:r>
            <a:r>
              <a:rPr lang="de-DE" dirty="0">
                <a:hlinkClick r:id="rId6"/>
              </a:rPr>
              <a:t>https://www.atlassian.com/de/software/jira</a:t>
            </a:r>
            <a:r>
              <a:rPr lang="de-DE" dirty="0"/>
              <a:t> [Zuletzt aufgerufen: 27.05.2024]</a:t>
            </a:r>
          </a:p>
          <a:p>
            <a:pPr marL="838200" lvl="1"/>
            <a:r>
              <a:rPr lang="de-DE" dirty="0" err="1">
                <a:solidFill>
                  <a:srgbClr val="4A5C66"/>
                </a:solidFill>
              </a:rPr>
              <a:t>suragnair</a:t>
            </a:r>
            <a:r>
              <a:rPr lang="de-DE" dirty="0">
                <a:solidFill>
                  <a:srgbClr val="4A5C66"/>
                </a:solidFill>
              </a:rPr>
              <a:t> (2017). GitHub. </a:t>
            </a:r>
            <a:r>
              <a:rPr lang="de-DE" dirty="0"/>
              <a:t>a</a:t>
            </a:r>
            <a:r>
              <a:rPr lang="de-DE" dirty="0">
                <a:solidFill>
                  <a:srgbClr val="4A5C66"/>
                </a:solidFill>
              </a:rPr>
              <a:t>lpha-zero-general. Verfügbar unter: </a:t>
            </a:r>
            <a:r>
              <a:rPr lang="de-DE" dirty="0">
                <a:solidFill>
                  <a:srgbClr val="4A5C66"/>
                </a:solidFill>
                <a:hlinkClick r:id="rId7"/>
              </a:rPr>
              <a:t>https://github.com/suragnair/alpha-zero-general</a:t>
            </a:r>
            <a:r>
              <a:rPr lang="de-DE" dirty="0">
                <a:solidFill>
                  <a:srgbClr val="4A5C66"/>
                </a:solidFill>
              </a:rPr>
              <a:t> [Zuletzt aufgerufen 07.07.2024]</a:t>
            </a:r>
            <a:endParaRPr lang="de-DE" dirty="0"/>
          </a:p>
          <a:p>
            <a:pPr marL="838200" lvl="1"/>
            <a:r>
              <a:rPr lang="en-US" dirty="0">
                <a:solidFill>
                  <a:srgbClr val="4A5C66"/>
                </a:solidFill>
              </a:rPr>
              <a:t>Google DeepMind (2020). YouTube. AlphaGo - The Movie | Full award-winning documentary. </a:t>
            </a:r>
            <a:r>
              <a:rPr lang="de-DE" dirty="0">
                <a:solidFill>
                  <a:srgbClr val="4A5C66"/>
                </a:solidFill>
              </a:rPr>
              <a:t>Verfügbar unter: </a:t>
            </a:r>
            <a:r>
              <a:rPr lang="de-DE" dirty="0">
                <a:solidFill>
                  <a:srgbClr val="4A5C66"/>
                </a:solidFill>
                <a:hlinkClick r:id="rId8"/>
              </a:rPr>
              <a:t>https://www.youtube.com/watch?v=WXuK6gekU1Y</a:t>
            </a:r>
            <a:r>
              <a:rPr lang="de-DE" dirty="0">
                <a:solidFill>
                  <a:srgbClr val="4A5C66"/>
                </a:solidFill>
              </a:rPr>
              <a:t> [Zuletzt aufgerufen 07.07.2024]</a:t>
            </a:r>
          </a:p>
          <a:p>
            <a:endParaRPr lang="de-DE" dirty="0"/>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p:txBody>
      </p:sp>
      <p:pic>
        <p:nvPicPr>
          <p:cNvPr id="4" name="Grafik 3" descr="Bücher im Regal mit einfarbiger Füllung">
            <a:extLst>
              <a:ext uri="{FF2B5EF4-FFF2-40B4-BE49-F238E27FC236}">
                <a16:creationId xmlns:a16="http://schemas.microsoft.com/office/drawing/2014/main" id="{4B7DDC63-E692-D4AF-4295-81353AB326B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034000" y="5533200"/>
            <a:ext cx="856800" cy="856800"/>
          </a:xfrm>
          <a:prstGeom prst="rect">
            <a:avLst/>
          </a:prstGeom>
        </p:spPr>
      </p:pic>
    </p:spTree>
    <p:extLst>
      <p:ext uri="{BB962C8B-B14F-4D97-AF65-F5344CB8AC3E}">
        <p14:creationId xmlns:p14="http://schemas.microsoft.com/office/powerpoint/2010/main" val="197514509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theme/theme1.xml><?xml version="1.0" encoding="utf-8"?>
<a:theme xmlns:a="http://schemas.openxmlformats.org/drawingml/2006/main" name="THM-Folienmaster">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M-092017" id="{F2E74DBF-A00C-0049-AFFE-E20DFFD05F23}" vid="{9967E0B6-F9B0-0C46-B645-E7DA8BD1490D}"/>
    </a:ext>
  </a:extLst>
</a:theme>
</file>

<file path=ppt/theme/theme2.xml><?xml version="1.0" encoding="utf-8"?>
<a:theme xmlns:a="http://schemas.openxmlformats.org/drawingml/2006/main" name="Lariss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0</TotalTime>
  <Words>3615</Words>
  <Application>Microsoft Office PowerPoint</Application>
  <PresentationFormat>Breitbild</PresentationFormat>
  <Paragraphs>946</Paragraphs>
  <Slides>90</Slides>
  <Notes>40</Notes>
  <HiddenSlides>0</HiddenSlides>
  <MMClips>0</MMClips>
  <ScaleCrop>false</ScaleCrop>
  <HeadingPairs>
    <vt:vector size="6" baseType="variant">
      <vt:variant>
        <vt:lpstr>Verwendete Schriftarten</vt:lpstr>
      </vt:variant>
      <vt:variant>
        <vt:i4>11</vt:i4>
      </vt:variant>
      <vt:variant>
        <vt:lpstr>Design</vt:lpstr>
      </vt:variant>
      <vt:variant>
        <vt:i4>1</vt:i4>
      </vt:variant>
      <vt:variant>
        <vt:lpstr>Folientitel</vt:lpstr>
      </vt:variant>
      <vt:variant>
        <vt:i4>90</vt:i4>
      </vt:variant>
    </vt:vector>
  </HeadingPairs>
  <TitlesOfParts>
    <vt:vector size="102" baseType="lpstr">
      <vt:lpstr>ＭＳ Ｐゴシック</vt:lpstr>
      <vt:lpstr>ＭＳ Ｐゴシック</vt:lpstr>
      <vt:lpstr>Aptos</vt:lpstr>
      <vt:lpstr>Arial</vt:lpstr>
      <vt:lpstr>Arial Narrow</vt:lpstr>
      <vt:lpstr>Bitter VF</vt:lpstr>
      <vt:lpstr>Calibri</vt:lpstr>
      <vt:lpstr>Consolas</vt:lpstr>
      <vt:lpstr>Google Sans</vt:lpstr>
      <vt:lpstr>Red Hat Text</vt:lpstr>
      <vt:lpstr>Wingdings</vt:lpstr>
      <vt:lpstr>THM-Folienmaster</vt:lpstr>
      <vt:lpstr>PowerPoint-Präsentation</vt:lpstr>
      <vt:lpstr>Teamvorstellung</vt:lpstr>
      <vt:lpstr>PowerPoint-Präsentation</vt:lpstr>
      <vt:lpstr>Einführung in die Plattform</vt:lpstr>
      <vt:lpstr>Motivation und Hintergrund</vt:lpstr>
      <vt:lpstr>Stundenverwaltung</vt:lpstr>
      <vt:lpstr>Umgesetzte Projektfeatures</vt:lpstr>
      <vt:lpstr>Umgesetzte Projektfeatures</vt:lpstr>
      <vt:lpstr>Umgesetzte Projektfeatures</vt:lpstr>
      <vt:lpstr>Erweiternde Projektfeatures</vt:lpstr>
      <vt:lpstr>Erweiternde Projektfeatures</vt:lpstr>
      <vt:lpstr>AlphaZero</vt:lpstr>
      <vt:lpstr>AlphaZero General</vt:lpstr>
      <vt:lpstr>Was braucht man für ein neues Spiel?</vt:lpstr>
      <vt:lpstr>Was braucht man für ein neues Spiel?</vt:lpstr>
      <vt:lpstr>PowerPoint-Präsentation</vt:lpstr>
      <vt:lpstr>Architektur</vt:lpstr>
      <vt:lpstr>Schnittstellen und Serverarchitektur</vt:lpstr>
      <vt:lpstr>Schnittstellen und Serverarchitektur</vt:lpstr>
      <vt:lpstr>Zugberechnungen für KIM</vt:lpstr>
      <vt:lpstr>Zeichenmodul Spiele (PyGame)</vt:lpstr>
      <vt:lpstr>Interaktion der Systemkomponenten</vt:lpstr>
      <vt:lpstr>Technische Herausforderungen</vt:lpstr>
      <vt:lpstr>Technische Herausforderungen: RAM-Speicher</vt:lpstr>
      <vt:lpstr>Technische Herausforderungen: KIM trainieren</vt:lpstr>
      <vt:lpstr>Architektur</vt:lpstr>
      <vt:lpstr>Schnittstellen und Architektur</vt:lpstr>
      <vt:lpstr>Beispiel make_move  </vt:lpstr>
      <vt:lpstr>make_move en détail</vt:lpstr>
      <vt:lpstr>Spielablauf</vt:lpstr>
      <vt:lpstr>command_keys (Funktionalitäten)</vt:lpstr>
      <vt:lpstr>PowerPoint-Präsentation</vt:lpstr>
      <vt:lpstr>Was ist Docker?</vt:lpstr>
      <vt:lpstr>Komponenten von Docker</vt:lpstr>
      <vt:lpstr>Komponenten von Docker</vt:lpstr>
      <vt:lpstr>Architektur Docker</vt:lpstr>
      <vt:lpstr>Architektur Podman</vt:lpstr>
      <vt:lpstr>Wie nutzen wir aktuell Docker?</vt:lpstr>
      <vt:lpstr>Wie nutzen wir aktuell Docker?</vt:lpstr>
      <vt:lpstr>Wie funktionieren die automatisierten Tests?</vt:lpstr>
      <vt:lpstr>Wie funktionieren die automatisierten Tests?</vt:lpstr>
      <vt:lpstr>Wie funktioniert die Orchestrierung?</vt:lpstr>
      <vt:lpstr>Wie kann ein Container andere Container verwalten?</vt:lpstr>
      <vt:lpstr>Migration zu Podman</vt:lpstr>
      <vt:lpstr>Migration zu Podman</vt:lpstr>
      <vt:lpstr>Rootles Docker </vt:lpstr>
      <vt:lpstr>Wie wird es Deployed</vt:lpstr>
      <vt:lpstr>Wie wird es Deployed</vt:lpstr>
      <vt:lpstr>PowerPoint-Präsentation</vt:lpstr>
      <vt:lpstr>Vue.js</vt:lpstr>
      <vt:lpstr>MVP und Test Seite</vt:lpstr>
      <vt:lpstr>Testseite</vt:lpstr>
      <vt:lpstr>Datenfluss bei Benutzeraktion</vt:lpstr>
      <vt:lpstr>Kommandostruktur</vt:lpstr>
      <vt:lpstr>Kommandostruktur – Lobby</vt:lpstr>
      <vt:lpstr>Datenfluss bei Benutzeraktion</vt:lpstr>
      <vt:lpstr>Antwortstruktur</vt:lpstr>
      <vt:lpstr>Antwortstruktur – Lobby</vt:lpstr>
      <vt:lpstr>Antwortverarbeitung</vt:lpstr>
      <vt:lpstr>Datenfluss bei Benutzeraktion</vt:lpstr>
      <vt:lpstr>Datenfluss bei Benutzeraktion</vt:lpstr>
      <vt:lpstr>Webseite</vt:lpstr>
      <vt:lpstr>Startseite</vt:lpstr>
      <vt:lpstr>Navigationsleiste</vt:lpstr>
      <vt:lpstr>Footer</vt:lpstr>
      <vt:lpstr>Spieleauswahl</vt:lpstr>
      <vt:lpstr>Lobby beitreten</vt:lpstr>
      <vt:lpstr>Warteraum</vt:lpstr>
      <vt:lpstr>Lobby</vt:lpstr>
      <vt:lpstr>Spielekonfiguration</vt:lpstr>
      <vt:lpstr>Spielekonfiguration</vt:lpstr>
      <vt:lpstr>Spielekonfiguration</vt:lpstr>
      <vt:lpstr>Spielekonfiguration</vt:lpstr>
      <vt:lpstr>Spielekonfiguration</vt:lpstr>
      <vt:lpstr>Spielekonfiguration</vt:lpstr>
      <vt:lpstr>Spieleseite</vt:lpstr>
      <vt:lpstr>Spieleseite</vt:lpstr>
      <vt:lpstr>Spieleseite</vt:lpstr>
      <vt:lpstr>Spieleseite</vt:lpstr>
      <vt:lpstr>Spieleseite</vt:lpstr>
      <vt:lpstr>Spieleseite</vt:lpstr>
      <vt:lpstr>Fehleranalyse</vt:lpstr>
      <vt:lpstr>Mini Fenster</vt:lpstr>
      <vt:lpstr>Übersetzung der Website in mehreren Sprachen</vt:lpstr>
      <vt:lpstr>PowerPoint-Präsentation</vt:lpstr>
      <vt:lpstr>Vollständiger Projekt-           Verlauf</vt:lpstr>
      <vt:lpstr>PowerPoint-Präsentation</vt:lpstr>
      <vt:lpstr>Hinweis</vt:lpstr>
      <vt:lpstr>Quellen</vt:lpstr>
      <vt:lpstr>Quellen</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Olga  Altergot</dc:creator>
  <cp:lastModifiedBy>Justine Buss</cp:lastModifiedBy>
  <cp:revision>1</cp:revision>
  <cp:lastPrinted>2017-11-28T10:01:39Z</cp:lastPrinted>
  <dcterms:created xsi:type="dcterms:W3CDTF">2017-11-01T14:34:44Z</dcterms:created>
  <dcterms:modified xsi:type="dcterms:W3CDTF">2024-07-11T13:09:15Z</dcterms:modified>
</cp:coreProperties>
</file>